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Histopathology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8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Control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6132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ATO 10mg/kg</a:t>
            </a:r>
            <a:endParaRPr lang="zh-CN" altLang="en-US" dirty="0"/>
          </a:p>
        </p:txBody>
      </p:sp>
      <p:pic>
        <p:nvPicPr>
          <p:cNvPr id="1026" name="Picture 2" descr="G:\桌面\2015\HE切片\TT-1-100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11" y="1556792"/>
            <a:ext cx="624102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9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ATO 30mg/kg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0611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53644" y="108267"/>
            <a:ext cx="3924944" cy="1143000"/>
          </a:xfrm>
        </p:spPr>
        <p:txBody>
          <a:bodyPr/>
          <a:lstStyle/>
          <a:p>
            <a:r>
              <a:rPr lang="en-US" altLang="zh-CN" dirty="0" smtClean="0"/>
              <a:t>ATO 100mg/kg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92" y="1412776"/>
            <a:ext cx="6579575" cy="4934681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5292080" y="4725144"/>
            <a:ext cx="648072" cy="7200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691680" y="4365104"/>
            <a:ext cx="648072" cy="7200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1784" y="332656"/>
            <a:ext cx="64807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>
            <a:spLocks/>
          </p:cNvSpPr>
          <p:nvPr/>
        </p:nvSpPr>
        <p:spPr>
          <a:xfrm>
            <a:off x="1115616" y="62117"/>
            <a:ext cx="2232248" cy="541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 err="1" smtClean="0"/>
              <a:t>Feathy</a:t>
            </a:r>
            <a:r>
              <a:rPr lang="en-US" altLang="zh-CN" sz="1600" dirty="0" smtClean="0"/>
              <a:t>-like degeneration</a:t>
            </a:r>
            <a:endParaRPr lang="zh-CN" alt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6192180" y="4515405"/>
            <a:ext cx="216024" cy="45719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65820" y="580335"/>
            <a:ext cx="216024" cy="45719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1115616" y="372235"/>
            <a:ext cx="1985918" cy="541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 smtClean="0"/>
              <a:t>Spotted apoptosis</a:t>
            </a:r>
            <a:endParaRPr lang="zh-CN" altLang="en-US" sz="1600" dirty="0"/>
          </a:p>
        </p:txBody>
      </p:sp>
      <p:sp>
        <p:nvSpPr>
          <p:cNvPr id="14" name="Right Arrow 13"/>
          <p:cNvSpPr/>
          <p:nvPr/>
        </p:nvSpPr>
        <p:spPr>
          <a:xfrm>
            <a:off x="3995936" y="3114679"/>
            <a:ext cx="216024" cy="45719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645840" y="3411414"/>
            <a:ext cx="216024" cy="45719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995936" y="2636912"/>
            <a:ext cx="360040" cy="45719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347864" y="1700808"/>
            <a:ext cx="360040" cy="45719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932040" y="5517232"/>
            <a:ext cx="360040" cy="45719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77915" y="866814"/>
            <a:ext cx="360040" cy="45719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标题 1"/>
          <p:cNvSpPr txBox="1">
            <a:spLocks/>
          </p:cNvSpPr>
          <p:nvPr/>
        </p:nvSpPr>
        <p:spPr>
          <a:xfrm>
            <a:off x="1331640" y="624059"/>
            <a:ext cx="1584176" cy="541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 smtClean="0"/>
              <a:t>Inflammation</a:t>
            </a:r>
            <a:r>
              <a:rPr lang="zh-CN" altLang="en-US" sz="1600" dirty="0" smtClean="0"/>
              <a:t>？</a:t>
            </a:r>
            <a:endParaRPr lang="zh-CN" altLang="en-US" sz="1600" dirty="0"/>
          </a:p>
        </p:txBody>
      </p:sp>
      <p:sp>
        <p:nvSpPr>
          <p:cNvPr id="21" name="Right Arrow 20"/>
          <p:cNvSpPr/>
          <p:nvPr/>
        </p:nvSpPr>
        <p:spPr>
          <a:xfrm>
            <a:off x="593812" y="1113695"/>
            <a:ext cx="360040" cy="45719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标题 1"/>
          <p:cNvSpPr txBox="1">
            <a:spLocks/>
          </p:cNvSpPr>
          <p:nvPr/>
        </p:nvSpPr>
        <p:spPr>
          <a:xfrm>
            <a:off x="1115616" y="912533"/>
            <a:ext cx="2165938" cy="541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dirty="0" smtClean="0"/>
              <a:t>Necrosis, protein cast</a:t>
            </a:r>
            <a:endParaRPr lang="zh-CN" alt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80230" y="5373216"/>
            <a:ext cx="648072" cy="7200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507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18</Words>
  <Application>Microsoft Office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主题</vt:lpstr>
      <vt:lpstr>Histopathology</vt:lpstr>
      <vt:lpstr>Control</vt:lpstr>
      <vt:lpstr>ATO 10mg/kg</vt:lpstr>
      <vt:lpstr>ATO 30mg/kg</vt:lpstr>
      <vt:lpstr>ATO 100mg/kg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他汀病理</dc:title>
  <dc:creator>Administrator</dc:creator>
  <cp:lastModifiedBy>Jie Liu</cp:lastModifiedBy>
  <cp:revision>7</cp:revision>
  <dcterms:created xsi:type="dcterms:W3CDTF">2014-11-09T05:57:51Z</dcterms:created>
  <dcterms:modified xsi:type="dcterms:W3CDTF">2017-01-14T21:42:52Z</dcterms:modified>
</cp:coreProperties>
</file>