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4" r:id="rId3"/>
    <p:sldId id="263" r:id="rId4"/>
    <p:sldId id="262" r:id="rId5"/>
    <p:sldId id="261" r:id="rId6"/>
    <p:sldId id="260" r:id="rId7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872" y="-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FA10A-6EA1-4DDF-A00E-A65DB8ABBB67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1CB55-2FE1-4A1B-9D33-F9C307AA73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1CB55-2FE1-4A1B-9D33-F9C307AA738B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F676-1B4B-4581-8C2C-C3575802AE7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838B-7663-4B93-8E28-328602FA6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F676-1B4B-4581-8C2C-C3575802AE7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838B-7663-4B93-8E28-328602FA6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F676-1B4B-4581-8C2C-C3575802AE7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838B-7663-4B93-8E28-328602FA6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F676-1B4B-4581-8C2C-C3575802AE7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838B-7663-4B93-8E28-328602FA6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F676-1B4B-4581-8C2C-C3575802AE7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838B-7663-4B93-8E28-328602FA6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F676-1B4B-4581-8C2C-C3575802AE7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838B-7663-4B93-8E28-328602FA6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F676-1B4B-4581-8C2C-C3575802AE7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838B-7663-4B93-8E28-328602FA6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F676-1B4B-4581-8C2C-C3575802AE7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838B-7663-4B93-8E28-328602FA6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F676-1B4B-4581-8C2C-C3575802AE7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838B-7663-4B93-8E28-328602FA6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F676-1B4B-4581-8C2C-C3575802AE7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838B-7663-4B93-8E28-328602FA6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F676-1B4B-4581-8C2C-C3575802AE7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838B-7663-4B93-8E28-328602FA6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0F676-1B4B-4581-8C2C-C3575802AE7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8838B-7663-4B93-8E28-328602FA6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m 24"/>
          <p:cNvPicPr>
            <a:picLocks noChangeAspect="1"/>
          </p:cNvPicPr>
          <p:nvPr/>
        </p:nvPicPr>
        <p:blipFill rotWithShape="1">
          <a:blip r:embed="rId2" cstate="print"/>
          <a:srcRect l="15101" t="15465" r="39139" b="29190"/>
          <a:stretch/>
        </p:blipFill>
        <p:spPr>
          <a:xfrm>
            <a:off x="242646" y="5340085"/>
            <a:ext cx="2749518" cy="3323861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 rotWithShape="1">
          <a:blip r:embed="rId3" cstate="print"/>
          <a:srcRect l="15192" t="15465" r="39140" b="29190"/>
          <a:stretch/>
        </p:blipFill>
        <p:spPr>
          <a:xfrm>
            <a:off x="3704430" y="5436096"/>
            <a:ext cx="2694900" cy="326436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658" y="539553"/>
            <a:ext cx="2657475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53036" y="251520"/>
            <a:ext cx="2750344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260648" y="0"/>
            <a:ext cx="6597352" cy="8754210"/>
            <a:chOff x="260648" y="0"/>
            <a:chExt cx="6597352" cy="8754210"/>
          </a:xfrm>
        </p:grpSpPr>
        <p:grpSp>
          <p:nvGrpSpPr>
            <p:cNvPr id="20" name="Grupo 19"/>
            <p:cNvGrpSpPr/>
            <p:nvPr/>
          </p:nvGrpSpPr>
          <p:grpSpPr>
            <a:xfrm>
              <a:off x="620688" y="4211960"/>
              <a:ext cx="6237312" cy="4542250"/>
              <a:chOff x="821433" y="202332"/>
              <a:chExt cx="7278959" cy="6453336"/>
            </a:xfrm>
          </p:grpSpPr>
          <p:pic>
            <p:nvPicPr>
              <p:cNvPr id="2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grayscl/>
              </a:blip>
              <a:srcRect/>
              <a:stretch>
                <a:fillRect/>
              </a:stretch>
            </p:blipFill>
            <p:spPr bwMode="auto">
              <a:xfrm>
                <a:off x="1043608" y="497020"/>
                <a:ext cx="7056784" cy="6158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" name="Retângulo 2"/>
              <p:cNvSpPr/>
              <p:nvPr/>
            </p:nvSpPr>
            <p:spPr>
              <a:xfrm>
                <a:off x="2699792" y="4999484"/>
                <a:ext cx="4968552" cy="914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4" name="CaixaDeTexto 4"/>
              <p:cNvSpPr txBox="1"/>
              <p:nvPr/>
            </p:nvSpPr>
            <p:spPr>
              <a:xfrm>
                <a:off x="2884148" y="5143500"/>
                <a:ext cx="744694" cy="377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dirty="0" smtClean="0"/>
                  <a:t>504</a:t>
                </a:r>
                <a:endParaRPr lang="pt-BR" dirty="0"/>
              </a:p>
            </p:txBody>
          </p:sp>
          <p:sp>
            <p:nvSpPr>
              <p:cNvPr id="5" name="CaixaDeTexto 5"/>
              <p:cNvSpPr txBox="1"/>
              <p:nvPr/>
            </p:nvSpPr>
            <p:spPr>
              <a:xfrm>
                <a:off x="3491880" y="5134208"/>
                <a:ext cx="744694" cy="377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dirty="0" smtClean="0"/>
                  <a:t>252</a:t>
                </a:r>
                <a:endParaRPr lang="pt-BR" dirty="0"/>
              </a:p>
            </p:txBody>
          </p:sp>
          <p:sp>
            <p:nvSpPr>
              <p:cNvPr id="6" name="CaixaDeTexto 6"/>
              <p:cNvSpPr txBox="1"/>
              <p:nvPr/>
            </p:nvSpPr>
            <p:spPr>
              <a:xfrm>
                <a:off x="4067944" y="5134208"/>
                <a:ext cx="744694" cy="377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dirty="0" smtClean="0"/>
                  <a:t>126</a:t>
                </a:r>
                <a:endParaRPr lang="pt-BR" dirty="0"/>
              </a:p>
            </p:txBody>
          </p:sp>
          <p:sp>
            <p:nvSpPr>
              <p:cNvPr id="7" name="CaixaDeTexto 7"/>
              <p:cNvSpPr txBox="1"/>
              <p:nvPr/>
            </p:nvSpPr>
            <p:spPr>
              <a:xfrm>
                <a:off x="4716015" y="5134208"/>
                <a:ext cx="582028" cy="377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dirty="0" smtClean="0"/>
                  <a:t>63</a:t>
                </a:r>
                <a:endParaRPr lang="pt-BR" dirty="0"/>
              </a:p>
            </p:txBody>
          </p:sp>
          <p:sp>
            <p:nvSpPr>
              <p:cNvPr id="8" name="CaixaDeTexto 8"/>
              <p:cNvSpPr txBox="1"/>
              <p:nvPr/>
            </p:nvSpPr>
            <p:spPr>
              <a:xfrm>
                <a:off x="5377432" y="5134208"/>
                <a:ext cx="582028" cy="377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dirty="0" smtClean="0"/>
                  <a:t>31</a:t>
                </a:r>
                <a:endParaRPr lang="pt-BR" dirty="0"/>
              </a:p>
            </p:txBody>
          </p:sp>
          <p:sp>
            <p:nvSpPr>
              <p:cNvPr id="9" name="CaixaDeTexto 9"/>
              <p:cNvSpPr txBox="1"/>
              <p:nvPr/>
            </p:nvSpPr>
            <p:spPr>
              <a:xfrm>
                <a:off x="5940152" y="5134208"/>
                <a:ext cx="582028" cy="377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dirty="0" smtClean="0"/>
                  <a:t>15</a:t>
                </a:r>
                <a:endParaRPr lang="pt-BR" dirty="0"/>
              </a:p>
            </p:txBody>
          </p:sp>
          <p:sp>
            <p:nvSpPr>
              <p:cNvPr id="10" name="CaixaDeTexto 10"/>
              <p:cNvSpPr txBox="1"/>
              <p:nvPr/>
            </p:nvSpPr>
            <p:spPr>
              <a:xfrm>
                <a:off x="6646578" y="5134208"/>
                <a:ext cx="419365" cy="377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dirty="0" smtClean="0"/>
                  <a:t>7</a:t>
                </a:r>
                <a:endParaRPr lang="pt-BR" dirty="0"/>
              </a:p>
            </p:txBody>
          </p:sp>
          <p:sp>
            <p:nvSpPr>
              <p:cNvPr id="11" name="CaixaDeTexto 11"/>
              <p:cNvSpPr txBox="1"/>
              <p:nvPr/>
            </p:nvSpPr>
            <p:spPr>
              <a:xfrm>
                <a:off x="7164288" y="5134208"/>
                <a:ext cx="662246" cy="377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dirty="0" smtClean="0"/>
                  <a:t>3.5</a:t>
                </a:r>
                <a:endParaRPr lang="pt-BR" dirty="0"/>
              </a:p>
            </p:txBody>
          </p:sp>
          <p:sp>
            <p:nvSpPr>
              <p:cNvPr id="12" name="Retângulo 11"/>
              <p:cNvSpPr/>
              <p:nvPr/>
            </p:nvSpPr>
            <p:spPr>
              <a:xfrm>
                <a:off x="4355976" y="202332"/>
                <a:ext cx="1944216" cy="76470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13" name="Retângulo 12"/>
              <p:cNvSpPr/>
              <p:nvPr/>
            </p:nvSpPr>
            <p:spPr>
              <a:xfrm>
                <a:off x="1259632" y="1772816"/>
                <a:ext cx="360040" cy="23762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14" name="Retângulo 13"/>
              <p:cNvSpPr/>
              <p:nvPr/>
            </p:nvSpPr>
            <p:spPr>
              <a:xfrm rot="5400000">
                <a:off x="4626006" y="4419110"/>
                <a:ext cx="576064" cy="363640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15" name="CaixaDeTexto 14"/>
              <p:cNvSpPr txBox="1"/>
              <p:nvPr/>
            </p:nvSpPr>
            <p:spPr>
              <a:xfrm rot="16200000">
                <a:off x="-167054" y="2761300"/>
                <a:ext cx="2490371" cy="51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dirty="0" smtClean="0"/>
                  <a:t>Viabilidade celular (%)</a:t>
                </a:r>
                <a:endParaRPr lang="pt-BR" dirty="0"/>
              </a:p>
            </p:txBody>
          </p:sp>
          <p:sp>
            <p:nvSpPr>
              <p:cNvPr id="16" name="CaixaDeTexto 15"/>
              <p:cNvSpPr txBox="1"/>
              <p:nvPr/>
            </p:nvSpPr>
            <p:spPr>
              <a:xfrm>
                <a:off x="3635896" y="5589240"/>
                <a:ext cx="3419798" cy="377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dirty="0" smtClean="0"/>
                  <a:t>Concentrações (</a:t>
                </a:r>
                <a:r>
                  <a:rPr lang="pt-BR" dirty="0" err="1" smtClean="0"/>
                  <a:t>µg</a:t>
                </a:r>
                <a:r>
                  <a:rPr lang="pt-BR" dirty="0" smtClean="0"/>
                  <a:t> mL</a:t>
                </a:r>
                <a:r>
                  <a:rPr lang="pt-BR" baseline="30000" dirty="0" smtClean="0"/>
                  <a:t>-1</a:t>
                </a:r>
                <a:r>
                  <a:rPr lang="pt-BR" dirty="0" smtClean="0"/>
                  <a:t>)</a:t>
                </a:r>
                <a:endParaRPr lang="pt-BR" dirty="0"/>
              </a:p>
            </p:txBody>
          </p:sp>
          <p:sp>
            <p:nvSpPr>
              <p:cNvPr id="17" name="Retângulo 16"/>
              <p:cNvSpPr/>
              <p:nvPr/>
            </p:nvSpPr>
            <p:spPr>
              <a:xfrm rot="18454262">
                <a:off x="1572183" y="5418235"/>
                <a:ext cx="1184133" cy="37275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18" name="CaixaDeTexto 17"/>
              <p:cNvSpPr txBox="1"/>
              <p:nvPr/>
            </p:nvSpPr>
            <p:spPr>
              <a:xfrm>
                <a:off x="1907704" y="5147900"/>
                <a:ext cx="1342232" cy="377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dirty="0" smtClean="0"/>
                  <a:t>controle</a:t>
                </a:r>
                <a:endParaRPr lang="pt-BR" dirty="0"/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6784056" y="764704"/>
                <a:ext cx="528549" cy="5343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2800" dirty="0" smtClean="0"/>
                  <a:t>B</a:t>
                </a:r>
                <a:endParaRPr lang="pt-BR" sz="2800" dirty="0"/>
              </a:p>
            </p:txBody>
          </p:sp>
        </p:grpSp>
        <p:grpSp>
          <p:nvGrpSpPr>
            <p:cNvPr id="21" name="Agrupar 12"/>
            <p:cNvGrpSpPr/>
            <p:nvPr/>
          </p:nvGrpSpPr>
          <p:grpSpPr>
            <a:xfrm>
              <a:off x="260648" y="0"/>
              <a:ext cx="6597352" cy="3803915"/>
              <a:chOff x="4466695" y="1612900"/>
              <a:chExt cx="3801004" cy="3302000"/>
            </a:xfrm>
          </p:grpSpPr>
          <p:pic>
            <p:nvPicPr>
              <p:cNvPr id="22" name="Imagem 21"/>
              <p:cNvPicPr/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610100" y="1612900"/>
                <a:ext cx="3657599" cy="330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" name="Retângulo 22"/>
              <p:cNvSpPr/>
              <p:nvPr/>
            </p:nvSpPr>
            <p:spPr>
              <a:xfrm>
                <a:off x="5524499" y="4521200"/>
                <a:ext cx="2489201" cy="279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dirty="0" smtClean="0">
                    <a:solidFill>
                      <a:schemeClr val="tx1"/>
                    </a:solidFill>
                  </a:rPr>
                  <a:t>Concentrações (µg.ml-1) </a:t>
                </a:r>
                <a:endParaRPr lang="pt-B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tângulo 23"/>
              <p:cNvSpPr/>
              <p:nvPr/>
            </p:nvSpPr>
            <p:spPr>
              <a:xfrm>
                <a:off x="4749800" y="2438400"/>
                <a:ext cx="215900" cy="14859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25" name="CaixaDeTexto 6"/>
              <p:cNvSpPr txBox="1"/>
              <p:nvPr/>
            </p:nvSpPr>
            <p:spPr>
              <a:xfrm rot="16200000">
                <a:off x="3691546" y="2894107"/>
                <a:ext cx="1973414" cy="4231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dirty="0" smtClean="0"/>
                  <a:t>Viabilidade celular (%)</a:t>
                </a:r>
                <a:endParaRPr lang="pt-BR" dirty="0"/>
              </a:p>
            </p:txBody>
          </p:sp>
          <p:sp>
            <p:nvSpPr>
              <p:cNvPr id="26" name="Retângulo 25"/>
              <p:cNvSpPr/>
              <p:nvPr/>
            </p:nvSpPr>
            <p:spPr>
              <a:xfrm>
                <a:off x="6248400" y="1727200"/>
                <a:ext cx="1003300" cy="2417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27" name="Retângulo 26"/>
              <p:cNvSpPr/>
              <p:nvPr/>
            </p:nvSpPr>
            <p:spPr>
              <a:xfrm>
                <a:off x="7429500" y="1816100"/>
                <a:ext cx="584200" cy="1528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sz="2800" dirty="0" smtClean="0">
                    <a:solidFill>
                      <a:schemeClr val="tx1"/>
                    </a:solidFill>
                  </a:rPr>
                  <a:t>A</a:t>
                </a:r>
                <a:endParaRPr lang="pt-BR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tângulo 27"/>
              <p:cNvSpPr/>
              <p:nvPr/>
            </p:nvSpPr>
            <p:spPr>
              <a:xfrm>
                <a:off x="5163291" y="4152900"/>
                <a:ext cx="598382" cy="368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tângulo 28"/>
              <p:cNvSpPr/>
              <p:nvPr/>
            </p:nvSpPr>
            <p:spPr>
              <a:xfrm rot="18669141">
                <a:off x="4917413" y="4213448"/>
                <a:ext cx="696874" cy="3917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</a:rPr>
                  <a:t>Controle</a:t>
                </a:r>
                <a:endParaRPr lang="pt-BR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tângulo 29"/>
              <p:cNvSpPr/>
              <p:nvPr/>
            </p:nvSpPr>
            <p:spPr>
              <a:xfrm rot="18956364">
                <a:off x="5111705" y="4393102"/>
                <a:ext cx="825589" cy="848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sz="1200" dirty="0" smtClean="0">
                    <a:solidFill>
                      <a:schemeClr val="tx1"/>
                    </a:solidFill>
                  </a:rPr>
                  <a:t>Solvente</a:t>
                </a:r>
                <a:endParaRPr lang="pt-BR" sz="1200" dirty="0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/>
          <a:srcRect l="15192" t="15465" r="39140" b="29190"/>
          <a:stretch/>
        </p:blipFill>
        <p:spPr>
          <a:xfrm>
            <a:off x="188640" y="833741"/>
            <a:ext cx="6426714" cy="7784751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294874" y="0"/>
            <a:ext cx="756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Nano S2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700" y="392917"/>
            <a:ext cx="5292588" cy="8211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ângulo 2"/>
          <p:cNvSpPr/>
          <p:nvPr/>
        </p:nvSpPr>
        <p:spPr>
          <a:xfrm>
            <a:off x="1970838" y="6396203"/>
            <a:ext cx="3726414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109105" y="658822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504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64904" y="65758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252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996952" y="65758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126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483006" y="65758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63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979068" y="65758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31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401108" y="65758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15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930927" y="65758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319210" y="6575835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3.5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3212976" y="0"/>
            <a:ext cx="1458162" cy="10196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658" y="539552"/>
            <a:ext cx="5130570" cy="8115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ângulo 2"/>
          <p:cNvSpPr/>
          <p:nvPr/>
        </p:nvSpPr>
        <p:spPr>
          <a:xfrm>
            <a:off x="1646802" y="6588224"/>
            <a:ext cx="3672408" cy="7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623051" y="658822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509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055099" y="658822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254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41153" y="658822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127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060966" y="65882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63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483006" y="65882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31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925062" y="65758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15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455114" y="65758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833156" y="6575835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3.5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700" y="188183"/>
            <a:ext cx="5706716" cy="880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3320988" y="1403648"/>
            <a:ext cx="1674186" cy="960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18910" y="6684235"/>
            <a:ext cx="3402378" cy="672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561401" y="678024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1000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081213" y="676785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500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3513261" y="678024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250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3915054" y="676785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125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411116" y="6767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62</a:t>
            </a:r>
            <a:endParaRPr lang="pt-BR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843164" y="67802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31</a:t>
            </a:r>
            <a:endParaRPr lang="pt-BR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265204" y="67802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15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684226" y="6767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7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55</Words>
  <Application>Microsoft Office PowerPoint</Application>
  <PresentationFormat>Apresentação na tela (4:3)</PresentationFormat>
  <Paragraphs>43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Usuário</dc:creator>
  <cp:lastModifiedBy>Mônica</cp:lastModifiedBy>
  <cp:revision>22</cp:revision>
  <dcterms:created xsi:type="dcterms:W3CDTF">2017-07-03T17:15:00Z</dcterms:created>
  <dcterms:modified xsi:type="dcterms:W3CDTF">2017-11-06T22:42:30Z</dcterms:modified>
</cp:coreProperties>
</file>