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microsoft.com/office/2007/relationships/hdphoto" Target="../media/hdphoto2.wdp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086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324544" y="625862"/>
            <a:ext cx="8352688" cy="5060239"/>
            <a:chOff x="-324544" y="625862"/>
            <a:chExt cx="8352688" cy="5060239"/>
          </a:xfrm>
        </p:grpSpPr>
        <p:pic>
          <p:nvPicPr>
            <p:cNvPr id="1026" name="Picture 2" descr="H:\实验\4.书恒-1\2.SHSY001\实验结果\尼罗红染色\尼罗红染色\N CON01-1_z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872" y="1196752"/>
              <a:ext cx="216000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H:\实验\4.书恒-1\2.SHSY001\实验结果\尼罗红染色\尼罗红染色\con 1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1196752"/>
              <a:ext cx="216000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:\实验\4.书恒-1\2.SHSY001\实验结果\尼罗红染色\尼罗红染色\N CON01_z0_ch01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196752"/>
              <a:ext cx="216000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H:\实验\4.书恒-1\2.SHSY001\实验结果\尼罗红染色\尼罗红染色\M1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3526101"/>
              <a:ext cx="216000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H:\实验\4.书恒-1\2.SHSY001\实验结果\尼罗红染色\尼罗红染色\N M01_z0_ch01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1849" y="3526101"/>
              <a:ext cx="216000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H:\实验\4.书恒-1\2.SHSY001\实验结果\尼罗红染色\尼罗红染色\N M01-1_z0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872" y="3526101"/>
              <a:ext cx="216000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474549" y="625862"/>
              <a:ext cx="20159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Arial" pitchFamily="34" charset="0"/>
                  <a:cs typeface="Arial" pitchFamily="34" charset="0"/>
                </a:rPr>
                <a:t>DAPI</a:t>
              </a:r>
              <a:endParaRPr lang="zh-CN" altLang="en-US" sz="2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15616" y="625862"/>
              <a:ext cx="20159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latin typeface="Arial" pitchFamily="34" charset="0"/>
                  <a:cs typeface="Arial" pitchFamily="34" charset="0"/>
                </a:rPr>
                <a:t>Nile red</a:t>
              </a:r>
              <a:endParaRPr lang="zh-CN" altLang="en-US" sz="2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989623" y="625862"/>
              <a:ext cx="20159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Arial" pitchFamily="34" charset="0"/>
                  <a:cs typeface="Arial" pitchFamily="34" charset="0"/>
                </a:rPr>
                <a:t>Merger</a:t>
              </a:r>
              <a:endParaRPr lang="zh-CN" altLang="en-US" sz="2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894" y="2015142"/>
              <a:ext cx="9698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Arial" pitchFamily="34" charset="0"/>
                  <a:cs typeface="Arial" pitchFamily="34" charset="0"/>
                </a:rPr>
                <a:t>Con</a:t>
              </a:r>
              <a:endParaRPr lang="zh-CN" altLang="en-US" sz="2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-324544" y="4344491"/>
              <a:ext cx="12655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Arial" pitchFamily="34" charset="0"/>
                  <a:cs typeface="Arial" pitchFamily="34" charset="0"/>
                </a:rPr>
                <a:t>Model</a:t>
              </a:r>
              <a:endParaRPr lang="zh-CN" altLang="en-US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459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615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计算机</cp:lastModifiedBy>
  <cp:revision>3</cp:revision>
  <dcterms:modified xsi:type="dcterms:W3CDTF">2016-12-13T06:32:04Z</dcterms:modified>
</cp:coreProperties>
</file>