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462" y="13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540568" y="0"/>
            <a:ext cx="5557363" cy="7587152"/>
            <a:chOff x="-540568" y="17205"/>
            <a:chExt cx="5557363" cy="7587152"/>
          </a:xfrm>
        </p:grpSpPr>
        <p:pic>
          <p:nvPicPr>
            <p:cNvPr id="1026" name="Picture 2" descr="H:\SHSY001.细胞实验\实验结果\实验结果\2.细胞造模-尼罗红染色\20x1-1b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404664"/>
              <a:ext cx="2160000" cy="16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H:\SHSY001.细胞实验\实验结果\实验结果\2.细胞造模-尼罗红染色\20x1-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404664"/>
              <a:ext cx="2160000" cy="16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:\SHSY001.细胞实验\实验结果\实验结果\2.细胞造模-尼罗红染色\20x22-4b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737" y="2385064"/>
              <a:ext cx="2160000" cy="16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H:\SHSY001.细胞实验\实验结果\实验结果\2.细胞造模-尼罗红染色\20x22-4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1391" y="2385064"/>
              <a:ext cx="2160000" cy="16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132037" y="25807"/>
              <a:ext cx="1008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/>
                <a:t>白光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347864" y="17205"/>
              <a:ext cx="1008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/>
                <a:t>尼罗红</a:t>
              </a:r>
            </a:p>
          </p:txBody>
        </p:sp>
        <p:pic>
          <p:nvPicPr>
            <p:cNvPr id="1030" name="Picture 6" descr="H:\SHSY001.细胞实验\实验结果\实验结果\2.细胞造模-尼罗红染色\20x26-1b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154" y="5984357"/>
              <a:ext cx="2160000" cy="16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H:\SHSY001.细胞实验\实验结果\实验结果\2.细胞造模-尼罗红染色\20x26-1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5966485"/>
              <a:ext cx="2160000" cy="16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8" descr="H:\SHSY001.细胞实验\实验结果\实验结果\2.细胞造模-尼罗红染色\20x27-2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6795" y="4185264"/>
              <a:ext cx="2160000" cy="16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9" descr="H:\SHSY001.细胞实验\实验结果\实验结果\2.细胞造模-尼罗红染色\20x27-2b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750" y="4185264"/>
              <a:ext cx="2160000" cy="16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-304435" y="1029998"/>
              <a:ext cx="812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Con</a:t>
              </a:r>
              <a:endParaRPr lang="zh-CN" alt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-540568" y="2830198"/>
              <a:ext cx="10767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0.25 </a:t>
              </a:r>
              <a:r>
                <a:rPr lang="en-US" altLang="zh-CN" dirty="0" err="1" smtClean="0">
                  <a:latin typeface="Arial" pitchFamily="34" charset="0"/>
                  <a:cs typeface="Arial" pitchFamily="34" charset="0"/>
                </a:rPr>
                <a:t>mM</a:t>
              </a:r>
              <a:endParaRPr lang="zh-CN" alt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-497576" y="4633491"/>
              <a:ext cx="1152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0.5 </a:t>
              </a:r>
              <a:r>
                <a:rPr lang="en-US" altLang="zh-CN" dirty="0" err="1" smtClean="0">
                  <a:latin typeface="Arial" pitchFamily="34" charset="0"/>
                  <a:cs typeface="Arial" pitchFamily="34" charset="0"/>
                </a:rPr>
                <a:t>mM</a:t>
              </a:r>
              <a:endParaRPr lang="zh-CN" alt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-478848" y="6690539"/>
              <a:ext cx="10511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1 </a:t>
              </a:r>
              <a:r>
                <a:rPr lang="en-US" altLang="zh-CN" dirty="0" err="1" smtClean="0">
                  <a:latin typeface="Arial" pitchFamily="34" charset="0"/>
                  <a:cs typeface="Arial" pitchFamily="34" charset="0"/>
                </a:rPr>
                <a:t>mM</a:t>
              </a:r>
              <a:endParaRPr lang="zh-CN" altLang="en-US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14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11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Users</cp:lastModifiedBy>
  <cp:revision>7</cp:revision>
  <dcterms:created xsi:type="dcterms:W3CDTF">2016-10-25T08:07:00Z</dcterms:created>
  <dcterms:modified xsi:type="dcterms:W3CDTF">2016-10-26T08:13:52Z</dcterms:modified>
</cp:coreProperties>
</file>