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68" autoAdjust="0"/>
  </p:normalViewPr>
  <p:slideViewPr>
    <p:cSldViewPr snapToGrid="0">
      <p:cViewPr>
        <p:scale>
          <a:sx n="100" d="100"/>
          <a:sy n="100" d="100"/>
        </p:scale>
        <p:origin x="1023" y="-5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9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9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5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46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61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9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9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52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35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2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3DAE-8E53-4500-995F-AECF631BB0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03E1-798A-443D-AF84-2F18FEC69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1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21" y="1116232"/>
            <a:ext cx="6832979" cy="950191"/>
          </a:xfrm>
        </p:spPr>
        <p:txBody>
          <a:bodyPr>
            <a:normAutofit/>
          </a:bodyPr>
          <a:lstStyle/>
          <a:p>
            <a:r>
              <a:rPr lang="en-US" altLang="zh-CN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A1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No., location, distance to river, dominant species, production, </a:t>
            </a:r>
            <a:r>
              <a:rPr lang="en-US" altLang="zh-CN" sz="1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ANPP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LAI for three 2.5m×2.5m plots in summer of 2016.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61"/>
              </p:ext>
            </p:extLst>
          </p:nvPr>
        </p:nvGraphicFramePr>
        <p:xfrm>
          <a:off x="34522" y="2508739"/>
          <a:ext cx="6714621" cy="2049983"/>
        </p:xfrm>
        <a:graphic>
          <a:graphicData uri="http://schemas.openxmlformats.org/drawingml/2006/table">
            <a:tbl>
              <a:tblPr firstRow="1" firstCol="1" bandRow="1"/>
              <a:tblGrid>
                <a:gridCol w="938641">
                  <a:extLst>
                    <a:ext uri="{9D8B030D-6E8A-4147-A177-3AD203B41FA5}">
                      <a16:colId xmlns:a16="http://schemas.microsoft.com/office/drawing/2014/main" val="1930259892"/>
                    </a:ext>
                  </a:extLst>
                </a:gridCol>
                <a:gridCol w="1191347">
                  <a:extLst>
                    <a:ext uri="{9D8B030D-6E8A-4147-A177-3AD203B41FA5}">
                      <a16:colId xmlns:a16="http://schemas.microsoft.com/office/drawing/2014/main" val="2229859907"/>
                    </a:ext>
                  </a:extLst>
                </a:gridCol>
                <a:gridCol w="969511">
                  <a:extLst>
                    <a:ext uri="{9D8B030D-6E8A-4147-A177-3AD203B41FA5}">
                      <a16:colId xmlns:a16="http://schemas.microsoft.com/office/drawing/2014/main" val="2656210507"/>
                    </a:ext>
                  </a:extLst>
                </a:gridCol>
                <a:gridCol w="985942">
                  <a:extLst>
                    <a:ext uri="{9D8B030D-6E8A-4147-A177-3AD203B41FA5}">
                      <a16:colId xmlns:a16="http://schemas.microsoft.com/office/drawing/2014/main" val="1800868695"/>
                    </a:ext>
                  </a:extLst>
                </a:gridCol>
                <a:gridCol w="1068104">
                  <a:extLst>
                    <a:ext uri="{9D8B030D-6E8A-4147-A177-3AD203B41FA5}">
                      <a16:colId xmlns:a16="http://schemas.microsoft.com/office/drawing/2014/main" val="263742006"/>
                    </a:ext>
                  </a:extLst>
                </a:gridCol>
                <a:gridCol w="1068105">
                  <a:extLst>
                    <a:ext uri="{9D8B030D-6E8A-4147-A177-3AD203B41FA5}">
                      <a16:colId xmlns:a16="http://schemas.microsoft.com/office/drawing/2014/main" val="3823572971"/>
                    </a:ext>
                  </a:extLst>
                </a:gridCol>
                <a:gridCol w="492971">
                  <a:extLst>
                    <a:ext uri="{9D8B030D-6E8A-4147-A177-3AD203B41FA5}">
                      <a16:colId xmlns:a16="http://schemas.microsoft.com/office/drawing/2014/main" val="71682719"/>
                    </a:ext>
                  </a:extLst>
                </a:gridCol>
              </a:tblGrid>
              <a:tr h="478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Location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Distance to river (m)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Species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Production of leaf(g/m2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a)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Production of stem(g/m2</a:t>
                      </a:r>
                      <a:r>
                        <a:rPr lang="zh-CN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PP(g/m2</a:t>
                      </a:r>
                      <a:r>
                        <a:rPr lang="zh-CN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LAI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1385745"/>
                  </a:ext>
                </a:extLst>
              </a:tr>
              <a:tr h="540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32.842'N, 148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15.113'E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 m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Salix </a:t>
                      </a:r>
                      <a:r>
                        <a:rPr lang="en-US" sz="1000" i="1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boganidensis</a:t>
                      </a:r>
                      <a:endParaRPr lang="zh-CN" sz="1000" i="1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1.59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052050"/>
                  </a:ext>
                </a:extLst>
              </a:tr>
              <a:tr h="507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38.355'N, 148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8.851'E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00" kern="100" baseline="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Salix </a:t>
                      </a:r>
                      <a:r>
                        <a:rPr lang="en-US" sz="1000" i="1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richardsonii</a:t>
                      </a:r>
                      <a:endParaRPr lang="zh-CN" sz="1000" i="1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0.71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880360"/>
                  </a:ext>
                </a:extLst>
              </a:tr>
              <a:tr h="524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33.592'N, 148</a:t>
                      </a:r>
                      <a:r>
                        <a:rPr lang="zh-CN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°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17.746'E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altLang="zh-CN" sz="1000" kern="100" baseline="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30 m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Salix </a:t>
                      </a:r>
                      <a:r>
                        <a:rPr lang="en-US" sz="1000" i="1" kern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pulchra</a:t>
                      </a:r>
                      <a:endParaRPr lang="zh-CN" sz="1000" i="1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0.59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36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8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100</Words>
  <Application>Microsoft Office PowerPoint</Application>
  <PresentationFormat>A4 纸张(210x297 毫米)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Times New Roman</vt:lpstr>
      <vt:lpstr>Office 主题​​</vt:lpstr>
      <vt:lpstr>Table A1 Site No., location, distance to river, dominant species, production, ANPP, and LAI for three 2.5m×2.5m plots in summer of 2016.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1 Map (Material part)</dc:title>
  <dc:creator>Rubing Fan</dc:creator>
  <cp:lastModifiedBy>Fan Rubing</cp:lastModifiedBy>
  <cp:revision>51</cp:revision>
  <dcterms:created xsi:type="dcterms:W3CDTF">2017-04-27T04:52:39Z</dcterms:created>
  <dcterms:modified xsi:type="dcterms:W3CDTF">2018-07-02T08:25:18Z</dcterms:modified>
</cp:coreProperties>
</file>