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B136EAD-6BB4-4D21-8469-641BD93DF5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D92920DF-27A6-4F66-BB19-FD0104DFFE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12E2E58-E460-43D4-86EE-CD473A84EC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66881-62CC-4A3E-82F6-23801A3012B6}" type="datetimeFigureOut">
              <a:rPr lang="zh-CN" altLang="en-US" smtClean="0"/>
              <a:t>2019/5/26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C5DBEF9-CAAA-487F-ADD1-3119F899CB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FEFC756-5AF4-4E1D-BE68-D565EB936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AB2B5-3DA5-49BB-8C47-8DB760F043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4728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03C5334-9408-4971-BC8E-C575F48C21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520224DC-6113-441D-AADC-4E61F36925F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9C7BEE5-CA39-40D8-BDDB-E1D08941C4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66881-62CC-4A3E-82F6-23801A3012B6}" type="datetimeFigureOut">
              <a:rPr lang="zh-CN" altLang="en-US" smtClean="0"/>
              <a:t>2019/5/26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B2F6835-6C2D-46C3-ACDC-E4DE5FD351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6A87328-28FE-47FD-9954-1499DCF893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AB2B5-3DA5-49BB-8C47-8DB760F043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05453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D4CE9563-C05A-4756-826B-D781D5A8CFA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D278F613-DC57-4CA9-A6D8-0DA3D3C951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15D6CC9-598E-484E-B103-A7A08C4AC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66881-62CC-4A3E-82F6-23801A3012B6}" type="datetimeFigureOut">
              <a:rPr lang="zh-CN" altLang="en-US" smtClean="0"/>
              <a:t>2019/5/26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D3EE9E2-5ACC-4C16-8EC6-D1C06CF3FC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341CD4A-A56C-45E6-ADB1-099A461685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AB2B5-3DA5-49BB-8C47-8DB760F043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4237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74E355B-0417-44C9-8EA7-53DD5E52CA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83B0849-E5AE-4886-8D95-CF59B6E4D6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055695D-A99A-46DD-904E-F1E1702E27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66881-62CC-4A3E-82F6-23801A3012B6}" type="datetimeFigureOut">
              <a:rPr lang="zh-CN" altLang="en-US" smtClean="0"/>
              <a:t>2019/5/26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B65EE0B-7B6F-441B-813F-7169EB1549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DD3AE83-9541-4ADC-A989-F5600F9413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AB2B5-3DA5-49BB-8C47-8DB760F043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75692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9FAE5DC-E1E6-425D-86AF-2ECB863A45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64AD4738-AB35-40DD-AB3A-F7B4001F11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BC5AE21-E031-4E21-91BC-2EE9717A49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66881-62CC-4A3E-82F6-23801A3012B6}" type="datetimeFigureOut">
              <a:rPr lang="zh-CN" altLang="en-US" smtClean="0"/>
              <a:t>2019/5/26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D10D424-B488-489B-9499-6651E03306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34A4580-2536-4E11-B6D9-C03B9B4F81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AB2B5-3DA5-49BB-8C47-8DB760F043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3666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5B71B1E-1F4A-40D3-AE48-8CC0EC4359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3174CB1-C821-4CBB-9D20-8046DC5C64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AFC3AE27-1F80-4026-9C4D-D47DEC47E6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47FB563C-236D-46F5-B525-504886E833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66881-62CC-4A3E-82F6-23801A3012B6}" type="datetimeFigureOut">
              <a:rPr lang="zh-CN" altLang="en-US" smtClean="0"/>
              <a:t>2019/5/26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1AB021E4-0B4F-4A40-9853-A51C7480A0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FA8CEE72-29E5-47B6-B181-5D895CC738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AB2B5-3DA5-49BB-8C47-8DB760F043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6938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88F1327-29B8-4197-BEAD-2A03E4E0C7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2FCDB05-D7AA-4AD5-B271-4F714DE6BB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33BC58FE-CA0D-4652-AC2F-EBC8D518DE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72CDABDE-A15F-4F50-9EB6-7B4F63A493A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DB5B5FC7-BB3A-43F5-936F-AA85F124837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D99F0963-4F3C-4038-A1D0-2E15A3AF6A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66881-62CC-4A3E-82F6-23801A3012B6}" type="datetimeFigureOut">
              <a:rPr lang="zh-CN" altLang="en-US" smtClean="0"/>
              <a:t>2019/5/26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101AADFB-3FBE-4426-8261-1C1A2A6FEB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72D5A10E-B517-4950-A854-F71CE71188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AB2B5-3DA5-49BB-8C47-8DB760F043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02939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18503F3-44C3-4689-81FE-6932837FA5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62D3CC9E-7A33-4E2B-AF29-32A0B6BA48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66881-62CC-4A3E-82F6-23801A3012B6}" type="datetimeFigureOut">
              <a:rPr lang="zh-CN" altLang="en-US" smtClean="0"/>
              <a:t>2019/5/26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55B8620B-DC09-466C-92A1-84FC9CDA0D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1AF346A7-7279-48A0-8328-73CEB68366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AB2B5-3DA5-49BB-8C47-8DB760F043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7872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B332BCD1-CAC3-4760-80D8-C382A03CA5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66881-62CC-4A3E-82F6-23801A3012B6}" type="datetimeFigureOut">
              <a:rPr lang="zh-CN" altLang="en-US" smtClean="0"/>
              <a:t>2019/5/26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7B90BDD8-0235-4D31-B43A-722E1836A7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18A82CA-2E42-47B1-BE64-F697843B15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AB2B5-3DA5-49BB-8C47-8DB760F043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64288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C28C8C6-65B9-42F0-AD68-6BF9529988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21A029B-DB01-4658-B0A6-BB350774BD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883DFAF7-22F1-4106-865D-349C9C4601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B3851BE1-0B66-4FDE-8FB4-749EA0E425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66881-62CC-4A3E-82F6-23801A3012B6}" type="datetimeFigureOut">
              <a:rPr lang="zh-CN" altLang="en-US" smtClean="0"/>
              <a:t>2019/5/26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D2C842C1-B58D-47EC-BE29-DE0BCE8DE9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8FBF6341-FBC2-41D7-BE2B-1B66398511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AB2B5-3DA5-49BB-8C47-8DB760F043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30492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DA0B932-E400-4C93-BEE8-7EE74E220C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A9305B18-F65F-44A5-9FF7-5C86CD5D4A8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D2C0507B-97F2-4D42-B7DB-8307BA5256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6106B0BE-0B5A-4E0B-A6B8-B7E1774ABD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66881-62CC-4A3E-82F6-23801A3012B6}" type="datetimeFigureOut">
              <a:rPr lang="zh-CN" altLang="en-US" smtClean="0"/>
              <a:t>2019/5/26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F8B70805-1627-415D-9C43-6979D5919D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D75DAF13-2A23-43E8-92D0-2F12DAAA67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AB2B5-3DA5-49BB-8C47-8DB760F043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43525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A41A364F-DAE5-4FF7-9B4B-A6836A6C3C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2C07CE50-4F6C-48EE-B291-CB52DC819B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79D8525-4FA7-4403-B163-EEC1D6BB34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766881-62CC-4A3E-82F6-23801A3012B6}" type="datetimeFigureOut">
              <a:rPr lang="zh-CN" altLang="en-US" smtClean="0"/>
              <a:t>2019/5/26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81BECDA-70AE-42F5-8EB0-793221226A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9F5AC78-5DA7-4BB1-849E-72691B80BF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4AB2B5-3DA5-49BB-8C47-8DB760F043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251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7.emf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id="{0C8AB719-CEAD-49DA-973C-A0D7DEEAE5E5}"/>
              </a:ext>
            </a:extLst>
          </p:cNvPr>
          <p:cNvGrpSpPr/>
          <p:nvPr/>
        </p:nvGrpSpPr>
        <p:grpSpPr>
          <a:xfrm>
            <a:off x="1237929" y="633683"/>
            <a:ext cx="2869837" cy="2795317"/>
            <a:chOff x="1645892" y="689953"/>
            <a:chExt cx="3076190" cy="3142857"/>
          </a:xfrm>
        </p:grpSpPr>
        <p:pic>
          <p:nvPicPr>
            <p:cNvPr id="3" name="图片 2">
              <a:extLst>
                <a:ext uri="{FF2B5EF4-FFF2-40B4-BE49-F238E27FC236}">
                  <a16:creationId xmlns:a16="http://schemas.microsoft.com/office/drawing/2014/main" id="{3F6F3C7F-E50B-485F-92C5-88BEDBFFA08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45892" y="689953"/>
              <a:ext cx="3076190" cy="3142857"/>
            </a:xfrm>
            <a:prstGeom prst="rect">
              <a:avLst/>
            </a:prstGeom>
          </p:spPr>
        </p:pic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id="{D8AD777E-B91C-48DA-8110-672CF83CC316}"/>
                </a:ext>
              </a:extLst>
            </p:cNvPr>
            <p:cNvSpPr txBox="1"/>
            <p:nvPr/>
          </p:nvSpPr>
          <p:spPr>
            <a:xfrm>
              <a:off x="2053874" y="844057"/>
              <a:ext cx="6190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0.83%</a:t>
              </a:r>
              <a:endParaRPr lang="zh-CN" alt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id="{FC2E6D07-4A78-42B5-85CA-B98B0F1FD268}"/>
                </a:ext>
              </a:extLst>
            </p:cNvPr>
            <p:cNvSpPr txBox="1"/>
            <p:nvPr/>
          </p:nvSpPr>
          <p:spPr>
            <a:xfrm>
              <a:off x="4079639" y="811577"/>
              <a:ext cx="53412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8.7%</a:t>
              </a:r>
              <a:endParaRPr lang="zh-CN" alt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id="{B58A2F6E-79C1-40F4-84E3-396C2C11B9B3}"/>
                </a:ext>
              </a:extLst>
            </p:cNvPr>
            <p:cNvSpPr txBox="1"/>
            <p:nvPr/>
          </p:nvSpPr>
          <p:spPr>
            <a:xfrm>
              <a:off x="2039850" y="2208622"/>
              <a:ext cx="6190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88.7%</a:t>
              </a:r>
              <a:endParaRPr lang="zh-CN" alt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id="{AFF652AF-B198-4377-8DD4-60995E2BBF02}"/>
                </a:ext>
              </a:extLst>
            </p:cNvPr>
            <p:cNvSpPr txBox="1"/>
            <p:nvPr/>
          </p:nvSpPr>
          <p:spPr>
            <a:xfrm>
              <a:off x="4037435" y="2204261"/>
              <a:ext cx="6190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1.77%</a:t>
              </a:r>
              <a:endParaRPr lang="zh-CN" alt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:a16="http://schemas.microsoft.com/office/drawing/2014/main" id="{54731A13-17BF-4DB2-B2EA-651F15094DDE}"/>
              </a:ext>
            </a:extLst>
          </p:cNvPr>
          <p:cNvGrpSpPr/>
          <p:nvPr/>
        </p:nvGrpSpPr>
        <p:grpSpPr>
          <a:xfrm>
            <a:off x="4488381" y="549275"/>
            <a:ext cx="2776570" cy="2879725"/>
            <a:chOff x="4488381" y="549275"/>
            <a:chExt cx="2776570" cy="2879725"/>
          </a:xfrm>
        </p:grpSpPr>
        <p:pic>
          <p:nvPicPr>
            <p:cNvPr id="16" name="图片 15">
              <a:extLst>
                <a:ext uri="{FF2B5EF4-FFF2-40B4-BE49-F238E27FC236}">
                  <a16:creationId xmlns:a16="http://schemas.microsoft.com/office/drawing/2014/main" id="{DE841379-1033-4437-A4B9-79FC43E39DF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88381" y="549275"/>
              <a:ext cx="2776570" cy="2879725"/>
            </a:xfrm>
            <a:prstGeom prst="rect">
              <a:avLst/>
            </a:prstGeom>
          </p:spPr>
        </p:pic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id="{71853850-161A-42B2-B2D1-28AF380D685B}"/>
                </a:ext>
              </a:extLst>
            </p:cNvPr>
            <p:cNvSpPr txBox="1"/>
            <p:nvPr/>
          </p:nvSpPr>
          <p:spPr>
            <a:xfrm>
              <a:off x="4839282" y="706866"/>
              <a:ext cx="6190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0.57%</a:t>
              </a:r>
              <a:endParaRPr lang="zh-CN" alt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id="{36FC6A24-0EEE-441E-B8A8-9897E6A82572}"/>
                </a:ext>
              </a:extLst>
            </p:cNvPr>
            <p:cNvSpPr txBox="1"/>
            <p:nvPr/>
          </p:nvSpPr>
          <p:spPr>
            <a:xfrm>
              <a:off x="6569610" y="702505"/>
              <a:ext cx="6190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5.28%</a:t>
              </a:r>
              <a:endParaRPr lang="zh-CN" alt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id="{0D746D2E-A32B-40FE-BD21-A4A25B225160}"/>
                </a:ext>
              </a:extLst>
            </p:cNvPr>
            <p:cNvSpPr txBox="1"/>
            <p:nvPr/>
          </p:nvSpPr>
          <p:spPr>
            <a:xfrm>
              <a:off x="4839282" y="1959613"/>
              <a:ext cx="6190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92.3%</a:t>
              </a:r>
              <a:endParaRPr lang="zh-CN" alt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id="{D77D3C21-9CD6-4416-A3AF-D0F83523A02D}"/>
                </a:ext>
              </a:extLst>
            </p:cNvPr>
            <p:cNvSpPr txBox="1"/>
            <p:nvPr/>
          </p:nvSpPr>
          <p:spPr>
            <a:xfrm>
              <a:off x="6569609" y="1959613"/>
              <a:ext cx="6190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1.83%</a:t>
              </a:r>
              <a:endParaRPr lang="zh-CN" alt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9" name="组合 28">
            <a:extLst>
              <a:ext uri="{FF2B5EF4-FFF2-40B4-BE49-F238E27FC236}">
                <a16:creationId xmlns:a16="http://schemas.microsoft.com/office/drawing/2014/main" id="{2EA5B882-D43A-42FF-AFA7-69CFF17A547F}"/>
              </a:ext>
            </a:extLst>
          </p:cNvPr>
          <p:cNvGrpSpPr/>
          <p:nvPr/>
        </p:nvGrpSpPr>
        <p:grpSpPr>
          <a:xfrm>
            <a:off x="7264951" y="605546"/>
            <a:ext cx="2854512" cy="2851589"/>
            <a:chOff x="7264951" y="605546"/>
            <a:chExt cx="2854512" cy="2851589"/>
          </a:xfrm>
        </p:grpSpPr>
        <p:pic>
          <p:nvPicPr>
            <p:cNvPr id="24" name="图片 23">
              <a:extLst>
                <a:ext uri="{FF2B5EF4-FFF2-40B4-BE49-F238E27FC236}">
                  <a16:creationId xmlns:a16="http://schemas.microsoft.com/office/drawing/2014/main" id="{2319D526-3DF1-4121-8B1D-D780A1C6AD1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64951" y="605546"/>
              <a:ext cx="2854512" cy="2851589"/>
            </a:xfrm>
            <a:prstGeom prst="rect">
              <a:avLst/>
            </a:prstGeom>
          </p:spPr>
        </p:pic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id="{76002F35-3E69-4239-98B2-4693AD453CE2}"/>
                </a:ext>
              </a:extLst>
            </p:cNvPr>
            <p:cNvSpPr txBox="1"/>
            <p:nvPr/>
          </p:nvSpPr>
          <p:spPr>
            <a:xfrm>
              <a:off x="7652820" y="696978"/>
              <a:ext cx="6190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1.08%</a:t>
              </a:r>
              <a:endParaRPr lang="zh-CN" alt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id="{38ED0014-6F32-4F08-950F-E07DDCED2468}"/>
                </a:ext>
              </a:extLst>
            </p:cNvPr>
            <p:cNvSpPr txBox="1"/>
            <p:nvPr/>
          </p:nvSpPr>
          <p:spPr>
            <a:xfrm>
              <a:off x="9383150" y="702505"/>
              <a:ext cx="6190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6.88%</a:t>
              </a:r>
              <a:endParaRPr lang="zh-CN" alt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文本框 26">
              <a:extLst>
                <a:ext uri="{FF2B5EF4-FFF2-40B4-BE49-F238E27FC236}">
                  <a16:creationId xmlns:a16="http://schemas.microsoft.com/office/drawing/2014/main" id="{D333BA4D-48D6-4D3C-A0C0-65A95239A401}"/>
                </a:ext>
              </a:extLst>
            </p:cNvPr>
            <p:cNvSpPr txBox="1"/>
            <p:nvPr/>
          </p:nvSpPr>
          <p:spPr>
            <a:xfrm>
              <a:off x="7638754" y="1987749"/>
              <a:ext cx="6190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89.9%</a:t>
              </a:r>
              <a:endParaRPr lang="zh-CN" alt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id="{433E0D5F-9440-4926-9CDB-D3D65356E633}"/>
                </a:ext>
              </a:extLst>
            </p:cNvPr>
            <p:cNvSpPr txBox="1"/>
            <p:nvPr/>
          </p:nvSpPr>
          <p:spPr>
            <a:xfrm>
              <a:off x="9467602" y="1983388"/>
              <a:ext cx="53412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2.1%</a:t>
              </a:r>
              <a:endParaRPr lang="zh-CN" alt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508528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>
            <a:extLst>
              <a:ext uri="{FF2B5EF4-FFF2-40B4-BE49-F238E27FC236}">
                <a16:creationId xmlns:a16="http://schemas.microsoft.com/office/drawing/2014/main" id="{1B751519-C9EE-45F3-A304-ECC0D67F4190}"/>
              </a:ext>
            </a:extLst>
          </p:cNvPr>
          <p:cNvGrpSpPr/>
          <p:nvPr/>
        </p:nvGrpSpPr>
        <p:grpSpPr>
          <a:xfrm>
            <a:off x="949917" y="1350502"/>
            <a:ext cx="8598337" cy="3680950"/>
            <a:chOff x="949917" y="1350502"/>
            <a:chExt cx="8598337" cy="3680950"/>
          </a:xfrm>
        </p:grpSpPr>
        <p:grpSp>
          <p:nvGrpSpPr>
            <p:cNvPr id="8" name="组合 7">
              <a:extLst>
                <a:ext uri="{FF2B5EF4-FFF2-40B4-BE49-F238E27FC236}">
                  <a16:creationId xmlns:a16="http://schemas.microsoft.com/office/drawing/2014/main" id="{5A9644C9-03F2-4060-B324-2A84E8EB1044}"/>
                </a:ext>
              </a:extLst>
            </p:cNvPr>
            <p:cNvGrpSpPr/>
            <p:nvPr/>
          </p:nvGrpSpPr>
          <p:grpSpPr>
            <a:xfrm>
              <a:off x="949917" y="2082113"/>
              <a:ext cx="8444164" cy="2949339"/>
              <a:chOff x="949917" y="2082113"/>
              <a:chExt cx="8444164" cy="2949339"/>
            </a:xfrm>
          </p:grpSpPr>
          <p:pic>
            <p:nvPicPr>
              <p:cNvPr id="3" name="图片 2">
                <a:extLst>
                  <a:ext uri="{FF2B5EF4-FFF2-40B4-BE49-F238E27FC236}">
                    <a16:creationId xmlns:a16="http://schemas.microsoft.com/office/drawing/2014/main" id="{8708ECEE-8AF9-4690-B2CE-B9F1368282E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49917" y="2082113"/>
                <a:ext cx="2780017" cy="2915325"/>
              </a:xfrm>
              <a:prstGeom prst="rect">
                <a:avLst/>
              </a:prstGeom>
            </p:spPr>
          </p:pic>
          <p:pic>
            <p:nvPicPr>
              <p:cNvPr id="5" name="图片 4">
                <a:extLst>
                  <a:ext uri="{FF2B5EF4-FFF2-40B4-BE49-F238E27FC236}">
                    <a16:creationId xmlns:a16="http://schemas.microsoft.com/office/drawing/2014/main" id="{FA4836EE-9672-49E1-85E3-CB881816EE0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729934" y="2144263"/>
                <a:ext cx="2853175" cy="2853175"/>
              </a:xfrm>
              <a:prstGeom prst="rect">
                <a:avLst/>
              </a:prstGeom>
            </p:spPr>
          </p:pic>
          <p:pic>
            <p:nvPicPr>
              <p:cNvPr id="7" name="图片 6">
                <a:extLst>
                  <a:ext uri="{FF2B5EF4-FFF2-40B4-BE49-F238E27FC236}">
                    <a16:creationId xmlns:a16="http://schemas.microsoft.com/office/drawing/2014/main" id="{D91DA237-16D2-406E-9748-927794F3D02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540905" y="2110249"/>
                <a:ext cx="2853176" cy="2921203"/>
              </a:xfrm>
              <a:prstGeom prst="rect">
                <a:avLst/>
              </a:prstGeom>
            </p:spPr>
          </p:pic>
        </p:grpSp>
        <p:cxnSp>
          <p:nvCxnSpPr>
            <p:cNvPr id="10" name="直接连接符 9">
              <a:extLst>
                <a:ext uri="{FF2B5EF4-FFF2-40B4-BE49-F238E27FC236}">
                  <a16:creationId xmlns:a16="http://schemas.microsoft.com/office/drawing/2014/main" id="{6854F87E-8280-4F36-A3C1-8336719CAC93}"/>
                </a:ext>
              </a:extLst>
            </p:cNvPr>
            <p:cNvCxnSpPr>
              <a:cxnSpLocks/>
            </p:cNvCxnSpPr>
            <p:nvPr/>
          </p:nvCxnSpPr>
          <p:spPr>
            <a:xfrm>
              <a:off x="1420265" y="1631853"/>
              <a:ext cx="8127989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id="{D903C712-643C-44BE-B7DC-15CD67A90125}"/>
                </a:ext>
              </a:extLst>
            </p:cNvPr>
            <p:cNvSpPr txBox="1"/>
            <p:nvPr/>
          </p:nvSpPr>
          <p:spPr>
            <a:xfrm>
              <a:off x="4853352" y="1350502"/>
              <a:ext cx="8899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latin typeface="Arial" panose="020B0604020202020204" pitchFamily="34" charset="0"/>
                  <a:cs typeface="Arial" panose="020B0604020202020204" pitchFamily="34" charset="0"/>
                </a:rPr>
                <a:t>MG-63</a:t>
              </a:r>
              <a:endParaRPr lang="zh-CN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id="{61B55D0C-BBE6-42DD-AE05-192C35C386B1}"/>
                </a:ext>
              </a:extLst>
            </p:cNvPr>
            <p:cNvSpPr txBox="1"/>
            <p:nvPr/>
          </p:nvSpPr>
          <p:spPr>
            <a:xfrm>
              <a:off x="2025751" y="1772533"/>
              <a:ext cx="15755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latin typeface="Arial" panose="020B0604020202020204" pitchFamily="34" charset="0"/>
                  <a:cs typeface="Arial" panose="020B0604020202020204" pitchFamily="34" charset="0"/>
                </a:rPr>
                <a:t>Si-NC</a:t>
              </a:r>
              <a:endParaRPr lang="zh-CN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id="{4E09E458-94F7-486A-AAF3-B7B16E134831}"/>
                </a:ext>
              </a:extLst>
            </p:cNvPr>
            <p:cNvSpPr txBox="1"/>
            <p:nvPr/>
          </p:nvSpPr>
          <p:spPr>
            <a:xfrm>
              <a:off x="4592760" y="1786593"/>
              <a:ext cx="14188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zh-CN" dirty="0"/>
                <a:t> </a:t>
              </a:r>
              <a:r>
                <a:rPr lang="en-US" altLang="zh-CN" dirty="0">
                  <a:latin typeface="Arial" panose="020B0604020202020204" pitchFamily="34" charset="0"/>
                  <a:cs typeface="Arial" panose="020B0604020202020204" pitchFamily="34" charset="0"/>
                </a:rPr>
                <a:t>Si-REGγ-1</a:t>
              </a:r>
              <a:r>
                <a:rPr lang="en-US" altLang="zh-CN" dirty="0"/>
                <a:t> </a:t>
              </a:r>
              <a:endParaRPr lang="zh-CN" altLang="en-US" dirty="0"/>
            </a:p>
          </p:txBody>
        </p:sp>
        <p:sp>
          <p:nvSpPr>
            <p:cNvPr id="15" name="矩形 14">
              <a:extLst>
                <a:ext uri="{FF2B5EF4-FFF2-40B4-BE49-F238E27FC236}">
                  <a16:creationId xmlns:a16="http://schemas.microsoft.com/office/drawing/2014/main" id="{3153031C-66FF-4397-98BF-9BBC66F4FCE3}"/>
                </a:ext>
              </a:extLst>
            </p:cNvPr>
            <p:cNvSpPr/>
            <p:nvPr/>
          </p:nvSpPr>
          <p:spPr>
            <a:xfrm>
              <a:off x="7493371" y="1754617"/>
              <a:ext cx="135165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kern="0" dirty="0"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Si-REGγ-2 </a:t>
              </a:r>
              <a:endParaRPr lang="zh-CN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85924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CC96DC88-4B72-462E-87ED-E73943975529}"/>
              </a:ext>
            </a:extLst>
          </p:cNvPr>
          <p:cNvGrpSpPr/>
          <p:nvPr/>
        </p:nvGrpSpPr>
        <p:grpSpPr>
          <a:xfrm>
            <a:off x="2087272" y="408036"/>
            <a:ext cx="7520961" cy="6285316"/>
            <a:chOff x="2087272" y="408036"/>
            <a:chExt cx="7520961" cy="6285316"/>
          </a:xfrm>
        </p:grpSpPr>
        <p:pic>
          <p:nvPicPr>
            <p:cNvPr id="3" name="图片 2">
              <a:extLst>
                <a:ext uri="{FF2B5EF4-FFF2-40B4-BE49-F238E27FC236}">
                  <a16:creationId xmlns:a16="http://schemas.microsoft.com/office/drawing/2014/main" id="{A63167D4-64A2-47F1-A8C5-8FC2876449F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87272" y="408036"/>
              <a:ext cx="7520961" cy="3238487"/>
            </a:xfrm>
            <a:prstGeom prst="rect">
              <a:avLst/>
            </a:prstGeom>
          </p:spPr>
        </p:pic>
        <p:graphicFrame>
          <p:nvGraphicFramePr>
            <p:cNvPr id="23" name="对象 22">
              <a:extLst>
                <a:ext uri="{FF2B5EF4-FFF2-40B4-BE49-F238E27FC236}">
                  <a16:creationId xmlns:a16="http://schemas.microsoft.com/office/drawing/2014/main" id="{85D81977-6222-4E09-B7D4-B1DA530B4C67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693164274"/>
                </p:ext>
              </p:extLst>
            </p:nvPr>
          </p:nvGraphicFramePr>
          <p:xfrm>
            <a:off x="3416105" y="3773131"/>
            <a:ext cx="5359790" cy="292022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54" name="Prism 7" r:id="rId4" imgW="6836096" imgH="4717298" progId="Prism7.Document">
                    <p:embed/>
                  </p:oleObj>
                </mc:Choice>
                <mc:Fallback>
                  <p:oleObj name="Prism 7" r:id="rId4" imgW="6836096" imgH="4717298" progId="Prism7.Document">
                    <p:embed/>
                    <p:pic>
                      <p:nvPicPr>
                        <p:cNvPr id="2" name="对象 1">
                          <a:extLst>
                            <a:ext uri="{FF2B5EF4-FFF2-40B4-BE49-F238E27FC236}">
                              <a16:creationId xmlns:a16="http://schemas.microsoft.com/office/drawing/2014/main" id="{D0754BC4-5B6C-4460-816B-4E14C90627D3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3416105" y="3773131"/>
                          <a:ext cx="5359790" cy="2920221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11955292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</TotalTime>
  <Words>29</Words>
  <Application>Microsoft Office PowerPoint</Application>
  <PresentationFormat>宽屏</PresentationFormat>
  <Paragraphs>16</Paragraphs>
  <Slides>3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8" baseType="lpstr">
      <vt:lpstr>等线</vt:lpstr>
      <vt:lpstr>等线 Light</vt:lpstr>
      <vt:lpstr>Arial</vt:lpstr>
      <vt:lpstr>Office 主题​​</vt:lpstr>
      <vt:lpstr>Prism 7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晴空 晴空</dc:creator>
  <cp:lastModifiedBy>晴空 晴空</cp:lastModifiedBy>
  <cp:revision>13</cp:revision>
  <dcterms:created xsi:type="dcterms:W3CDTF">2019-05-23T00:58:55Z</dcterms:created>
  <dcterms:modified xsi:type="dcterms:W3CDTF">2019-05-26T00:37:45Z</dcterms:modified>
</cp:coreProperties>
</file>