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60C135-DDE5-4E91-81A0-9442D5BD12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9171CBB-94FA-43B7-8127-2909C70B6F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A5DBFF-9261-4EC7-9490-823EF5735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F042375-5261-44FA-90D9-37213F4F0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76226E-AEAC-4D44-962C-1231FE7B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24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A4F7BC-EEC3-4171-B0BF-E78C66654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F58909A-1EB2-4474-9A5F-9DD4B13B40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D8D628-416B-4C03-BACD-4F8295568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599F28-D9C9-4BFC-A759-AD8001407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5AD4C8-144E-4BAA-90B8-DB1FB8F9C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909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EC7B874-700D-48DD-94E9-FFDDAD7904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DE86482-72F2-4068-A144-2BEE39F33E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EA8E85-76B5-48EE-B4C5-573F92B03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62A6146-DD1A-4ACC-ADEC-0EA7A68D5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E593F8-B98C-476E-B026-E065A7A0A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727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DD107F-1D85-4BC3-AEDC-ECF80A484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CCF02B-0945-4A0B-A61D-EB4C71485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98F11D-FF45-4DCB-9B0A-EF1BDB00E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B0232E-8384-4AFD-8A70-E7C9D1E4B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B260D5-0605-4271-AAA4-C4BD4BDCE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84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8F1CE9-4BE1-4993-8BE6-95EBD8BE9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A5EE72F-F536-4F16-9703-9CBB58EC2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39C1715-B583-47E9-AFE1-A0395331C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75B6B7-A192-4EDD-A065-2C52E7450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AD711B-ED8B-4130-8C46-596BE6D99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214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AA7740-BCFD-4CCB-A820-2ADD456B7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553C0A7-F1E7-4944-ADBA-A0BAF9C26E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3C1B095-300E-49B5-A8F3-CAE8287619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61296A3-8E7B-465C-BABE-9BE80ED9D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11FBF27-A56D-4875-9729-5245398A4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2580D26-466D-4253-9842-844C69848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675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9E9E03-C3FA-4D64-A440-847CC341E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06C84E1-5212-4997-BC5C-043BCD501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3775418-9DCB-4219-8E3D-08BF94C3B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481995B-9618-434D-A2E0-6F59403AD6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6ABAEA8-EFC9-4BC9-9F6F-46D917EB9F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A1721A-B17B-4B42-9F7B-42073479C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A05310E-66F8-4DCF-99B5-26DDBE1CB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ACA3C09-69E2-41EA-94A1-072FCFAFF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616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A59126-3B5B-444F-BD25-BCC969776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4E8253E-57C8-49B8-A570-E408E29FB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797B841-3855-4185-B714-785EE4150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7F8E57-E8C0-4278-8EDD-6B7F4C336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73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D459BA3-B018-4BEA-A545-66794F005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FAEDDD5-8018-4705-80A1-DA5456E25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DA3BEB2-E5DF-427B-AA67-395EB916E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462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EA8E3C-FDC8-425E-B6D1-E889763FC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4CE726-0F81-4CD9-B4DB-819359F8E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54AB726-A5EE-45B2-9875-F325C1E965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F80DA99-F454-4F39-83DC-3113D365A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3FF5FC3-58D8-412F-9193-86155A0BC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03551A8-F6B7-4E6E-A89C-DAD4BA27A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13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80C8C4-2BD5-4B3D-81B8-CBD7DA14A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3976379-AF52-43B3-BA50-E8A35DD330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F3B1C5B-A205-477A-862B-88718B19D3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859D646-A701-4DA5-BBD8-E477FD6D4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751B540-165F-4380-B952-2CBC3E093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51F769-6865-4C1C-A8AE-064292571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56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AC5FD2B-E00E-4067-8324-07377781E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8408CE4-D370-4185-AA51-5EA1DE83F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B05970-B494-4385-A5E2-EC5DFE44FC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E66A8-9A66-4DF3-AF46-97463FB9D177}" type="datetimeFigureOut">
              <a:rPr lang="zh-CN" altLang="en-US" smtClean="0"/>
              <a:t>2019/6/27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CAEF16-673B-4C51-863D-F30B0FAB1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D17F56-08E8-4DBC-8D91-B32305928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C282-B229-42A0-91B9-68AF35720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837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id="{28F58DFD-6C5C-4866-B811-283B92F8455D}"/>
              </a:ext>
            </a:extLst>
          </p:cNvPr>
          <p:cNvGrpSpPr/>
          <p:nvPr/>
        </p:nvGrpSpPr>
        <p:grpSpPr>
          <a:xfrm>
            <a:off x="250141" y="1058080"/>
            <a:ext cx="10003594" cy="3419476"/>
            <a:chOff x="250141" y="1058080"/>
            <a:chExt cx="10003594" cy="341947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99B67BDC-301B-43E4-BDD7-2FA8E80C263F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141" y="1058081"/>
              <a:ext cx="3448050" cy="3419475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A12DD300-924D-4499-A584-615966226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7913" y="1058080"/>
              <a:ext cx="3448050" cy="3419475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886A6CCF-54B2-4984-8CBE-4797D08BA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5685" y="1058080"/>
              <a:ext cx="3448050" cy="3419475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92034B0C-3006-4A1A-9B23-C3812D10F2F9}"/>
                </a:ext>
              </a:extLst>
            </p:cNvPr>
            <p:cNvSpPr txBox="1"/>
            <p:nvPr/>
          </p:nvSpPr>
          <p:spPr>
            <a:xfrm>
              <a:off x="1026942" y="1364565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1.78%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4711D830-E575-41D3-A620-1101120B3880}"/>
                </a:ext>
              </a:extLst>
            </p:cNvPr>
            <p:cNvSpPr txBox="1"/>
            <p:nvPr/>
          </p:nvSpPr>
          <p:spPr>
            <a:xfrm>
              <a:off x="995017" y="2734991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93.3%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06BD3E97-556E-4C0F-A678-F762B5D29494}"/>
                </a:ext>
              </a:extLst>
            </p:cNvPr>
            <p:cNvSpPr txBox="1"/>
            <p:nvPr/>
          </p:nvSpPr>
          <p:spPr>
            <a:xfrm>
              <a:off x="2955679" y="2737176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0.48%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2029B70D-7D26-4C82-80FA-785DC36B0988}"/>
                </a:ext>
              </a:extLst>
            </p:cNvPr>
            <p:cNvSpPr txBox="1"/>
            <p:nvPr/>
          </p:nvSpPr>
          <p:spPr>
            <a:xfrm>
              <a:off x="2955680" y="1343459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4.47%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C7C9C604-C032-40C7-A46A-EC90BA0534D0}"/>
                </a:ext>
              </a:extLst>
            </p:cNvPr>
            <p:cNvSpPr txBox="1"/>
            <p:nvPr/>
          </p:nvSpPr>
          <p:spPr>
            <a:xfrm>
              <a:off x="6229440" y="2766807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2.49%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8FA75E01-FD25-4DC8-9871-BE00E1C5E8A8}"/>
                </a:ext>
              </a:extLst>
            </p:cNvPr>
            <p:cNvSpPr txBox="1"/>
            <p:nvPr/>
          </p:nvSpPr>
          <p:spPr>
            <a:xfrm>
              <a:off x="4285318" y="2734990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90.1%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A13B619F-780E-4144-816F-CC4BA4EDE1F0}"/>
                </a:ext>
              </a:extLst>
            </p:cNvPr>
            <p:cNvSpPr txBox="1"/>
            <p:nvPr/>
          </p:nvSpPr>
          <p:spPr>
            <a:xfrm>
              <a:off x="6233452" y="1364555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5.64%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48662EA0-1AD7-4250-ADA8-515EDE8177A0}"/>
                </a:ext>
              </a:extLst>
            </p:cNvPr>
            <p:cNvSpPr txBox="1"/>
            <p:nvPr/>
          </p:nvSpPr>
          <p:spPr>
            <a:xfrm>
              <a:off x="4300921" y="1357191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1.74%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D4FF819E-91C9-4F92-A0F8-DFD8D008EE1C}"/>
                </a:ext>
              </a:extLst>
            </p:cNvPr>
            <p:cNvSpPr txBox="1"/>
            <p:nvPr/>
          </p:nvSpPr>
          <p:spPr>
            <a:xfrm>
              <a:off x="9511224" y="2734989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1.98%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3C1CCBF5-469B-4C0A-935C-52A6A9BE25A3}"/>
                </a:ext>
              </a:extLst>
            </p:cNvPr>
            <p:cNvSpPr txBox="1"/>
            <p:nvPr/>
          </p:nvSpPr>
          <p:spPr>
            <a:xfrm>
              <a:off x="7544184" y="2734988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89.2%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6D2266E2-2FEE-4DB3-896D-471EA7CBC703}"/>
                </a:ext>
              </a:extLst>
            </p:cNvPr>
            <p:cNvSpPr txBox="1"/>
            <p:nvPr/>
          </p:nvSpPr>
          <p:spPr>
            <a:xfrm>
              <a:off x="9511224" y="1364554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7.37%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6F6BD6C6-A327-4DD4-BFAF-80EC5947F0BB}"/>
                </a:ext>
              </a:extLst>
            </p:cNvPr>
            <p:cNvSpPr txBox="1"/>
            <p:nvPr/>
          </p:nvSpPr>
          <p:spPr>
            <a:xfrm>
              <a:off x="7534950" y="1364554"/>
              <a:ext cx="7425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1.45%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6155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id="{5E24D7FA-7DFB-4633-B0B2-775A90D9A1E9}"/>
              </a:ext>
            </a:extLst>
          </p:cNvPr>
          <p:cNvGrpSpPr/>
          <p:nvPr/>
        </p:nvGrpSpPr>
        <p:grpSpPr>
          <a:xfrm>
            <a:off x="1491111" y="1012871"/>
            <a:ext cx="9209778" cy="3756078"/>
            <a:chOff x="1491111" y="1012871"/>
            <a:chExt cx="9209778" cy="3756078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A342C56C-C918-40CB-BC19-88F838E1DD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1111" y="1620451"/>
              <a:ext cx="9209778" cy="3148498"/>
            </a:xfrm>
            <a:prstGeom prst="rect">
              <a:avLst/>
            </a:prstGeom>
          </p:spPr>
        </p:pic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6431DF90-A5D0-444F-AD87-790868C7EFE8}"/>
                </a:ext>
              </a:extLst>
            </p:cNvPr>
            <p:cNvCxnSpPr>
              <a:cxnSpLocks/>
            </p:cNvCxnSpPr>
            <p:nvPr/>
          </p:nvCxnSpPr>
          <p:spPr>
            <a:xfrm>
              <a:off x="2189932" y="1296887"/>
              <a:ext cx="8356209" cy="1406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BA7E9C8F-A53E-45BE-876C-88F29659D69B}"/>
                </a:ext>
              </a:extLst>
            </p:cNvPr>
            <p:cNvSpPr txBox="1"/>
            <p:nvPr/>
          </p:nvSpPr>
          <p:spPr>
            <a:xfrm>
              <a:off x="2968287" y="1437567"/>
              <a:ext cx="11254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Si-NC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42BF50E1-8322-4EAA-8A67-3DF1ADC77A02}"/>
                </a:ext>
              </a:extLst>
            </p:cNvPr>
            <p:cNvSpPr txBox="1"/>
            <p:nvPr/>
          </p:nvSpPr>
          <p:spPr>
            <a:xfrm>
              <a:off x="5669354" y="1440233"/>
              <a:ext cx="14188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dirty="0"/>
                <a:t> </a:t>
              </a:r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Si-REGγ-1</a:t>
              </a:r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1543A9B3-E28F-4FA2-A2FB-82A6F6804A59}"/>
                </a:ext>
              </a:extLst>
            </p:cNvPr>
            <p:cNvSpPr txBox="1"/>
            <p:nvPr/>
          </p:nvSpPr>
          <p:spPr>
            <a:xfrm>
              <a:off x="8669045" y="1440233"/>
              <a:ext cx="14188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dirty="0"/>
                <a:t> </a:t>
              </a:r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Si-REGγ-2</a:t>
              </a:r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869D1016-CD4E-480B-A1A8-F7B62165F6E1}"/>
                </a:ext>
              </a:extLst>
            </p:cNvPr>
            <p:cNvSpPr txBox="1"/>
            <p:nvPr/>
          </p:nvSpPr>
          <p:spPr>
            <a:xfrm>
              <a:off x="5978769" y="1012871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SaoS-2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3144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394890F-621F-497C-ADB3-A7231DBF0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960" y="405717"/>
            <a:ext cx="8213581" cy="325188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673DF17-1A0E-4C45-9DEB-7656F7FE4602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055" y="3686041"/>
            <a:ext cx="5360400" cy="29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288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E2A8AD6-7161-4234-A9CD-24A4E9012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940" y="328915"/>
            <a:ext cx="8218120" cy="620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610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30</Words>
  <Application>Microsoft Office PowerPoint</Application>
  <PresentationFormat>宽屏</PresentationFormat>
  <Paragraphs>16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晴空 晴空</dc:creator>
  <cp:lastModifiedBy>晴空 晴空</cp:lastModifiedBy>
  <cp:revision>8</cp:revision>
  <dcterms:created xsi:type="dcterms:W3CDTF">2019-06-26T13:20:33Z</dcterms:created>
  <dcterms:modified xsi:type="dcterms:W3CDTF">2019-06-27T01:30:37Z</dcterms:modified>
</cp:coreProperties>
</file>