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66" r:id="rId2"/>
    <p:sldId id="265" r:id="rId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7" d="100"/>
          <a:sy n="57" d="100"/>
        </p:scale>
        <p:origin x="-992" y="-2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FB9544-9541-44F8-861B-40DC4FB5D547}" type="datetimeFigureOut">
              <a:rPr lang="zh-CN" altLang="en-US" smtClean="0"/>
              <a:pPr/>
              <a:t>2020/3/18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297D29-3E5F-40F1-A627-299C902A005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D080BC-430A-4D02-84C0-C6EEB75A8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0037D54-C95E-4EE7-9504-8AA4BE2CAB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1BD1973-C432-48DC-AE09-246DF010F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1C11-358D-4AF2-8034-DCE4C214328F}" type="datetimeFigureOut">
              <a:rPr lang="zh-CN" altLang="en-US" smtClean="0"/>
              <a:pPr/>
              <a:t>2020/3/18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242D5B8-5744-4A71-B0D2-775C00C4D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59C8F39-2C71-4A3F-ABCF-7355D4BFD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F8F94-7109-4892-B14C-8854CBE5227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87678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0C10053-CF95-41F1-ABB7-D1001C46F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58ED434-B2BB-406F-BB85-EBF5588CE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86F06B8-4618-4BF5-9EDB-F64EBE761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1C11-358D-4AF2-8034-DCE4C214328F}" type="datetimeFigureOut">
              <a:rPr lang="zh-CN" altLang="en-US" smtClean="0"/>
              <a:pPr/>
              <a:t>2020/3/18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E0CCA2-65EC-4D03-AC16-1FD69D15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FA31AFF-D333-42F3-B80C-C3A3C66E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F8F94-7109-4892-B14C-8854CBE5227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17756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BDF4D7B5-FFBB-4B9B-B1B3-BB99B75F1F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9709447-F7D3-4A7E-8076-C6133DFABE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402211C-670E-483B-8B8C-9745676AD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1C11-358D-4AF2-8034-DCE4C214328F}" type="datetimeFigureOut">
              <a:rPr lang="zh-CN" altLang="en-US" smtClean="0"/>
              <a:pPr/>
              <a:t>2020/3/18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FEBE55D-B0BE-44CE-92D0-1E7E8AF46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03BABB8-AFB2-4686-BEAA-8393BDB91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F8F94-7109-4892-B14C-8854CBE5227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348373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34130AB-8F48-42FE-8718-431EC45F9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0403184-5865-40B9-8504-0F2D9F8291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2B5BAD5-2AB8-471D-BEE1-1E1FBEEC4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1C11-358D-4AF2-8034-DCE4C214328F}" type="datetimeFigureOut">
              <a:rPr lang="zh-CN" altLang="en-US" smtClean="0"/>
              <a:pPr/>
              <a:t>2020/3/18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0F7228A-1B42-4FF8-9869-3F8AC629C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928EC92-283B-4216-A231-9058E9285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F8F94-7109-4892-B14C-8854CBE5227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71883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0583A51-98BC-457D-BA6E-0ECAF69D9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2A3A8E5-6CCB-4260-951A-4150C254E4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D3E2A18-87DB-4908-A5F7-4053205F2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1C11-358D-4AF2-8034-DCE4C214328F}" type="datetimeFigureOut">
              <a:rPr lang="zh-CN" altLang="en-US" smtClean="0"/>
              <a:pPr/>
              <a:t>2020/3/18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06C4264-EFAC-4B5E-B6BB-4D768E687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667E5DC-2FBD-4246-91C3-CE63AC816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F8F94-7109-4892-B14C-8854CBE5227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21106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57DB7-88CB-4DB5-B102-4E09C6943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FD2D6E7-D742-4DA7-9B72-4ECF3B2886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B20D24D-F29F-4F4C-B3F7-FED2009C1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AE7C022-7146-4B6B-B785-C7FE5FFF8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1C11-358D-4AF2-8034-DCE4C214328F}" type="datetimeFigureOut">
              <a:rPr lang="zh-CN" altLang="en-US" smtClean="0"/>
              <a:pPr/>
              <a:t>2020/3/18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CE1DAF5-0339-496F-9F01-1C8C50192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059039E8-96CD-42B7-947F-2E086C596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F8F94-7109-4892-B14C-8854CBE5227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94079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885ADC9-02F8-4419-96C2-1239D74B3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2951C62-C8A0-408D-901F-876B3291AF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6C19554-438A-464D-A730-EF19F588D3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62C76A4-C1A4-446D-8B62-8A49F14E8D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E7F88BC-E211-4E6B-8B50-A501B0D2D3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0033361E-7DB8-4BAD-8FBE-2CD63EDC2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1C11-358D-4AF2-8034-DCE4C214328F}" type="datetimeFigureOut">
              <a:rPr lang="zh-CN" altLang="en-US" smtClean="0"/>
              <a:pPr/>
              <a:t>2020/3/18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9BD74A2-EC82-4A6F-98C2-F0E82F08D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5C7B57FD-91DC-4B67-BEE0-E7E90868E1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F8F94-7109-4892-B14C-8854CBE5227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132127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76C625A-A8FE-40D9-8A61-AB8BF59B5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A8010DE-BC69-4706-A8C5-5CA9BDF126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1C11-358D-4AF2-8034-DCE4C214328F}" type="datetimeFigureOut">
              <a:rPr lang="zh-CN" altLang="en-US" smtClean="0"/>
              <a:pPr/>
              <a:t>2020/3/18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7D251473-A08F-4B87-AEBB-E568D1228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EA852A7-A7EB-47D3-9F9F-BB89F7D126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F8F94-7109-4892-B14C-8854CBE5227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74978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370CF0B2-B5EF-4A89-BAB4-E21EFB787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1C11-358D-4AF2-8034-DCE4C214328F}" type="datetimeFigureOut">
              <a:rPr lang="zh-CN" altLang="en-US" smtClean="0"/>
              <a:pPr/>
              <a:t>2020/3/18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9BAAA9-5BD9-4800-AB38-E51574BD4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3EC197A5-71A9-4638-9902-CC7A8696C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F8F94-7109-4892-B14C-8854CBE5227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05035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BF8BC7B-FEA4-4C6C-966E-E48F90919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8B471A6A-8D9C-49FF-80B8-6DAE7F91A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E695649-317F-4EEE-B50F-3A3116847B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C9BF1A3-2663-4518-8A99-AD5E86A4D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1C11-358D-4AF2-8034-DCE4C214328F}" type="datetimeFigureOut">
              <a:rPr lang="zh-CN" altLang="en-US" smtClean="0"/>
              <a:pPr/>
              <a:t>2020/3/18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A00A2E0-A9A8-4CE1-B295-E97DD268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431E8C9-E87F-4C48-876F-511EADDE4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F8F94-7109-4892-B14C-8854CBE5227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02416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5776892-414A-45F0-91BC-2DF2D8DCD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7F949966-794C-4D3B-B725-9FD0751ECA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63310F98-DF30-4994-8AFF-C13F62BDB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335D4EA6-950D-4704-8764-35F331ED10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A1C11-358D-4AF2-8034-DCE4C214328F}" type="datetimeFigureOut">
              <a:rPr lang="zh-CN" altLang="en-US" smtClean="0"/>
              <a:pPr/>
              <a:t>2020/3/18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DF3667D-23DA-4466-BABE-98F539B91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25D6A05-8B0E-4185-B478-19FA00D70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4F8F94-7109-4892-B14C-8854CBE5227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435049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A69488DC-7318-4C8A-A856-D568C0AE3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9CAD14-13E1-4121-A1A9-20AFC1E49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0012B4-BEE3-46A5-AD3B-157E603E9E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A1C11-358D-4AF2-8034-DCE4C214328F}" type="datetimeFigureOut">
              <a:rPr lang="zh-CN" altLang="en-US" smtClean="0"/>
              <a:pPr/>
              <a:t>2020/3/18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690575D-BB15-48AC-A6B2-99513B20AE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E0125F7-A195-4ECD-99A6-225DDAAFEE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F8F94-7109-4892-B14C-8854CBE52278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99606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tiff"/><Relationship Id="rId3" Type="http://schemas.openxmlformats.org/officeDocument/2006/relationships/image" Target="../media/image2.tiff"/><Relationship Id="rId7" Type="http://schemas.openxmlformats.org/officeDocument/2006/relationships/image" Target="../media/image6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0" y="0"/>
            <a:ext cx="188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Figure 3A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0" y="3213149"/>
            <a:ext cx="188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GAPDH  36KD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0" y="1344512"/>
            <a:ext cx="188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NLRP3  106KD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156117" y="2060859"/>
            <a:ext cx="1806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Cleaved</a:t>
            </a:r>
          </a:p>
          <a:p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caspase-1  45KD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7723" y="981305"/>
            <a:ext cx="214103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latin typeface="Arial" pitchFamily="34" charset="0"/>
                <a:cs typeface="Arial" pitchFamily="34" charset="0"/>
              </a:rPr>
              <a:t>Sham  vehicle  </a:t>
            </a:r>
            <a:r>
              <a:rPr lang="en-US" altLang="zh-CN" sz="1200" b="1" dirty="0" err="1" smtClean="0">
                <a:latin typeface="Arial" pitchFamily="34" charset="0"/>
                <a:cs typeface="Arial" pitchFamily="34" charset="0"/>
              </a:rPr>
              <a:t>MCAO+Tet</a:t>
            </a:r>
            <a:endParaRPr lang="zh-CN" alt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709647" y="966436"/>
            <a:ext cx="221909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latin typeface="Arial" pitchFamily="34" charset="0"/>
                <a:cs typeface="Arial" pitchFamily="34" charset="0"/>
              </a:rPr>
              <a:t>Sham  vehicle  </a:t>
            </a:r>
            <a:r>
              <a:rPr lang="en-US" altLang="zh-CN" sz="1200" b="1" dirty="0" err="1" smtClean="0">
                <a:latin typeface="Arial" pitchFamily="34" charset="0"/>
                <a:cs typeface="Arial" pitchFamily="34" charset="0"/>
              </a:rPr>
              <a:t>MCAO+Tet</a:t>
            </a:r>
            <a:endParaRPr lang="zh-CN" alt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8435318" y="0"/>
            <a:ext cx="188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Figure 3F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B17935D4-1B1C-42AA-BC53-FA9196066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997" t="59418" r="30265" b="33132"/>
          <a:stretch/>
        </p:blipFill>
        <p:spPr>
          <a:xfrm>
            <a:off x="9656943" y="3336141"/>
            <a:ext cx="1968745" cy="780574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B17935D4-1B1C-42AA-BC53-FA9196066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090" t="50288" r="30265" b="44930"/>
          <a:stretch/>
        </p:blipFill>
        <p:spPr>
          <a:xfrm>
            <a:off x="9645792" y="2773972"/>
            <a:ext cx="1957111" cy="501034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9396748" y="587298"/>
            <a:ext cx="221909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latin typeface="Arial" pitchFamily="34" charset="0"/>
                <a:cs typeface="Arial" pitchFamily="34" charset="0"/>
              </a:rPr>
              <a:t>Sham  vehicle  </a:t>
            </a:r>
            <a:r>
              <a:rPr lang="en-US" altLang="zh-CN" sz="1200" b="1" dirty="0" err="1" smtClean="0">
                <a:latin typeface="Arial" pitchFamily="34" charset="0"/>
                <a:cs typeface="Arial" pitchFamily="34" charset="0"/>
              </a:rPr>
              <a:t>MCAO+Tet</a:t>
            </a:r>
            <a:endParaRPr lang="zh-CN" altLang="en-U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7903769" y="1661739"/>
            <a:ext cx="188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GAPDH 36KD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8009139" y="1070517"/>
            <a:ext cx="1636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 smtClean="0">
                <a:latin typeface="Arial" pitchFamily="34" charset="0"/>
                <a:cs typeface="Arial" pitchFamily="34" charset="0"/>
              </a:rPr>
              <a:t>Sirt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 1 110KD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="" xmlns:a16="http://schemas.microsoft.com/office/drawing/2014/main" id="{B17935D4-1B1C-42AA-BC53-FA9196066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-10000" contrast="-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124" t="49856" r="66533" b="44941"/>
          <a:stretch/>
        </p:blipFill>
        <p:spPr>
          <a:xfrm flipH="1">
            <a:off x="1794146" y="5087487"/>
            <a:ext cx="1698453" cy="599658"/>
          </a:xfrm>
          <a:prstGeom prst="rect">
            <a:avLst/>
          </a:prstGeom>
        </p:spPr>
      </p:pic>
      <p:pic>
        <p:nvPicPr>
          <p:cNvPr id="41" name="Picture 2" descr="F:\3. 写文章素材201907\S6 汉防己素与脑缺血 201911\原始数据 20191202\TIF图\WB原始条带 TET ZYM 201912\hx-left-Actin-1.tif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 l="70611" t="5422" r="4066" b="74687"/>
          <a:stretch>
            <a:fillRect/>
          </a:stretch>
        </p:blipFill>
        <p:spPr bwMode="auto">
          <a:xfrm>
            <a:off x="1782995" y="5824108"/>
            <a:ext cx="1667680" cy="747267"/>
          </a:xfrm>
          <a:prstGeom prst="rect">
            <a:avLst/>
          </a:prstGeom>
          <a:noFill/>
        </p:spPr>
      </p:pic>
      <p:pic>
        <p:nvPicPr>
          <p:cNvPr id="42" name="图片 41">
            <a:extLst>
              <a:ext uri="{FF2B5EF4-FFF2-40B4-BE49-F238E27FC236}">
                <a16:creationId xmlns="" xmlns:a16="http://schemas.microsoft.com/office/drawing/2014/main" id="{B17935D4-1B1C-42AA-BC53-FA9196066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lum bright="-10000" contrast="-3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267" t="49856" r="54070" b="44940"/>
          <a:stretch/>
        </p:blipFill>
        <p:spPr>
          <a:xfrm flipH="1">
            <a:off x="1816449" y="4415883"/>
            <a:ext cx="1742486" cy="599774"/>
          </a:xfrm>
          <a:prstGeom prst="rect">
            <a:avLst/>
          </a:prstGeom>
        </p:spPr>
      </p:pic>
      <p:sp>
        <p:nvSpPr>
          <p:cNvPr id="43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475784" y="4541195"/>
            <a:ext cx="1037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NLRP3  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345688" y="5168332"/>
            <a:ext cx="18064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Cleaved</a:t>
            </a:r>
          </a:p>
          <a:p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caspase-1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475784" y="6131052"/>
            <a:ext cx="1096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GAPDH 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156117" y="475785"/>
            <a:ext cx="1003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P1 / P2</a:t>
            </a:r>
            <a:endParaRPr lang="zh-CN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5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174702" y="4073912"/>
            <a:ext cx="583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P3</a:t>
            </a:r>
            <a:endParaRPr lang="zh-CN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7" name="图片 66">
            <a:extLst>
              <a:ext uri="{FF2B5EF4-FFF2-40B4-BE49-F238E27FC236}">
                <a16:creationId xmlns="" xmlns:a16="http://schemas.microsoft.com/office/drawing/2014/main" id="{B17935D4-1B1C-42AA-BC53-FA9196066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1982" t="58800" r="46172" b="33132"/>
          <a:stretch/>
        </p:blipFill>
        <p:spPr>
          <a:xfrm flipH="1">
            <a:off x="9735001" y="5322383"/>
            <a:ext cx="1481875" cy="845325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="" xmlns:a16="http://schemas.microsoft.com/office/drawing/2014/main" id="{B17935D4-1B1C-42AA-BC53-FA9196066B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7488" t="49839" r="49985" b="44940"/>
          <a:stretch/>
        </p:blipFill>
        <p:spPr>
          <a:xfrm>
            <a:off x="9668094" y="4683512"/>
            <a:ext cx="1567065" cy="547046"/>
          </a:xfrm>
          <a:prstGeom prst="rect">
            <a:avLst/>
          </a:prstGeom>
        </p:spPr>
      </p:pic>
      <p:pic>
        <p:nvPicPr>
          <p:cNvPr id="72" name="Picture 3" descr="F:\5.医科院实验\3. 省基项目-HM3379\WB结果\hx数据\p2\HX-left-2-p62-1.tif"/>
          <p:cNvPicPr>
            <a:picLocks noChangeAspect="1" noChangeArrowheads="1"/>
          </p:cNvPicPr>
          <p:nvPr/>
        </p:nvPicPr>
        <p:blipFill>
          <a:blip r:embed="rId4" cstate="print"/>
          <a:srcRect l="38116" t="39494" r="50023" b="53995"/>
          <a:stretch>
            <a:fillRect/>
          </a:stretch>
        </p:blipFill>
        <p:spPr bwMode="auto">
          <a:xfrm>
            <a:off x="9656943" y="892097"/>
            <a:ext cx="1382752" cy="635620"/>
          </a:xfrm>
          <a:prstGeom prst="rect">
            <a:avLst/>
          </a:prstGeom>
          <a:noFill/>
        </p:spPr>
      </p:pic>
      <p:pic>
        <p:nvPicPr>
          <p:cNvPr id="73" name="Picture 2" descr="F:\5.医科院实验\3. 省基项目-HM3379\WB结果\hx数据\p2\GAPDH-最下面一条.tif"/>
          <p:cNvPicPr>
            <a:picLocks noChangeAspect="1" noChangeArrowheads="1"/>
          </p:cNvPicPr>
          <p:nvPr/>
        </p:nvPicPr>
        <p:blipFill>
          <a:blip r:embed="rId5" cstate="print"/>
          <a:srcRect l="44550" t="71264" r="34947" b="10289"/>
          <a:stretch>
            <a:fillRect/>
          </a:stretch>
        </p:blipFill>
        <p:spPr bwMode="auto">
          <a:xfrm>
            <a:off x="9656943" y="1505413"/>
            <a:ext cx="1377974" cy="773395"/>
          </a:xfrm>
          <a:prstGeom prst="rect">
            <a:avLst/>
          </a:prstGeom>
          <a:noFill/>
        </p:spPr>
      </p:pic>
      <p:sp>
        <p:nvSpPr>
          <p:cNvPr id="74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8546822" y="3531427"/>
            <a:ext cx="107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GAPDH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8707950" y="2839844"/>
            <a:ext cx="82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 smtClean="0">
                <a:latin typeface="Arial" pitchFamily="34" charset="0"/>
                <a:cs typeface="Arial" pitchFamily="34" charset="0"/>
              </a:rPr>
              <a:t>Sirt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 1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8554256" y="5512627"/>
            <a:ext cx="10766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GAPDH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7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8715384" y="4821044"/>
            <a:ext cx="82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 smtClean="0">
                <a:latin typeface="Arial" pitchFamily="34" charset="0"/>
                <a:cs typeface="Arial" pitchFamily="34" charset="0"/>
              </a:rPr>
              <a:t>Sirt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 1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7932234" y="4241181"/>
            <a:ext cx="65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P3</a:t>
            </a:r>
            <a:endParaRPr lang="zh-CN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9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7932234" y="2408664"/>
            <a:ext cx="65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P2</a:t>
            </a:r>
            <a:endParaRPr lang="zh-CN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7932234" y="490654"/>
            <a:ext cx="650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P1</a:t>
            </a:r>
            <a:endParaRPr lang="zh-CN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5" name="Picture 2" descr="F:\5.医科院实验\3. 省基项目-HM3379\WB结果\hx数据\hx data\19.9.10\HH-left-NRPL3-1.tif"/>
          <p:cNvPicPr>
            <a:picLocks noChangeAspect="1" noChangeArrowheads="1"/>
          </p:cNvPicPr>
          <p:nvPr/>
        </p:nvPicPr>
        <p:blipFill>
          <a:blip r:embed="rId6" cstate="print"/>
          <a:srcRect l="32467" t="47261" r="28636" b="45078"/>
          <a:stretch>
            <a:fillRect/>
          </a:stretch>
        </p:blipFill>
        <p:spPr bwMode="auto">
          <a:xfrm>
            <a:off x="1717287" y="1349298"/>
            <a:ext cx="3627876" cy="598361"/>
          </a:xfrm>
          <a:prstGeom prst="rect">
            <a:avLst/>
          </a:prstGeom>
          <a:noFill/>
        </p:spPr>
      </p:pic>
      <p:pic>
        <p:nvPicPr>
          <p:cNvPr id="46" name="Picture 2" descr="F:\5.医科院实验\3. 省基项目-HM3379\WB结果\hx数据\hx data\19.9.10\HH-left-NRPL3-1.tif"/>
          <p:cNvPicPr>
            <a:picLocks noChangeAspect="1" noChangeArrowheads="1"/>
          </p:cNvPicPr>
          <p:nvPr/>
        </p:nvPicPr>
        <p:blipFill>
          <a:blip r:embed="rId7" cstate="print"/>
          <a:srcRect l="25612" t="54922" r="35810" b="38605"/>
          <a:stretch>
            <a:fillRect/>
          </a:stretch>
        </p:blipFill>
        <p:spPr bwMode="auto">
          <a:xfrm flipH="1">
            <a:off x="1639228" y="2219095"/>
            <a:ext cx="3688077" cy="518213"/>
          </a:xfrm>
          <a:prstGeom prst="rect">
            <a:avLst/>
          </a:prstGeom>
          <a:noFill/>
        </p:spPr>
      </p:pic>
      <p:pic>
        <p:nvPicPr>
          <p:cNvPr id="48" name="Picture 3" descr="F:\5.医科院实验\3. 省基项目-HM3379\WB结果\hx数据\hx data\19.9.10\hh-beta-tubulin.tif"/>
          <p:cNvPicPr>
            <a:picLocks noChangeAspect="1" noChangeArrowheads="1"/>
          </p:cNvPicPr>
          <p:nvPr/>
        </p:nvPicPr>
        <p:blipFill>
          <a:blip r:embed="rId8" cstate="print"/>
          <a:srcRect l="24075" t="10673" r="30167" b="74818"/>
          <a:stretch>
            <a:fillRect/>
          </a:stretch>
        </p:blipFill>
        <p:spPr bwMode="auto">
          <a:xfrm flipH="1">
            <a:off x="1639229" y="3010828"/>
            <a:ext cx="3775116" cy="671644"/>
          </a:xfrm>
          <a:prstGeom prst="rect">
            <a:avLst/>
          </a:prstGeom>
          <a:noFill/>
        </p:spPr>
      </p:pic>
      <p:sp>
        <p:nvSpPr>
          <p:cNvPr id="50" name="TextBox 49"/>
          <p:cNvSpPr txBox="1"/>
          <p:nvPr/>
        </p:nvSpPr>
        <p:spPr>
          <a:xfrm>
            <a:off x="1724723" y="4077627"/>
            <a:ext cx="221909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200" b="1" dirty="0" smtClean="0">
                <a:latin typeface="Arial" pitchFamily="34" charset="0"/>
                <a:cs typeface="Arial" pitchFamily="34" charset="0"/>
              </a:rPr>
              <a:t>Sham  vehicle  </a:t>
            </a:r>
            <a:r>
              <a:rPr lang="en-US" altLang="zh-CN" sz="1200" b="1" dirty="0" err="1" smtClean="0">
                <a:latin typeface="Arial" pitchFamily="34" charset="0"/>
                <a:cs typeface="Arial" pitchFamily="34" charset="0"/>
              </a:rPr>
              <a:t>MCAO+Tet</a:t>
            </a:r>
            <a:endParaRPr lang="zh-CN" altLang="en-US" sz="1200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39" name="直接连接符 38"/>
          <p:cNvCxnSpPr/>
          <p:nvPr/>
        </p:nvCxnSpPr>
        <p:spPr>
          <a:xfrm>
            <a:off x="6345044" y="0"/>
            <a:ext cx="44605" cy="6858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F:\5.医科院实验\3. 省基项目-HM3379\WB结果\1\IkapaB GAPDH 2-1.tif"/>
          <p:cNvPicPr>
            <a:picLocks noChangeAspect="1" noChangeArrowheads="1"/>
          </p:cNvPicPr>
          <p:nvPr/>
        </p:nvPicPr>
        <p:blipFill>
          <a:blip r:embed="rId2" cstate="print"/>
          <a:srcRect l="13710" t="38149" r="60561" b="55112"/>
          <a:stretch>
            <a:fillRect/>
          </a:stretch>
        </p:blipFill>
        <p:spPr bwMode="auto">
          <a:xfrm>
            <a:off x="2464419" y="1115123"/>
            <a:ext cx="2999678" cy="657922"/>
          </a:xfrm>
          <a:prstGeom prst="rect">
            <a:avLst/>
          </a:prstGeom>
          <a:noFill/>
        </p:spPr>
      </p:pic>
      <p:pic>
        <p:nvPicPr>
          <p:cNvPr id="3" name="Picture 4" descr="F:\5.医科院实验\3. 省基项目-HM3379\WB结果\1\IkapaB GAPDH 1-1.tif"/>
          <p:cNvPicPr>
            <a:picLocks noChangeAspect="1" noChangeArrowheads="1"/>
          </p:cNvPicPr>
          <p:nvPr/>
        </p:nvPicPr>
        <p:blipFill>
          <a:blip r:embed="rId3" cstate="print">
            <a:lum contrast="-20000"/>
          </a:blip>
          <a:srcRect l="63313" t="51202" r="13787" b="41879"/>
          <a:stretch>
            <a:fillRect/>
          </a:stretch>
        </p:blipFill>
        <p:spPr bwMode="auto">
          <a:xfrm>
            <a:off x="2464419" y="4159406"/>
            <a:ext cx="2776654" cy="702526"/>
          </a:xfrm>
          <a:prstGeom prst="rect">
            <a:avLst/>
          </a:prstGeom>
          <a:noFill/>
        </p:spPr>
      </p:pic>
      <p:sp>
        <p:nvSpPr>
          <p:cNvPr id="4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568124" y="2086875"/>
            <a:ext cx="188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GAPDH  36KD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682776" y="1226635"/>
            <a:ext cx="188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 smtClean="0">
                <a:latin typeface="Arial" pitchFamily="34" charset="0"/>
                <a:cs typeface="Arial" pitchFamily="34" charset="0"/>
              </a:rPr>
              <a:t>Sirt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 1 110KD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00628" y="732263"/>
            <a:ext cx="193289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b="1" dirty="0" err="1" smtClean="0">
                <a:latin typeface="Arial" pitchFamily="34" charset="0"/>
                <a:cs typeface="Arial" pitchFamily="34" charset="0"/>
              </a:rPr>
              <a:t>MCAO+Sirt</a:t>
            </a:r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 1 </a:t>
            </a:r>
            <a:r>
              <a:rPr lang="en-US" altLang="zh-CN" sz="1400" b="1" dirty="0" err="1" smtClean="0">
                <a:latin typeface="Arial" pitchFamily="34" charset="0"/>
                <a:cs typeface="Arial" pitchFamily="34" charset="0"/>
              </a:rPr>
              <a:t>siRNA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8818" y="728546"/>
            <a:ext cx="880946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Vehicle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1204319" y="4302247"/>
            <a:ext cx="1081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GAPDH  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1360436" y="3408557"/>
            <a:ext cx="903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 smtClean="0">
                <a:latin typeface="Arial" pitchFamily="34" charset="0"/>
                <a:cs typeface="Arial" pitchFamily="34" charset="0"/>
              </a:rPr>
              <a:t>Sirt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 1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4" descr="F:\5.医科院实验\3. 省基项目-HM3379\WB结果\1\IkapaB GAPDH 1-1.tif"/>
          <p:cNvPicPr>
            <a:picLocks noChangeAspect="1" noChangeArrowheads="1"/>
          </p:cNvPicPr>
          <p:nvPr/>
        </p:nvPicPr>
        <p:blipFill>
          <a:blip r:embed="rId3" cstate="print"/>
          <a:srcRect l="3937" t="52801" r="72151" b="40575"/>
          <a:stretch>
            <a:fillRect/>
          </a:stretch>
        </p:blipFill>
        <p:spPr bwMode="auto">
          <a:xfrm flipH="1">
            <a:off x="2464419" y="3289609"/>
            <a:ext cx="2787805" cy="646771"/>
          </a:xfrm>
          <a:prstGeom prst="rect">
            <a:avLst/>
          </a:prstGeom>
          <a:noFill/>
        </p:spPr>
      </p:pic>
      <p:pic>
        <p:nvPicPr>
          <p:cNvPr id="13" name="Picture 5" descr="F:\5.医科院实验\3. 省基项目-HM3379\WB结果\1\IkapaB GAPDH 2-1.tif"/>
          <p:cNvPicPr>
            <a:picLocks noChangeAspect="1" noChangeArrowheads="1"/>
          </p:cNvPicPr>
          <p:nvPr/>
        </p:nvPicPr>
        <p:blipFill>
          <a:blip r:embed="rId2" cstate="print"/>
          <a:srcRect l="40842" t="36931" r="35533" b="54617"/>
          <a:stretch>
            <a:fillRect/>
          </a:stretch>
        </p:blipFill>
        <p:spPr bwMode="auto">
          <a:xfrm flipH="1">
            <a:off x="2464419" y="1817647"/>
            <a:ext cx="3029779" cy="907697"/>
          </a:xfrm>
          <a:prstGeom prst="rect">
            <a:avLst/>
          </a:prstGeom>
          <a:noFill/>
        </p:spPr>
      </p:pic>
      <p:sp>
        <p:nvSpPr>
          <p:cNvPr id="14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568698" y="0"/>
            <a:ext cx="1888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Figure 4D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646758" y="520614"/>
            <a:ext cx="61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P1</a:t>
            </a:r>
            <a:endParaRPr lang="zh-CN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646758" y="2880955"/>
            <a:ext cx="61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P2</a:t>
            </a:r>
            <a:endParaRPr lang="zh-CN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71727" y="2891882"/>
            <a:ext cx="193289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b="1" dirty="0" err="1" smtClean="0">
                <a:latin typeface="Arial" pitchFamily="34" charset="0"/>
                <a:cs typeface="Arial" pitchFamily="34" charset="0"/>
              </a:rPr>
              <a:t>MCAO+Sirt</a:t>
            </a:r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 1 </a:t>
            </a:r>
            <a:r>
              <a:rPr lang="en-US" altLang="zh-CN" sz="1400" b="1" dirty="0" err="1" smtClean="0">
                <a:latin typeface="Arial" pitchFamily="34" charset="0"/>
                <a:cs typeface="Arial" pitchFamily="34" charset="0"/>
              </a:rPr>
              <a:t>siRNA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53636" y="2888165"/>
            <a:ext cx="84376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400" b="1" dirty="0" smtClean="0">
                <a:latin typeface="Arial" pitchFamily="34" charset="0"/>
                <a:cs typeface="Arial" pitchFamily="34" charset="0"/>
              </a:rPr>
              <a:t>Vehicle</a:t>
            </a:r>
            <a:endParaRPr lang="zh-CN" altLang="en-US" sz="14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3" descr="F:\5.医科院实验\3. 省基项目-HM3379\WB结果\1\GAPDH-pink1-1.tif"/>
          <p:cNvPicPr>
            <a:picLocks noChangeAspect="1" noChangeArrowheads="1"/>
          </p:cNvPicPr>
          <p:nvPr/>
        </p:nvPicPr>
        <p:blipFill>
          <a:blip r:embed="rId4" cstate="print"/>
          <a:srcRect l="31869" t="26163" r="49400" b="68221"/>
          <a:stretch>
            <a:fillRect/>
          </a:stretch>
        </p:blipFill>
        <p:spPr bwMode="auto">
          <a:xfrm>
            <a:off x="2464419" y="5029200"/>
            <a:ext cx="2620523" cy="657922"/>
          </a:xfrm>
          <a:prstGeom prst="rect">
            <a:avLst/>
          </a:prstGeom>
          <a:noFill/>
        </p:spPr>
      </p:pic>
      <p:pic>
        <p:nvPicPr>
          <p:cNvPr id="20" name="Picture 3" descr="F:\5.医科院实验\3. 省基项目-HM3379\WB结果\1\GAPDH-pink1-1.tif"/>
          <p:cNvPicPr>
            <a:picLocks noChangeAspect="1" noChangeArrowheads="1"/>
          </p:cNvPicPr>
          <p:nvPr/>
        </p:nvPicPr>
        <p:blipFill>
          <a:blip r:embed="rId4" cstate="print"/>
          <a:srcRect l="50201" t="26067" r="31293" b="67841"/>
          <a:stretch>
            <a:fillRect/>
          </a:stretch>
        </p:blipFill>
        <p:spPr bwMode="auto">
          <a:xfrm flipH="1">
            <a:off x="2464419" y="5809785"/>
            <a:ext cx="2588946" cy="713678"/>
          </a:xfrm>
          <a:prstGeom prst="rect">
            <a:avLst/>
          </a:prstGeom>
          <a:noFill/>
        </p:spPr>
      </p:pic>
      <p:sp>
        <p:nvSpPr>
          <p:cNvPr id="21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1360436" y="5133278"/>
            <a:ext cx="791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err="1" smtClean="0">
                <a:latin typeface="Arial" pitchFamily="34" charset="0"/>
                <a:cs typeface="Arial" pitchFamily="34" charset="0"/>
              </a:rPr>
              <a:t>Sirt</a:t>
            </a:r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 1 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1204319" y="5982363"/>
            <a:ext cx="1048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latin typeface="Arial" pitchFamily="34" charset="0"/>
                <a:cs typeface="Arial" pitchFamily="34" charset="0"/>
              </a:rPr>
              <a:t>GAPDH</a:t>
            </a:r>
            <a:endParaRPr lang="zh-CN" alt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文本框 25">
            <a:extLst>
              <a:ext uri="{FF2B5EF4-FFF2-40B4-BE49-F238E27FC236}">
                <a16:creationId xmlns:a16="http://schemas.microsoft.com/office/drawing/2014/main" xmlns="" id="{5CA84776-D158-40D9-96FB-7DFC33472A4C}"/>
              </a:ext>
            </a:extLst>
          </p:cNvPr>
          <p:cNvSpPr txBox="1"/>
          <p:nvPr/>
        </p:nvSpPr>
        <p:spPr>
          <a:xfrm>
            <a:off x="646758" y="4817550"/>
            <a:ext cx="6133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P3</a:t>
            </a:r>
            <a:endParaRPr lang="zh-CN" altLang="en-US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3499</TotalTime>
  <Words>69</Words>
  <Application>Microsoft Office PowerPoint</Application>
  <PresentationFormat>自定义</PresentationFormat>
  <Paragraphs>39</Paragraphs>
  <Slides>2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3" baseType="lpstr">
      <vt:lpstr>Office 主题​​</vt:lpstr>
      <vt:lpstr>幻灯片 1</vt:lpstr>
      <vt:lpstr>幻灯片 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魏 韬峰</dc:creator>
  <cp:lastModifiedBy>a</cp:lastModifiedBy>
  <cp:revision>26</cp:revision>
  <dcterms:created xsi:type="dcterms:W3CDTF">2019-09-12T04:18:55Z</dcterms:created>
  <dcterms:modified xsi:type="dcterms:W3CDTF">2020-03-18T11:13:40Z</dcterms:modified>
</cp:coreProperties>
</file>