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0" r:id="rId3"/>
    <p:sldId id="41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8193" name="图片 4"/>
          <p:cNvPicPr/>
          <p:nvPr/>
        </p:nvPicPr>
        <p:blipFill>
          <a:blip r:embed="rId1"/>
          <a:srcRect t="4375"/>
          <a:stretch>
            <a:fillRect/>
          </a:stretch>
        </p:blipFill>
        <p:spPr>
          <a:xfrm>
            <a:off x="4656455" y="233680"/>
            <a:ext cx="2685415" cy="25679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4" name="图片 6"/>
          <p:cNvPicPr/>
          <p:nvPr/>
        </p:nvPicPr>
        <p:blipFill>
          <a:blip r:embed="rId2"/>
          <a:srcRect t="4375"/>
          <a:stretch>
            <a:fillRect/>
          </a:stretch>
        </p:blipFill>
        <p:spPr>
          <a:xfrm>
            <a:off x="7609205" y="186055"/>
            <a:ext cx="2685415" cy="25679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图片 10"/>
          <p:cNvPicPr/>
          <p:nvPr/>
        </p:nvPicPr>
        <p:blipFill>
          <a:blip r:embed="rId3"/>
          <a:srcRect t="4375"/>
          <a:stretch>
            <a:fillRect/>
          </a:stretch>
        </p:blipFill>
        <p:spPr>
          <a:xfrm>
            <a:off x="4656455" y="3233420"/>
            <a:ext cx="2685415" cy="25679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6" name="图片 12"/>
          <p:cNvPicPr/>
          <p:nvPr/>
        </p:nvPicPr>
        <p:blipFill>
          <a:blip r:embed="rId4"/>
          <a:srcRect t="4375"/>
          <a:stretch>
            <a:fillRect/>
          </a:stretch>
        </p:blipFill>
        <p:spPr>
          <a:xfrm>
            <a:off x="7609205" y="3233420"/>
            <a:ext cx="2685415" cy="25679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7" name="图片 2"/>
          <p:cNvPicPr/>
          <p:nvPr/>
        </p:nvPicPr>
        <p:blipFill>
          <a:blip r:embed="rId5"/>
          <a:srcRect t="3997"/>
          <a:stretch>
            <a:fillRect/>
          </a:stretch>
        </p:blipFill>
        <p:spPr>
          <a:xfrm>
            <a:off x="1752600" y="257810"/>
            <a:ext cx="2685415" cy="25438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8" name="图片 8"/>
          <p:cNvPicPr/>
          <p:nvPr/>
        </p:nvPicPr>
        <p:blipFill>
          <a:blip r:embed="rId6"/>
          <a:srcRect t="4702"/>
          <a:stretch>
            <a:fillRect/>
          </a:stretch>
        </p:blipFill>
        <p:spPr>
          <a:xfrm>
            <a:off x="1752600" y="3245485"/>
            <a:ext cx="2685415" cy="2555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416560" y="1000760"/>
            <a:ext cx="109220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RQDs 0</a:t>
            </a:r>
            <a:endParaRPr lang="en-US" altLang="zh-CN"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(</a:t>
            </a: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ug/mL</a:t>
            </a: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zh-CN" alt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7655" y="3928745"/>
            <a:ext cx="1136015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RQDs 10</a:t>
            </a:r>
            <a:endParaRPr lang="en-US" altLang="zh-CN"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(</a:t>
            </a: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ug/mL</a:t>
            </a: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zh-CN" alt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8290" y="186055"/>
            <a:ext cx="1232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Fig.2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9217" name="图片 16"/>
          <p:cNvPicPr/>
          <p:nvPr/>
        </p:nvPicPr>
        <p:blipFill>
          <a:blip r:embed="rId1"/>
          <a:srcRect t="4800"/>
          <a:stretch>
            <a:fillRect/>
          </a:stretch>
        </p:blipFill>
        <p:spPr>
          <a:xfrm>
            <a:off x="4752975" y="394970"/>
            <a:ext cx="2685415" cy="25565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8" name="图片 18"/>
          <p:cNvPicPr/>
          <p:nvPr/>
        </p:nvPicPr>
        <p:blipFill>
          <a:blip r:embed="rId2"/>
          <a:srcRect t="4375"/>
          <a:stretch>
            <a:fillRect/>
          </a:stretch>
        </p:blipFill>
        <p:spPr>
          <a:xfrm>
            <a:off x="7596505" y="383540"/>
            <a:ext cx="2685415" cy="25679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图片 23"/>
          <p:cNvPicPr/>
          <p:nvPr/>
        </p:nvPicPr>
        <p:blipFill>
          <a:blip r:embed="rId3"/>
          <a:srcRect t="4375"/>
          <a:stretch>
            <a:fillRect/>
          </a:stretch>
        </p:blipFill>
        <p:spPr>
          <a:xfrm>
            <a:off x="7596505" y="3408045"/>
            <a:ext cx="2685415" cy="25679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0" name="图片 14"/>
          <p:cNvPicPr/>
          <p:nvPr/>
        </p:nvPicPr>
        <p:blipFill>
          <a:blip r:embed="rId4"/>
          <a:srcRect t="4239"/>
          <a:stretch>
            <a:fillRect/>
          </a:stretch>
        </p:blipFill>
        <p:spPr>
          <a:xfrm>
            <a:off x="1781175" y="394970"/>
            <a:ext cx="2685415" cy="25565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1" name="图片 20"/>
          <p:cNvPicPr/>
          <p:nvPr/>
        </p:nvPicPr>
        <p:blipFill>
          <a:blip r:embed="rId5"/>
          <a:srcRect t="4376"/>
          <a:stretch>
            <a:fillRect/>
          </a:stretch>
        </p:blipFill>
        <p:spPr>
          <a:xfrm>
            <a:off x="1781175" y="3432175"/>
            <a:ext cx="2685415" cy="25438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6" name="图片 12"/>
          <p:cNvPicPr/>
          <p:nvPr/>
        </p:nvPicPr>
        <p:blipFill>
          <a:blip r:embed="rId6"/>
          <a:srcRect t="4824"/>
          <a:stretch>
            <a:fillRect/>
          </a:stretch>
        </p:blipFill>
        <p:spPr>
          <a:xfrm>
            <a:off x="4752975" y="3420110"/>
            <a:ext cx="2685415" cy="2555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426720" y="979170"/>
            <a:ext cx="1136015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RQDs 20</a:t>
            </a:r>
            <a:endParaRPr lang="en-US" altLang="zh-CN"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(</a:t>
            </a: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ug/mL</a:t>
            </a: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zh-CN" alt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6720" y="4279900"/>
            <a:ext cx="1136015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RQDs 40</a:t>
            </a:r>
            <a:endParaRPr lang="en-US" altLang="zh-CN"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(</a:t>
            </a: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ug/mL</a:t>
            </a:r>
            <a:r>
              <a:rPr lang="en-US" altLang="zh-CN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zh-CN" alt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WPS 演示</Application>
  <PresentationFormat>宽屏</PresentationFormat>
  <Paragraphs>14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Times New Roman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刘正芸</cp:lastModifiedBy>
  <cp:revision>154</cp:revision>
  <dcterms:created xsi:type="dcterms:W3CDTF">2019-06-19T02:08:00Z</dcterms:created>
  <dcterms:modified xsi:type="dcterms:W3CDTF">2020-04-01T02:10:55Z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