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10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2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3" name="图片 3" descr="5-1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0" y="1216660"/>
            <a:ext cx="2790825" cy="2157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5" descr="1-20000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1220470"/>
            <a:ext cx="2786380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4" descr="3-2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05" y="3511550"/>
            <a:ext cx="2790190" cy="2172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3" descr="1-7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3597910"/>
            <a:ext cx="2790825" cy="217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9"/>
          <p:cNvSpPr txBox="1"/>
          <p:nvPr/>
        </p:nvSpPr>
        <p:spPr>
          <a:xfrm>
            <a:off x="125413" y="4271963"/>
            <a:ext cx="143033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RQDs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40 μg/mL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6" name="文本框 9"/>
          <p:cNvSpPr txBox="1"/>
          <p:nvPr/>
        </p:nvSpPr>
        <p:spPr>
          <a:xfrm>
            <a:off x="125413" y="1963738"/>
            <a:ext cx="143033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RQDs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0 μg/mL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1" name="图片 4" descr="20160711_Snapshot_03"/>
          <p:cNvPicPr/>
          <p:nvPr/>
        </p:nvPicPr>
        <p:blipFill>
          <a:blip r:embed="rId5"/>
          <a:stretch>
            <a:fillRect/>
          </a:stretch>
        </p:blipFill>
        <p:spPr>
          <a:xfrm>
            <a:off x="7723505" y="3511550"/>
            <a:ext cx="2785110" cy="219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5" descr="20160711_Snapshot_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870" y="1220470"/>
            <a:ext cx="2785110" cy="2178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88290" y="186055"/>
            <a:ext cx="1232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Fig.3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WPS 演示</Application>
  <PresentationFormat>宽屏</PresentationFormat>
  <Paragraphs>8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刘正芸</cp:lastModifiedBy>
  <cp:revision>153</cp:revision>
  <dcterms:created xsi:type="dcterms:W3CDTF">2019-06-19T02:08:00Z</dcterms:created>
  <dcterms:modified xsi:type="dcterms:W3CDTF">2020-03-31T02:47:42Z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