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9" Type="http://schemas.openxmlformats.org/officeDocument/2006/relationships/slideLayout" Target="../slideLayouts/slideLayout2.xml"/><Relationship Id="rId18" Type="http://schemas.openxmlformats.org/officeDocument/2006/relationships/image" Target="../media/image18.jpeg"/><Relationship Id="rId17" Type="http://schemas.openxmlformats.org/officeDocument/2006/relationships/image" Target="../media/image17.jpeg"/><Relationship Id="rId16" Type="http://schemas.openxmlformats.org/officeDocument/2006/relationships/image" Target="../media/image16.jpeg"/><Relationship Id="rId15" Type="http://schemas.openxmlformats.org/officeDocument/2006/relationships/image" Target="../media/image15.jpeg"/><Relationship Id="rId14" Type="http://schemas.openxmlformats.org/officeDocument/2006/relationships/image" Target="../media/image14.jpeg"/><Relationship Id="rId13" Type="http://schemas.openxmlformats.org/officeDocument/2006/relationships/image" Target="../media/image13.jpeg"/><Relationship Id="rId12" Type="http://schemas.openxmlformats.org/officeDocument/2006/relationships/image" Target="../media/image12.jpeg"/><Relationship Id="rId11" Type="http://schemas.openxmlformats.org/officeDocument/2006/relationships/image" Target="../media/image11.jpeg"/><Relationship Id="rId10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77" name="图片 2" descr="2"/>
          <p:cNvPicPr/>
          <p:nvPr/>
        </p:nvPicPr>
        <p:blipFill>
          <a:blip r:embed="rId1"/>
          <a:srcRect l="30359" t="38829" r="12262" b="41977"/>
          <a:stretch>
            <a:fillRect/>
          </a:stretch>
        </p:blipFill>
        <p:spPr>
          <a:xfrm>
            <a:off x="1122363" y="1767523"/>
            <a:ext cx="2339975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178" name="图片 3" descr="3 p62"/>
          <p:cNvPicPr/>
          <p:nvPr/>
        </p:nvPicPr>
        <p:blipFill>
          <a:blip r:embed="rId2"/>
          <a:srcRect l="15739" t="32249" r="25092" b="50206"/>
          <a:stretch>
            <a:fillRect/>
          </a:stretch>
        </p:blipFill>
        <p:spPr>
          <a:xfrm>
            <a:off x="1122363" y="2389823"/>
            <a:ext cx="2339975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179" name="图片 5" descr="6"/>
          <p:cNvPicPr/>
          <p:nvPr/>
        </p:nvPicPr>
        <p:blipFill>
          <a:blip r:embed="rId3"/>
          <a:srcRect l="31732" t="33449" r="10680" b="41850"/>
          <a:stretch>
            <a:fillRect/>
          </a:stretch>
        </p:blipFill>
        <p:spPr>
          <a:xfrm>
            <a:off x="1122363" y="1161098"/>
            <a:ext cx="2339975" cy="431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180" name="文本框 14"/>
          <p:cNvSpPr txBox="1"/>
          <p:nvPr/>
        </p:nvSpPr>
        <p:spPr>
          <a:xfrm>
            <a:off x="73025" y="1767523"/>
            <a:ext cx="1223963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Beclin-1  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7181" name="文本框 15"/>
          <p:cNvSpPr txBox="1"/>
          <p:nvPr/>
        </p:nvSpPr>
        <p:spPr>
          <a:xfrm>
            <a:off x="73025" y="1193483"/>
            <a:ext cx="1641475" cy="3667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LC3 Ⅰ/Ⅱ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7182" name="文本框 16"/>
          <p:cNvSpPr txBox="1"/>
          <p:nvPr/>
        </p:nvSpPr>
        <p:spPr>
          <a:xfrm>
            <a:off x="73025" y="2422843"/>
            <a:ext cx="814388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P62 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7185" name="文本框 13"/>
          <p:cNvSpPr txBox="1"/>
          <p:nvPr/>
        </p:nvSpPr>
        <p:spPr>
          <a:xfrm>
            <a:off x="73025" y="599123"/>
            <a:ext cx="5018088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000">
                <a:latin typeface="Times New Roman" panose="02020603050405020304" charset="0"/>
                <a:ea typeface="宋体" panose="02010600030101010101" pitchFamily="2" charset="-122"/>
              </a:rPr>
              <a:t>RQDs         0     10     20     40 μg/ml</a:t>
            </a:r>
            <a:endParaRPr lang="en-US" altLang="zh-CN" sz="200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3073" name="图片 3" descr="1"/>
          <p:cNvPicPr/>
          <p:nvPr/>
        </p:nvPicPr>
        <p:blipFill>
          <a:blip r:embed="rId4"/>
          <a:srcRect l="38657" t="31660" r="6937" b="42799"/>
          <a:stretch>
            <a:fillRect/>
          </a:stretch>
        </p:blipFill>
        <p:spPr>
          <a:xfrm>
            <a:off x="3691573" y="1161098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3077" name="图片 9" descr="5"/>
          <p:cNvPicPr/>
          <p:nvPr/>
        </p:nvPicPr>
        <p:blipFill>
          <a:blip r:embed="rId5"/>
          <a:srcRect l="33299" t="56149" r="8093" b="28825"/>
          <a:stretch>
            <a:fillRect/>
          </a:stretch>
        </p:blipFill>
        <p:spPr>
          <a:xfrm>
            <a:off x="3691890" y="1767840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3094" name="图片 2" descr="2"/>
          <p:cNvPicPr/>
          <p:nvPr/>
        </p:nvPicPr>
        <p:blipFill>
          <a:blip r:embed="rId6"/>
          <a:srcRect l="12131" t="31624" r="27753" b="49580"/>
          <a:stretch>
            <a:fillRect/>
          </a:stretch>
        </p:blipFill>
        <p:spPr>
          <a:xfrm>
            <a:off x="3691890" y="2390140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3082" name="图片 14" descr="1-jec"/>
          <p:cNvPicPr/>
          <p:nvPr/>
        </p:nvPicPr>
        <p:blipFill>
          <a:blip r:embed="rId7"/>
          <a:srcRect l="16675" t="48758" r="25163" b="33440"/>
          <a:stretch>
            <a:fillRect/>
          </a:stretch>
        </p:blipFill>
        <p:spPr>
          <a:xfrm>
            <a:off x="6264910" y="1767840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3088" name="图片 16" descr="2"/>
          <p:cNvPicPr/>
          <p:nvPr/>
        </p:nvPicPr>
        <p:blipFill>
          <a:blip r:embed="rId8"/>
          <a:srcRect l="14877" t="28122" r="25636" b="50381"/>
          <a:stretch>
            <a:fillRect/>
          </a:stretch>
        </p:blipFill>
        <p:spPr>
          <a:xfrm>
            <a:off x="6264593" y="1161415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3091" name="图片 38" descr="7"/>
          <p:cNvPicPr/>
          <p:nvPr/>
        </p:nvPicPr>
        <p:blipFill>
          <a:blip r:embed="rId9"/>
          <a:srcRect l="39336" t="22630" r="11641" b="53113"/>
          <a:stretch>
            <a:fillRect/>
          </a:stretch>
        </p:blipFill>
        <p:spPr>
          <a:xfrm>
            <a:off x="6264593" y="2390140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4" name="图片 7" descr="4"/>
          <p:cNvPicPr/>
          <p:nvPr/>
        </p:nvPicPr>
        <p:blipFill>
          <a:blip r:embed="rId10"/>
          <a:srcRect l="25566" t="45313" r="19487" b="38306"/>
          <a:stretch>
            <a:fillRect/>
          </a:stretch>
        </p:blipFill>
        <p:spPr>
          <a:xfrm>
            <a:off x="6264910" y="3028315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5" name="图片 19" descr="4"/>
          <p:cNvPicPr/>
          <p:nvPr/>
        </p:nvPicPr>
        <p:blipFill>
          <a:blip r:embed="rId11"/>
          <a:srcRect l="16315" t="27390" r="25427" b="47778"/>
          <a:stretch>
            <a:fillRect/>
          </a:stretch>
        </p:blipFill>
        <p:spPr>
          <a:xfrm>
            <a:off x="3691573" y="3028315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6" name="图片 7" descr="4"/>
          <p:cNvPicPr/>
          <p:nvPr/>
        </p:nvPicPr>
        <p:blipFill>
          <a:blip r:embed="rId10"/>
          <a:srcRect l="25566" t="45313" r="19487" b="38306"/>
          <a:stretch>
            <a:fillRect/>
          </a:stretch>
        </p:blipFill>
        <p:spPr>
          <a:xfrm>
            <a:off x="1122363" y="3028315"/>
            <a:ext cx="2340000" cy="432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" name="图片 1" descr="1"/>
          <p:cNvPicPr/>
          <p:nvPr/>
        </p:nvPicPr>
        <p:blipFill>
          <a:blip r:embed="rId12"/>
          <a:srcRect l="31088" t="46541" r="9644" b="40521"/>
          <a:stretch>
            <a:fillRect/>
          </a:stretch>
        </p:blipFill>
        <p:spPr>
          <a:xfrm>
            <a:off x="1122363" y="3658553"/>
            <a:ext cx="2340000" cy="432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8" name="图片 15" descr="2"/>
          <p:cNvPicPr/>
          <p:nvPr/>
        </p:nvPicPr>
        <p:blipFill>
          <a:blip r:embed="rId13"/>
          <a:srcRect l="10838" t="29497" r="28810" b="57655"/>
          <a:stretch>
            <a:fillRect/>
          </a:stretch>
        </p:blipFill>
        <p:spPr>
          <a:xfrm>
            <a:off x="1122363" y="4288790"/>
            <a:ext cx="2340000" cy="432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图片 21" descr="4"/>
          <p:cNvPicPr/>
          <p:nvPr/>
        </p:nvPicPr>
        <p:blipFill>
          <a:blip r:embed="rId14"/>
          <a:srcRect l="14505" t="23331" r="34303" b="72977"/>
          <a:stretch>
            <a:fillRect/>
          </a:stretch>
        </p:blipFill>
        <p:spPr>
          <a:xfrm>
            <a:off x="1122363" y="4917440"/>
            <a:ext cx="2340000" cy="432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0" name="文本框 27"/>
          <p:cNvSpPr txBox="1"/>
          <p:nvPr/>
        </p:nvSpPr>
        <p:spPr>
          <a:xfrm>
            <a:off x="121920" y="3028315"/>
            <a:ext cx="1131888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Atg 7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文本框 32"/>
          <p:cNvSpPr txBox="1"/>
          <p:nvPr/>
        </p:nvSpPr>
        <p:spPr>
          <a:xfrm>
            <a:off x="121920" y="3658553"/>
            <a:ext cx="99060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Atg 5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文本框 33"/>
          <p:cNvSpPr txBox="1"/>
          <p:nvPr/>
        </p:nvSpPr>
        <p:spPr>
          <a:xfrm>
            <a:off x="121920" y="4288790"/>
            <a:ext cx="1258888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Atg 16L1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文本框 34"/>
          <p:cNvSpPr txBox="1"/>
          <p:nvPr/>
        </p:nvSpPr>
        <p:spPr>
          <a:xfrm>
            <a:off x="121920" y="4917440"/>
            <a:ext cx="121761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Atg 12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4" name="图片 23" descr="7"/>
          <p:cNvPicPr/>
          <p:nvPr/>
        </p:nvPicPr>
        <p:blipFill>
          <a:blip r:embed="rId15"/>
          <a:srcRect l="31033" t="29893" r="15398" b="51196"/>
          <a:stretch>
            <a:fillRect/>
          </a:stretch>
        </p:blipFill>
        <p:spPr>
          <a:xfrm>
            <a:off x="1122363" y="5541328"/>
            <a:ext cx="2340000" cy="432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5" name="文本框 17"/>
          <p:cNvSpPr txBox="1"/>
          <p:nvPr/>
        </p:nvSpPr>
        <p:spPr>
          <a:xfrm>
            <a:off x="121920" y="5574665"/>
            <a:ext cx="1393825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charset="0"/>
                <a:ea typeface="宋体" panose="02010600030101010101" pitchFamily="2" charset="-122"/>
              </a:rPr>
              <a:t>GAPDH  </a:t>
            </a:r>
            <a:endParaRPr lang="en-US" altLang="zh-CN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16" name="图片 26" descr="4"/>
          <p:cNvPicPr/>
          <p:nvPr/>
        </p:nvPicPr>
        <p:blipFill>
          <a:blip r:embed="rId16"/>
          <a:srcRect l="10934" t="34129" r="30313" b="39517"/>
          <a:stretch>
            <a:fillRect/>
          </a:stretch>
        </p:blipFill>
        <p:spPr>
          <a:xfrm>
            <a:off x="3691573" y="3658870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17" name="图片 33" descr="4"/>
          <p:cNvPicPr/>
          <p:nvPr/>
        </p:nvPicPr>
        <p:blipFill>
          <a:blip r:embed="rId17"/>
          <a:srcRect l="13084" t="36624" r="28761" b="39789"/>
          <a:stretch>
            <a:fillRect/>
          </a:stretch>
        </p:blipFill>
        <p:spPr>
          <a:xfrm>
            <a:off x="3691890" y="5574665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18" name="图片 5" descr="3"/>
          <p:cNvPicPr/>
          <p:nvPr/>
        </p:nvPicPr>
        <p:blipFill>
          <a:blip r:embed="rId18"/>
          <a:srcRect l="20703" t="33701" r="21703" b="49438"/>
          <a:stretch>
            <a:fillRect/>
          </a:stretch>
        </p:blipFill>
        <p:spPr>
          <a:xfrm>
            <a:off x="6264910" y="5541645"/>
            <a:ext cx="2340000" cy="43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2" name="文本框 1"/>
          <p:cNvSpPr txBox="1"/>
          <p:nvPr/>
        </p:nvSpPr>
        <p:spPr>
          <a:xfrm>
            <a:off x="288290" y="186055"/>
            <a:ext cx="1232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Fig.4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WPS 演示</Application>
  <PresentationFormat>宽屏</PresentationFormat>
  <Paragraphs>20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刘正芸</cp:lastModifiedBy>
  <cp:revision>153</cp:revision>
  <dcterms:created xsi:type="dcterms:W3CDTF">2019-06-19T02:08:00Z</dcterms:created>
  <dcterms:modified xsi:type="dcterms:W3CDTF">2020-03-31T02:48:40Z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