
<file path=[Content_Types].xml><?xml version="1.0" encoding="utf-8"?>
<Types xmlns="http://schemas.openxmlformats.org/package/2006/content-types">
  <Default Extension="jpeg" ContentType="image/jpe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0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169" name="图片 5" descr="4 LC3AB"/>
          <p:cNvPicPr/>
          <p:nvPr/>
        </p:nvPicPr>
        <p:blipFill>
          <a:blip r:embed="rId1"/>
          <a:srcRect l="33192" t="37193" r="29556" b="38564"/>
          <a:stretch>
            <a:fillRect/>
          </a:stretch>
        </p:blipFill>
        <p:spPr>
          <a:xfrm>
            <a:off x="3224848" y="2302828"/>
            <a:ext cx="1862137" cy="431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7170" name="图片 6" descr="6 BECLIN-1"/>
          <p:cNvPicPr/>
          <p:nvPr/>
        </p:nvPicPr>
        <p:blipFill>
          <a:blip r:embed="rId2"/>
          <a:srcRect l="35014" t="35825" r="29118" b="46127"/>
          <a:stretch>
            <a:fillRect/>
          </a:stretch>
        </p:blipFill>
        <p:spPr>
          <a:xfrm>
            <a:off x="3224848" y="2907665"/>
            <a:ext cx="1862137" cy="431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7171" name="文本框 7"/>
          <p:cNvSpPr txBox="1"/>
          <p:nvPr/>
        </p:nvSpPr>
        <p:spPr>
          <a:xfrm>
            <a:off x="5196523" y="2939415"/>
            <a:ext cx="1225550" cy="3667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Beclin-1   </a:t>
            </a:r>
            <a:endParaRPr lang="en-US" altLang="zh-CN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7172" name="文本框 8"/>
          <p:cNvSpPr txBox="1"/>
          <p:nvPr/>
        </p:nvSpPr>
        <p:spPr>
          <a:xfrm>
            <a:off x="5267960" y="2345690"/>
            <a:ext cx="1641475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LC3 Ⅰ/Ⅱ </a:t>
            </a:r>
            <a:endParaRPr lang="en-US" altLang="zh-CN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7173" name="图片 9" descr="5"/>
          <p:cNvPicPr/>
          <p:nvPr/>
        </p:nvPicPr>
        <p:blipFill>
          <a:blip r:embed="rId3"/>
          <a:srcRect l="12035" t="39526" r="47556" b="41510"/>
          <a:stretch>
            <a:fillRect/>
          </a:stretch>
        </p:blipFill>
        <p:spPr>
          <a:xfrm>
            <a:off x="3224848" y="3496628"/>
            <a:ext cx="1862137" cy="431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7174" name="文本框 21"/>
          <p:cNvSpPr txBox="1"/>
          <p:nvPr/>
        </p:nvSpPr>
        <p:spPr>
          <a:xfrm>
            <a:off x="5267960" y="3563303"/>
            <a:ext cx="812800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P62  </a:t>
            </a:r>
            <a:endParaRPr lang="en-US" altLang="zh-CN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7175" name="图片 10" descr="3"/>
          <p:cNvPicPr/>
          <p:nvPr/>
        </p:nvPicPr>
        <p:blipFill>
          <a:blip r:embed="rId4"/>
          <a:srcRect l="43858" t="39812" r="28732" b="40236"/>
          <a:stretch>
            <a:fillRect/>
          </a:stretch>
        </p:blipFill>
        <p:spPr>
          <a:xfrm>
            <a:off x="3224848" y="4106228"/>
            <a:ext cx="1862137" cy="431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7176" name="文本框 11"/>
          <p:cNvSpPr txBox="1"/>
          <p:nvPr/>
        </p:nvSpPr>
        <p:spPr>
          <a:xfrm>
            <a:off x="5267960" y="4139565"/>
            <a:ext cx="1392238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GAPDH  </a:t>
            </a:r>
            <a:endParaRPr lang="en-US" altLang="zh-CN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7186" name="文本框 18"/>
          <p:cNvSpPr txBox="1"/>
          <p:nvPr/>
        </p:nvSpPr>
        <p:spPr>
          <a:xfrm>
            <a:off x="3164523" y="1486853"/>
            <a:ext cx="2805112" cy="6397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Control   S</a:t>
            </a:r>
            <a:r>
              <a:rPr lang="zh-CN" altLang="en-US">
                <a:latin typeface="Times New Roman" panose="02020603050405020304" charset="0"/>
                <a:ea typeface="宋体" panose="02010600030101010101" pitchFamily="2" charset="-122"/>
              </a:rPr>
              <a:t>erum</a:t>
            </a:r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-</a:t>
            </a:r>
            <a:r>
              <a:rPr lang="zh-CN" altLang="en-US">
                <a:latin typeface="Times New Roman" panose="02020603050405020304" charset="0"/>
                <a:ea typeface="宋体" panose="02010600030101010101" pitchFamily="2" charset="-122"/>
              </a:rPr>
              <a:t>starved </a:t>
            </a:r>
            <a:endParaRPr lang="zh-CN" altLang="en-US"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>
                <a:latin typeface="Times New Roman" panose="02020603050405020304" charset="0"/>
                <a:ea typeface="宋体" panose="02010600030101010101" pitchFamily="2" charset="-122"/>
              </a:rPr>
              <a:t>                        48</a:t>
            </a:r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h</a:t>
            </a:r>
            <a:r>
              <a:rPr lang="zh-CN" altLang="en-US"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endParaRPr lang="zh-CN" altLang="en-US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290" y="186055"/>
            <a:ext cx="1232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Fig.S1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WPS 演示</Application>
  <PresentationFormat>宽屏</PresentationFormat>
  <Paragraphs>13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刘正芸</cp:lastModifiedBy>
  <cp:revision>153</cp:revision>
  <dcterms:created xsi:type="dcterms:W3CDTF">2019-06-19T02:08:00Z</dcterms:created>
  <dcterms:modified xsi:type="dcterms:W3CDTF">2020-03-31T02:49:02Z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