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thinkpad\Desktop\博士课题\实验结果\实验结果\陈萍第三批实验结果\图片\Cp-1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2520634" cy="180000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</p:pic>
      <p:pic>
        <p:nvPicPr>
          <p:cNvPr id="1032" name="Picture 8" descr="C:\Users\thinkpad\Desktop\博士课题\实验结果\实验结果\陈萍第三批实验结果\图片\Cp-17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548680"/>
            <a:ext cx="2520634" cy="18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033" name="Picture 9" descr="C:\Users\thinkpad\Desktop\博士课题\实验结果\实验结果\陈萍第三批实验结果\图片\Cp-16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548680"/>
            <a:ext cx="2520634" cy="18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115616" y="2708920"/>
          <a:ext cx="6100304" cy="2734458"/>
        </p:xfrm>
        <a:graphic>
          <a:graphicData uri="http://schemas.openxmlformats.org/drawingml/2006/table">
            <a:tbl>
              <a:tblPr/>
              <a:tblGrid>
                <a:gridCol w="139314"/>
                <a:gridCol w="523162"/>
                <a:gridCol w="448801"/>
                <a:gridCol w="601215"/>
                <a:gridCol w="425597"/>
                <a:gridCol w="396591"/>
                <a:gridCol w="448801"/>
                <a:gridCol w="523162"/>
                <a:gridCol w="523162"/>
                <a:gridCol w="510505"/>
                <a:gridCol w="513142"/>
                <a:gridCol w="546367"/>
                <a:gridCol w="500485"/>
              </a:tblGrid>
              <a:tr h="1455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 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A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B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C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D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E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F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H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I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J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K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L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7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1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POS1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POS2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POS3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CD30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CD40 Ligand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CD40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G-CSF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GITR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GM-CSF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IFN- gamma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7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2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POS1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POS2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POS3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CD30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CD40 Ligand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CD40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G-CSF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GITR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GM-CSF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IFN-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gamma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7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3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</a:t>
                      </a:r>
                      <a:r>
                        <a:rPr lang="en-US" sz="800" b="1" kern="100" dirty="0" err="1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sRI</a:t>
                      </a:r>
                      <a:r>
                        <a:rPr lang="en-US" sz="8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 </a:t>
                      </a:r>
                      <a:endParaRPr lang="zh-CN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sRII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IL-12 p40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IL-12 p70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IL-13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IL-17A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IL-17F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IL-17R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β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IL-21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7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4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sRI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sRII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IL-12 p40 </a:t>
                      </a:r>
                      <a:endParaRPr lang="zh-CN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IL-12 p70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IL-13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IL-17A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IL-17F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IL-17R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β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IL-21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7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5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IL-21R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IL-22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IL-23  p19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IL-28A </a:t>
                      </a:r>
                      <a:endParaRPr lang="zh-CN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IL-4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IL-5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IL-6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IL-6 sR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MIP-3α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sgp130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TGF-β1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TGF-β3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7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6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IL-21R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IL-22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IL-23  p19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IL-28A </a:t>
                      </a:r>
                      <a:endParaRPr lang="zh-CN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IL-4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IL-5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IL-6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IL-6 sR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MIP-3α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sgp130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TGF-β1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TGF-β3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7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7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7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TNF-α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TNF-β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TRANCE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7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7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8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TNF-α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TNF-β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TRANCE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0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188640"/>
            <a:ext cx="7848872" cy="6336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Picture 7" descr="C:\Users\thinkpad\Desktop\博士课题\实验结果\实验结果\陈萍第三批实验结果\图片\Cp-1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2520634" cy="180000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</p:pic>
      <p:pic>
        <p:nvPicPr>
          <p:cNvPr id="7" name="Picture 8" descr="C:\Users\thinkpad\Desktop\博士课题\实验结果\实验结果\陈萍第三批实验结果\图片\Cp-17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548680"/>
            <a:ext cx="2520634" cy="18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8" name="Picture 9" descr="C:\Users\thinkpad\Desktop\博士课题\实验结果\实验结果\陈萍第三批实验结果\图片\Cp-16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548680"/>
            <a:ext cx="2520634" cy="18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467544" y="2708920"/>
          <a:ext cx="7560838" cy="3672406"/>
        </p:xfrm>
        <a:graphic>
          <a:graphicData uri="http://schemas.openxmlformats.org/drawingml/2006/table">
            <a:tbl>
              <a:tblPr/>
              <a:tblGrid>
                <a:gridCol w="172668"/>
                <a:gridCol w="648417"/>
                <a:gridCol w="556253"/>
                <a:gridCol w="745158"/>
                <a:gridCol w="527494"/>
                <a:gridCol w="491543"/>
                <a:gridCol w="556253"/>
                <a:gridCol w="648417"/>
                <a:gridCol w="648417"/>
                <a:gridCol w="632730"/>
                <a:gridCol w="635998"/>
                <a:gridCol w="677178"/>
                <a:gridCol w="620312"/>
              </a:tblGrid>
              <a:tr h="19038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 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A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B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C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D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E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F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H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I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J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K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L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2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1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POS1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POS2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POS3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CD30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CD40 Ligand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CD40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G-CSF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GITR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GM-CSF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IFN- gamma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2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2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POS1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POS2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POS3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CD30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CD40 Ligand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CD40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G-CSF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GITR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GM-CSF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IFN-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gamma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3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3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</a:t>
                      </a:r>
                      <a:r>
                        <a:rPr lang="en-US" sz="1100" b="1" kern="100" dirty="0" err="1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sRI</a:t>
                      </a: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sRII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IL-12 p40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IL-12 p70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IL-13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IL-17A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IL-17F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IL-17R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β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IL-21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3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4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sRI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sRII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IL-12 p40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IL-12 p70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IL-13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IL-17A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IL-17F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IL-17R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IL-1 β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IL-21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2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5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IL-21R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IL-22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IL-23  p19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IL-28A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IL-4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IL-5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IL-6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IL-6 sR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MIP-3α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sgp130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TGF-β1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TGF-β3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2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6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IL-21R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IL-22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IL-23  p19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IL-28A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IL-4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IL-5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IL-6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IL-6 sR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MIP-3α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sgp130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TGF-β1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TGF-β3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3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7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TNF-α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TNF-β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TRANCE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3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Microsoft Sans Serif"/>
                          <a:ea typeface="宋体"/>
                          <a:cs typeface="Trebuchet MS"/>
                        </a:rPr>
                        <a:t>8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TNF-α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TNF-β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TRANCE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rebuchet MS"/>
                        </a:rPr>
                        <a:t>NEG </a:t>
                      </a:r>
                      <a:endParaRPr lang="zh-CN" sz="1100" kern="100" dirty="0">
                        <a:solidFill>
                          <a:srgbClr val="000000"/>
                        </a:solidFill>
                        <a:latin typeface="Trebuchet MS"/>
                        <a:ea typeface="宋体"/>
                        <a:cs typeface="Trebuchet MS"/>
                      </a:endParaRPr>
                    </a:p>
                  </a:txBody>
                  <a:tcPr marL="56957" marR="569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7544" y="188640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a</a:t>
            </a:r>
            <a:endParaRPr lang="zh-CN" alt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2348880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d</a:t>
            </a:r>
            <a:endParaRPr lang="zh-CN" alt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188640"/>
            <a:ext cx="293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59832" y="188640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b</a:t>
            </a:r>
            <a:endParaRPr lang="zh-CN" alt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274</Words>
  <Application>Microsoft Office PowerPoint</Application>
  <PresentationFormat>全屏显示(4:3)</PresentationFormat>
  <Paragraphs>344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Ping Chen</dc:creator>
  <cp:lastModifiedBy>thinkpad</cp:lastModifiedBy>
  <cp:revision>2</cp:revision>
  <dcterms:created xsi:type="dcterms:W3CDTF">2018-10-02T11:21:01Z</dcterms:created>
  <dcterms:modified xsi:type="dcterms:W3CDTF">2019-04-20T14:44:26Z</dcterms:modified>
</cp:coreProperties>
</file>