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56" r:id="rId6"/>
  </p:sldIdLst>
  <p:sldSz cx="9236075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2" autoAdjust="0"/>
    <p:restoredTop sz="94660"/>
  </p:normalViewPr>
  <p:slideViewPr>
    <p:cSldViewPr snapToGrid="0">
      <p:cViewPr>
        <p:scale>
          <a:sx n="53" d="100"/>
          <a:sy n="53" d="100"/>
        </p:scale>
        <p:origin x="294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706" y="1795781"/>
            <a:ext cx="7850664" cy="3820160"/>
          </a:xfrm>
        </p:spPr>
        <p:txBody>
          <a:bodyPr anchor="b"/>
          <a:lstStyle>
            <a:lvl1pPr algn="ctr">
              <a:defRPr sz="60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510" y="5763261"/>
            <a:ext cx="6927056" cy="2649219"/>
          </a:xfrm>
        </p:spPr>
        <p:txBody>
          <a:bodyPr/>
          <a:lstStyle>
            <a:lvl1pPr marL="0" indent="0" algn="ctr">
              <a:buNone/>
              <a:defRPr sz="2424"/>
            </a:lvl1pPr>
            <a:lvl2pPr marL="461818" indent="0" algn="ctr">
              <a:buNone/>
              <a:defRPr sz="2020"/>
            </a:lvl2pPr>
            <a:lvl3pPr marL="923635" indent="0" algn="ctr">
              <a:buNone/>
              <a:defRPr sz="1818"/>
            </a:lvl3pPr>
            <a:lvl4pPr marL="1385453" indent="0" algn="ctr">
              <a:buNone/>
              <a:defRPr sz="1616"/>
            </a:lvl4pPr>
            <a:lvl5pPr marL="1847271" indent="0" algn="ctr">
              <a:buNone/>
              <a:defRPr sz="1616"/>
            </a:lvl5pPr>
            <a:lvl6pPr marL="2309089" indent="0" algn="ctr">
              <a:buNone/>
              <a:defRPr sz="1616"/>
            </a:lvl6pPr>
            <a:lvl7pPr marL="2770906" indent="0" algn="ctr">
              <a:buNone/>
              <a:defRPr sz="1616"/>
            </a:lvl7pPr>
            <a:lvl8pPr marL="3232724" indent="0" algn="ctr">
              <a:buNone/>
              <a:defRPr sz="1616"/>
            </a:lvl8pPr>
            <a:lvl9pPr marL="3694542" indent="0" algn="ctr">
              <a:buNone/>
              <a:defRPr sz="161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7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7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9567" y="584200"/>
            <a:ext cx="1991529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4981" y="584200"/>
            <a:ext cx="5859135" cy="92989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7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70" y="2735583"/>
            <a:ext cx="7966115" cy="4564379"/>
          </a:xfrm>
        </p:spPr>
        <p:txBody>
          <a:bodyPr anchor="b"/>
          <a:lstStyle>
            <a:lvl1pPr>
              <a:defRPr sz="60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170" y="7343143"/>
            <a:ext cx="7966115" cy="2400299"/>
          </a:xfrm>
        </p:spPr>
        <p:txBody>
          <a:bodyPr/>
          <a:lstStyle>
            <a:lvl1pPr marL="0" indent="0">
              <a:buNone/>
              <a:defRPr sz="2424">
                <a:solidFill>
                  <a:schemeClr val="tx1"/>
                </a:solidFill>
              </a:defRPr>
            </a:lvl1pPr>
            <a:lvl2pPr marL="461818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2pPr>
            <a:lvl3pPr marL="923635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3pPr>
            <a:lvl4pPr marL="1385453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4pPr>
            <a:lvl5pPr marL="1847271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5pPr>
            <a:lvl6pPr marL="2309089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6pPr>
            <a:lvl7pPr marL="2770906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7pPr>
            <a:lvl8pPr marL="3232724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8pPr>
            <a:lvl9pPr marL="3694542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980" y="2921000"/>
            <a:ext cx="3925332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763" y="2921000"/>
            <a:ext cx="3925332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2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584202"/>
            <a:ext cx="7966115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184" y="2689861"/>
            <a:ext cx="3907292" cy="1318259"/>
          </a:xfrm>
        </p:spPr>
        <p:txBody>
          <a:bodyPr anchor="b"/>
          <a:lstStyle>
            <a:lvl1pPr marL="0" indent="0">
              <a:buNone/>
              <a:defRPr sz="2424" b="1"/>
            </a:lvl1pPr>
            <a:lvl2pPr marL="461818" indent="0">
              <a:buNone/>
              <a:defRPr sz="2020" b="1"/>
            </a:lvl2pPr>
            <a:lvl3pPr marL="923635" indent="0">
              <a:buNone/>
              <a:defRPr sz="1818" b="1"/>
            </a:lvl3pPr>
            <a:lvl4pPr marL="1385453" indent="0">
              <a:buNone/>
              <a:defRPr sz="1616" b="1"/>
            </a:lvl4pPr>
            <a:lvl5pPr marL="1847271" indent="0">
              <a:buNone/>
              <a:defRPr sz="1616" b="1"/>
            </a:lvl5pPr>
            <a:lvl6pPr marL="2309089" indent="0">
              <a:buNone/>
              <a:defRPr sz="1616" b="1"/>
            </a:lvl6pPr>
            <a:lvl7pPr marL="2770906" indent="0">
              <a:buNone/>
              <a:defRPr sz="1616" b="1"/>
            </a:lvl7pPr>
            <a:lvl8pPr marL="3232724" indent="0">
              <a:buNone/>
              <a:defRPr sz="1616" b="1"/>
            </a:lvl8pPr>
            <a:lvl9pPr marL="3694542" indent="0">
              <a:buNone/>
              <a:defRPr sz="161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184" y="4008120"/>
            <a:ext cx="3907292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763" y="2689861"/>
            <a:ext cx="3926535" cy="1318259"/>
          </a:xfrm>
        </p:spPr>
        <p:txBody>
          <a:bodyPr anchor="b"/>
          <a:lstStyle>
            <a:lvl1pPr marL="0" indent="0">
              <a:buNone/>
              <a:defRPr sz="2424" b="1"/>
            </a:lvl1pPr>
            <a:lvl2pPr marL="461818" indent="0">
              <a:buNone/>
              <a:defRPr sz="2020" b="1"/>
            </a:lvl2pPr>
            <a:lvl3pPr marL="923635" indent="0">
              <a:buNone/>
              <a:defRPr sz="1818" b="1"/>
            </a:lvl3pPr>
            <a:lvl4pPr marL="1385453" indent="0">
              <a:buNone/>
              <a:defRPr sz="1616" b="1"/>
            </a:lvl4pPr>
            <a:lvl5pPr marL="1847271" indent="0">
              <a:buNone/>
              <a:defRPr sz="1616" b="1"/>
            </a:lvl5pPr>
            <a:lvl6pPr marL="2309089" indent="0">
              <a:buNone/>
              <a:defRPr sz="1616" b="1"/>
            </a:lvl6pPr>
            <a:lvl7pPr marL="2770906" indent="0">
              <a:buNone/>
              <a:defRPr sz="1616" b="1"/>
            </a:lvl7pPr>
            <a:lvl8pPr marL="3232724" indent="0">
              <a:buNone/>
              <a:defRPr sz="1616" b="1"/>
            </a:lvl8pPr>
            <a:lvl9pPr marL="3694542" indent="0">
              <a:buNone/>
              <a:defRPr sz="161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763" y="4008120"/>
            <a:ext cx="3926535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3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7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8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731520"/>
            <a:ext cx="2978875" cy="2560320"/>
          </a:xfrm>
        </p:spPr>
        <p:txBody>
          <a:bodyPr anchor="b"/>
          <a:lstStyle>
            <a:lvl1pPr>
              <a:defRPr sz="323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535" y="1579882"/>
            <a:ext cx="4675763" cy="7797800"/>
          </a:xfrm>
        </p:spPr>
        <p:txBody>
          <a:bodyPr/>
          <a:lstStyle>
            <a:lvl1pPr>
              <a:defRPr sz="3232"/>
            </a:lvl1pPr>
            <a:lvl2pPr>
              <a:defRPr sz="2828"/>
            </a:lvl2pPr>
            <a:lvl3pPr>
              <a:defRPr sz="2424"/>
            </a:lvl3pPr>
            <a:lvl4pPr>
              <a:defRPr sz="2020"/>
            </a:lvl4pPr>
            <a:lvl5pPr>
              <a:defRPr sz="2020"/>
            </a:lvl5pPr>
            <a:lvl6pPr>
              <a:defRPr sz="2020"/>
            </a:lvl6pPr>
            <a:lvl7pPr>
              <a:defRPr sz="2020"/>
            </a:lvl7pPr>
            <a:lvl8pPr>
              <a:defRPr sz="2020"/>
            </a:lvl8pPr>
            <a:lvl9pPr>
              <a:defRPr sz="20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183" y="3291840"/>
            <a:ext cx="2978875" cy="6098541"/>
          </a:xfrm>
        </p:spPr>
        <p:txBody>
          <a:bodyPr/>
          <a:lstStyle>
            <a:lvl1pPr marL="0" indent="0">
              <a:buNone/>
              <a:defRPr sz="1616"/>
            </a:lvl1pPr>
            <a:lvl2pPr marL="461818" indent="0">
              <a:buNone/>
              <a:defRPr sz="1414"/>
            </a:lvl2pPr>
            <a:lvl3pPr marL="923635" indent="0">
              <a:buNone/>
              <a:defRPr sz="1212"/>
            </a:lvl3pPr>
            <a:lvl4pPr marL="1385453" indent="0">
              <a:buNone/>
              <a:defRPr sz="1010"/>
            </a:lvl4pPr>
            <a:lvl5pPr marL="1847271" indent="0">
              <a:buNone/>
              <a:defRPr sz="1010"/>
            </a:lvl5pPr>
            <a:lvl6pPr marL="2309089" indent="0">
              <a:buNone/>
              <a:defRPr sz="1010"/>
            </a:lvl6pPr>
            <a:lvl7pPr marL="2770906" indent="0">
              <a:buNone/>
              <a:defRPr sz="1010"/>
            </a:lvl7pPr>
            <a:lvl8pPr marL="3232724" indent="0">
              <a:buNone/>
              <a:defRPr sz="1010"/>
            </a:lvl8pPr>
            <a:lvl9pPr marL="3694542" indent="0">
              <a:buNone/>
              <a:defRPr sz="10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7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3" y="731520"/>
            <a:ext cx="2978875" cy="2560320"/>
          </a:xfrm>
        </p:spPr>
        <p:txBody>
          <a:bodyPr anchor="b"/>
          <a:lstStyle>
            <a:lvl1pPr>
              <a:defRPr sz="323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6535" y="1579882"/>
            <a:ext cx="4675763" cy="7797800"/>
          </a:xfrm>
        </p:spPr>
        <p:txBody>
          <a:bodyPr anchor="t"/>
          <a:lstStyle>
            <a:lvl1pPr marL="0" indent="0">
              <a:buNone/>
              <a:defRPr sz="3232"/>
            </a:lvl1pPr>
            <a:lvl2pPr marL="461818" indent="0">
              <a:buNone/>
              <a:defRPr sz="2828"/>
            </a:lvl2pPr>
            <a:lvl3pPr marL="923635" indent="0">
              <a:buNone/>
              <a:defRPr sz="2424"/>
            </a:lvl3pPr>
            <a:lvl4pPr marL="1385453" indent="0">
              <a:buNone/>
              <a:defRPr sz="2020"/>
            </a:lvl4pPr>
            <a:lvl5pPr marL="1847271" indent="0">
              <a:buNone/>
              <a:defRPr sz="2020"/>
            </a:lvl5pPr>
            <a:lvl6pPr marL="2309089" indent="0">
              <a:buNone/>
              <a:defRPr sz="2020"/>
            </a:lvl6pPr>
            <a:lvl7pPr marL="2770906" indent="0">
              <a:buNone/>
              <a:defRPr sz="2020"/>
            </a:lvl7pPr>
            <a:lvl8pPr marL="3232724" indent="0">
              <a:buNone/>
              <a:defRPr sz="2020"/>
            </a:lvl8pPr>
            <a:lvl9pPr marL="3694542" indent="0">
              <a:buNone/>
              <a:defRPr sz="20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183" y="3291840"/>
            <a:ext cx="2978875" cy="6098541"/>
          </a:xfrm>
        </p:spPr>
        <p:txBody>
          <a:bodyPr/>
          <a:lstStyle>
            <a:lvl1pPr marL="0" indent="0">
              <a:buNone/>
              <a:defRPr sz="1616"/>
            </a:lvl1pPr>
            <a:lvl2pPr marL="461818" indent="0">
              <a:buNone/>
              <a:defRPr sz="1414"/>
            </a:lvl2pPr>
            <a:lvl3pPr marL="923635" indent="0">
              <a:buNone/>
              <a:defRPr sz="1212"/>
            </a:lvl3pPr>
            <a:lvl4pPr marL="1385453" indent="0">
              <a:buNone/>
              <a:defRPr sz="1010"/>
            </a:lvl4pPr>
            <a:lvl5pPr marL="1847271" indent="0">
              <a:buNone/>
              <a:defRPr sz="1010"/>
            </a:lvl5pPr>
            <a:lvl6pPr marL="2309089" indent="0">
              <a:buNone/>
              <a:defRPr sz="1010"/>
            </a:lvl6pPr>
            <a:lvl7pPr marL="2770906" indent="0">
              <a:buNone/>
              <a:defRPr sz="1010"/>
            </a:lvl7pPr>
            <a:lvl8pPr marL="3232724" indent="0">
              <a:buNone/>
              <a:defRPr sz="1010"/>
            </a:lvl8pPr>
            <a:lvl9pPr marL="3694542" indent="0">
              <a:buNone/>
              <a:defRPr sz="10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4980" y="584202"/>
            <a:ext cx="7966115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980" y="2921000"/>
            <a:ext cx="7966115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980" y="10170162"/>
            <a:ext cx="2078117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3205-4EA6-46E8-9940-E09CE9B5C1C5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450" y="10170162"/>
            <a:ext cx="3117175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2978" y="10170162"/>
            <a:ext cx="2078117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0ED02-840A-4B26-B2F7-B3F0656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3635" rtl="0" eaLnBrk="1" latinLnBrk="0" hangingPunct="1">
        <a:lnSpc>
          <a:spcPct val="90000"/>
        </a:lnSpc>
        <a:spcBef>
          <a:spcPct val="0"/>
        </a:spcBef>
        <a:buNone/>
        <a:defRPr sz="44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909" indent="-230909" algn="l" defTabSz="923635" rtl="0" eaLnBrk="1" latinLnBrk="0" hangingPunct="1">
        <a:lnSpc>
          <a:spcPct val="90000"/>
        </a:lnSpc>
        <a:spcBef>
          <a:spcPts val="1010"/>
        </a:spcBef>
        <a:buFont typeface="Arial" panose="020B0604020202020204" pitchFamily="34" charset="0"/>
        <a:buChar char="•"/>
        <a:defRPr sz="2828" kern="1200">
          <a:solidFill>
            <a:schemeClr val="tx1"/>
          </a:solidFill>
          <a:latin typeface="+mn-lt"/>
          <a:ea typeface="+mn-ea"/>
          <a:cs typeface="+mn-cs"/>
        </a:defRPr>
      </a:lvl1pPr>
      <a:lvl2pPr marL="692727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4" kern="1200">
          <a:solidFill>
            <a:schemeClr val="tx1"/>
          </a:solidFill>
          <a:latin typeface="+mn-lt"/>
          <a:ea typeface="+mn-ea"/>
          <a:cs typeface="+mn-cs"/>
        </a:defRPr>
      </a:lvl2pPr>
      <a:lvl3pPr marL="1154544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616362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4pPr>
      <a:lvl5pPr marL="2078180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5pPr>
      <a:lvl6pPr marL="2539997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3001815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463633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925451" indent="-230909" algn="l" defTabSz="923635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1pPr>
      <a:lvl2pPr marL="461818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2pPr>
      <a:lvl3pPr marL="923635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385453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4pPr>
      <a:lvl5pPr marL="1847271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5pPr>
      <a:lvl6pPr marL="2309089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2770906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232724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694542" algn="l" defTabSz="923635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301" y="1802731"/>
            <a:ext cx="5715000" cy="42767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1600195" y="440009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2153" y="3991926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12154" y="376516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12155" y="359144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14888" y="3458920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14889" y="3215148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8120" y="299756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18120" y="285413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7596" y="4284681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3501" y="3891054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3501" y="364549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0700" y="3467507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6301" y="3313927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64924" y="3138323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0804" y="2865824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0804" y="2735542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889" y="3120026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00804" y="3019339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29044" y="2535904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7231" y="1516370"/>
            <a:ext cx="723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M     1      2    3     4     5    6   NTC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30042" y="6188975"/>
            <a:ext cx="4956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M: 100-bp DNA ladder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1: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2: 5-Day 2D culture of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3: 10-Day 2D culture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4: 15-Day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5: 25-Day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6: 17-Day 3D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NTC: no template control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Arrow: expected size of amplicons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9729" y="1032948"/>
            <a:ext cx="1909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A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SOX17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628219" y="3212294"/>
            <a:ext cx="3573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9152" y="109931"/>
            <a:ext cx="797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data: Raw data of agarose gel with labels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79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28" y="1672788"/>
            <a:ext cx="5715000" cy="42767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1600195" y="440009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2153" y="4042166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12154" y="381540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12155" y="3636663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14888" y="348906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14889" y="3230220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8120" y="294732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18120" y="276872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7596" y="4284681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3501" y="3941294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3501" y="369573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0700" y="3522771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1325" y="3359143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64924" y="3123352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0804" y="282060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0804" y="2650134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889" y="310495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00804" y="2989195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29044" y="2450496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207" y="1368123"/>
            <a:ext cx="4157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M     1      2    3     4     5    6   NTC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30042" y="6188975"/>
            <a:ext cx="4956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M: 100-bp DNA ladder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1: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2: 5-Day 2D culture of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3: 10-Day 2D culture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4: 15-Day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5: 25-Day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6: 17-Day 3D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NTC: no template control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Arrow: expected size of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amplicons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9729" y="885176"/>
            <a:ext cx="1923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A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FOXA2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573137" y="2989195"/>
            <a:ext cx="3573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9152" y="109931"/>
            <a:ext cx="797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data: Raw data of agarose gel with labels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5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708" y="1615660"/>
            <a:ext cx="5715000" cy="42767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1600195" y="440009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2153" y="406402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12154" y="3848189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12155" y="3691308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14888" y="356192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14889" y="339051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8120" y="309304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18120" y="2939945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7596" y="4284681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3501" y="3941294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3501" y="373216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0700" y="3570130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1325" y="3435646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73501" y="3243383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9019" y="2969971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2662" y="2806783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889" y="323610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11733" y="310212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1498" y="2640024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19920" y="1290757"/>
            <a:ext cx="4157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M    1    2    3    4    5    6   NTC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30042" y="6188975"/>
            <a:ext cx="4956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M: 100-bp DNA ladder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1: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2: 5-Day 2D culture of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3: 10-Day 2D culture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4: 15-Day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5: 25-Day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6: 17-Day 3D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NTC: no template control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Arrow: expected size of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amplicons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9729" y="885176"/>
            <a:ext cx="1572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A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AFP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584154" y="3862830"/>
            <a:ext cx="3573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152" y="109931"/>
            <a:ext cx="797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data: Raw data of agarose gel with labels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1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868" y="1791693"/>
            <a:ext cx="5715000" cy="42767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1600195" y="440009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2153" y="406402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12154" y="387508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12155" y="3712824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14888" y="359957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14889" y="3449681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18120" y="317372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18120" y="3042143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7596" y="4284681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3501" y="3941294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4259" y="3759060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6837" y="359702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7462" y="3473299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7462" y="3319350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41441" y="3056513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41441" y="2930321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14889" y="3295271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41441" y="3182705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68868" y="2716788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95224" y="1483782"/>
            <a:ext cx="4157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M    1    2    3     4    5    6   NTC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30042" y="6188975"/>
            <a:ext cx="4956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M: 100-bp DNA ladder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1: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2: 5-Day 2D culture of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3: 10-Day 2D culture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4: 15-Day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5: 25-Day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6: 17-Day 3D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NTC: no template control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Arrow: expected size of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amplicons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19729" y="885176"/>
            <a:ext cx="1558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A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ALB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628220" y="3765986"/>
            <a:ext cx="3573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9152" y="109931"/>
            <a:ext cx="797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data: Raw data of agarose gel with labels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22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923" y="2107440"/>
            <a:ext cx="5715000" cy="427672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1600195" y="4741236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00194" y="4443160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600194" y="424580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600194" y="4095643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604675" y="397910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600193" y="387600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618120" y="3524142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618120" y="3380707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77596" y="4625820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77596" y="4332416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72025" y="414047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64924" y="399088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64924" y="3848075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64924" y="3736372"/>
            <a:ext cx="377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07905" y="3404927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00804" y="3262117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1614889" y="3649800"/>
            <a:ext cx="2151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07905" y="353827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29044" y="3062479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22550" y="1788471"/>
            <a:ext cx="6195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M    1    2    3    4     5    6    NTC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30042" y="6530114"/>
            <a:ext cx="49568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M: 100-bp DNA ladder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1: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2: 5-Day 2D culture of human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3: 10-Day 2D culture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4: 15-Day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5: 25-Day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2D 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6: 17-Day 3D 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culture of human </a:t>
            </a:r>
            <a:r>
              <a:rPr lang="en-AU" sz="2000" dirty="0" err="1">
                <a:latin typeface="Arial" panose="020B0604020202020204" pitchFamily="34" charset="0"/>
                <a:cs typeface="Arial" panose="020B0604020202020204" pitchFamily="34" charset="0"/>
              </a:rPr>
              <a:t>iPSCs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019</a:t>
            </a:r>
          </a:p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NTC: no template control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Arrow: expected size of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amplicons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22465" y="1091408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A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ACTB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584154" y="4645027"/>
            <a:ext cx="35735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9152" y="109931"/>
            <a:ext cx="797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data: Raw data of agarose gel with labels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485</Words>
  <Application>Microsoft Office PowerPoint</Application>
  <PresentationFormat>Custom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</cp:revision>
  <dcterms:created xsi:type="dcterms:W3CDTF">2020-08-01T03:52:27Z</dcterms:created>
  <dcterms:modified xsi:type="dcterms:W3CDTF">2020-08-01T04:32:00Z</dcterms:modified>
</cp:coreProperties>
</file>