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image" Target="../media/image28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image" Target="../media/image16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image" Target="../media/image19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image" Target="../media/image22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image" Target="../media/image2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ontrol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0235"/>
            <a:ext cx="3877310" cy="3097530"/>
          </a:xfrm>
          <a:prstGeom prst="rect">
            <a:avLst/>
          </a:prstGeom>
        </p:spPr>
      </p:pic>
      <p:pic>
        <p:nvPicPr>
          <p:cNvPr id="3" name="图片 2" descr="Control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345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Control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69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55257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MG-63-control</a:t>
            </a:r>
            <a:endParaRPr lang="en-US" altLang="zh-C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si-NC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7345" y="1880235"/>
            <a:ext cx="3877310" cy="3096895"/>
          </a:xfrm>
          <a:prstGeom prst="rect">
            <a:avLst/>
          </a:prstGeom>
        </p:spPr>
      </p:pic>
      <p:pic>
        <p:nvPicPr>
          <p:cNvPr id="3" name="图片 2" descr="si-NC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si-NC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69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2166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U20S-si-NC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oe-KIF4A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86890"/>
            <a:ext cx="3877310" cy="3096895"/>
          </a:xfrm>
          <a:prstGeom prst="rect">
            <a:avLst/>
          </a:prstGeom>
        </p:spPr>
      </p:pic>
      <p:pic>
        <p:nvPicPr>
          <p:cNvPr id="3" name="图片 2" descr="oe-KIF4A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345" y="1786890"/>
            <a:ext cx="3877310" cy="3096895"/>
          </a:xfrm>
          <a:prstGeom prst="rect">
            <a:avLst/>
          </a:prstGeom>
        </p:spPr>
      </p:pic>
      <p:pic>
        <p:nvPicPr>
          <p:cNvPr id="4" name="图片 3" descr="oe-KIF4A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690" y="178689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7265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</a:t>
            </a:r>
            <a:r>
              <a:rPr lang="en-US" altLang="zh-CN"/>
              <a:t>oe-KIF4A</a:t>
            </a:r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oe-NC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7345" y="1819910"/>
            <a:ext cx="3877310" cy="3096895"/>
          </a:xfrm>
          <a:prstGeom prst="rect">
            <a:avLst/>
          </a:prstGeom>
        </p:spPr>
      </p:pic>
      <p:pic>
        <p:nvPicPr>
          <p:cNvPr id="3" name="图片 2" descr="oe-NC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9910"/>
            <a:ext cx="3877310" cy="3096895"/>
          </a:xfrm>
          <a:prstGeom prst="rect">
            <a:avLst/>
          </a:prstGeom>
        </p:spPr>
      </p:pic>
      <p:pic>
        <p:nvPicPr>
          <p:cNvPr id="4" name="图片 3" descr="oe-NC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690" y="181991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4668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</a:t>
            </a:r>
            <a:r>
              <a:rPr lang="en-US" altLang="zh-CN"/>
              <a:t>oe-NC</a:t>
            </a:r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si-KIF4A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7345" y="1932305"/>
            <a:ext cx="3877310" cy="3096895"/>
          </a:xfrm>
          <a:prstGeom prst="rect">
            <a:avLst/>
          </a:prstGeom>
        </p:spPr>
      </p:pic>
      <p:pic>
        <p:nvPicPr>
          <p:cNvPr id="3" name="图片 2" descr="si-KIF4A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2305"/>
            <a:ext cx="3877310" cy="3096895"/>
          </a:xfrm>
          <a:prstGeom prst="rect">
            <a:avLst/>
          </a:prstGeom>
        </p:spPr>
      </p:pic>
      <p:pic>
        <p:nvPicPr>
          <p:cNvPr id="4" name="图片 3" descr="si-KIF4A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690" y="1932305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6344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</a:t>
            </a:r>
            <a:r>
              <a:rPr lang="en-US" altLang="zh-CN"/>
              <a:t>si-KIF4A</a:t>
            </a:r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si-NC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4690" y="1940560"/>
            <a:ext cx="3877310" cy="3096895"/>
          </a:xfrm>
          <a:prstGeom prst="rect">
            <a:avLst/>
          </a:prstGeom>
        </p:spPr>
      </p:pic>
      <p:pic>
        <p:nvPicPr>
          <p:cNvPr id="3" name="图片 2" descr="si-NC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345" y="1940560"/>
            <a:ext cx="3877310" cy="3096895"/>
          </a:xfrm>
          <a:prstGeom prst="rect">
            <a:avLst/>
          </a:prstGeom>
        </p:spPr>
      </p:pic>
      <p:pic>
        <p:nvPicPr>
          <p:cNvPr id="4" name="图片 3" descr="si-NC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4056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37477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</a:t>
            </a:r>
            <a:r>
              <a:rPr lang="en-US" altLang="zh-CN"/>
              <a:t>si-NC</a:t>
            </a: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15595" y="858520"/>
            <a:ext cx="14217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</a:t>
            </a:r>
            <a:r>
              <a:rPr lang="en-US" altLang="zh-CN"/>
              <a:t>Control</a:t>
            </a:r>
            <a:endParaRPr lang="en-US" altLang="zh-CN"/>
          </a:p>
        </p:txBody>
      </p:sp>
      <p:pic>
        <p:nvPicPr>
          <p:cNvPr id="2" name="图片 1" descr="Control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pic>
        <p:nvPicPr>
          <p:cNvPr id="3" name="图片 2" descr="Control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345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Control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690" y="1880235"/>
            <a:ext cx="3877310" cy="30968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oe-KIF4A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7345" y="1880235"/>
            <a:ext cx="3877310" cy="3096895"/>
          </a:xfrm>
          <a:prstGeom prst="rect">
            <a:avLst/>
          </a:prstGeom>
        </p:spPr>
      </p:pic>
      <p:pic>
        <p:nvPicPr>
          <p:cNvPr id="3" name="图片 2" descr="oe-KIF4A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4690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oe-KIF4A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5684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</a:t>
            </a:r>
            <a:r>
              <a:rPr lang="en-US" altLang="zh-CN">
                <a:sym typeface="+mn-ea"/>
              </a:rPr>
              <a:t>oe-KIF4A</a:t>
            </a:r>
            <a:endParaRPr lang="en-US" altLang="zh-C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oe-NC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4690" y="1880235"/>
            <a:ext cx="3877310" cy="3096895"/>
          </a:xfrm>
          <a:prstGeom prst="rect">
            <a:avLst/>
          </a:prstGeom>
        </p:spPr>
      </p:pic>
      <p:pic>
        <p:nvPicPr>
          <p:cNvPr id="3" name="图片 2" descr="oe-NC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345" y="1880235"/>
            <a:ext cx="3877310" cy="3096895"/>
          </a:xfrm>
          <a:prstGeom prst="rect">
            <a:avLst/>
          </a:prstGeom>
        </p:spPr>
      </p:pic>
      <p:pic>
        <p:nvPicPr>
          <p:cNvPr id="4" name="图片 3" descr="oe-NC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3087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</a:t>
            </a:r>
            <a:r>
              <a:rPr lang="en-US" altLang="zh-CN">
                <a:sym typeface="+mn-ea"/>
              </a:rPr>
              <a:t>oe-NC</a:t>
            </a:r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si-KIF4A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4690" y="1828800"/>
            <a:ext cx="3877310" cy="3096895"/>
          </a:xfrm>
          <a:prstGeom prst="rect">
            <a:avLst/>
          </a:prstGeom>
        </p:spPr>
      </p:pic>
      <p:pic>
        <p:nvPicPr>
          <p:cNvPr id="3" name="图片 2" descr="si-KIF4A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345" y="1828800"/>
            <a:ext cx="3877310" cy="3096895"/>
          </a:xfrm>
          <a:prstGeom prst="rect">
            <a:avLst/>
          </a:prstGeom>
        </p:spPr>
      </p:pic>
      <p:pic>
        <p:nvPicPr>
          <p:cNvPr id="4" name="图片 3" descr="si-KIF4A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2880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47637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U20S-si-KIF4A</a:t>
            </a:r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WPS 演示</Application>
  <PresentationFormat>宽屏</PresentationFormat>
  <Paragraphs>20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裙裙裙</cp:lastModifiedBy>
  <cp:revision>4</cp:revision>
  <dcterms:created xsi:type="dcterms:W3CDTF">2021-03-18T08:25:00Z</dcterms:created>
  <dcterms:modified xsi:type="dcterms:W3CDTF">2021-03-18T08:38:28Z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2052-11.1.0.9998</vt:lpwstr>
  </property>
</Properties>
</file>