
<file path=[Content_Types].xml><?xml version="1.0" encoding="utf-8"?>
<Types xmlns="http://schemas.openxmlformats.org/package/2006/content-types">
  <Default Extension="jpeg" ContentType="image/jpe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0.tiff"/><Relationship Id="rId2" Type="http://schemas.openxmlformats.org/officeDocument/2006/relationships/image" Target="../media/image29.tiff"/><Relationship Id="rId1" Type="http://schemas.openxmlformats.org/officeDocument/2006/relationships/image" Target="../media/image28.tiff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3.tiff"/><Relationship Id="rId2" Type="http://schemas.openxmlformats.org/officeDocument/2006/relationships/image" Target="../media/image32.tiff"/><Relationship Id="rId1" Type="http://schemas.openxmlformats.org/officeDocument/2006/relationships/image" Target="../media/image31.tiff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6.tiff"/><Relationship Id="rId2" Type="http://schemas.openxmlformats.org/officeDocument/2006/relationships/image" Target="../media/image35.tiff"/><Relationship Id="rId1" Type="http://schemas.openxmlformats.org/officeDocument/2006/relationships/image" Target="../media/image34.tiff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39.tiff"/><Relationship Id="rId2" Type="http://schemas.openxmlformats.org/officeDocument/2006/relationships/image" Target="../media/image38.tiff"/><Relationship Id="rId1" Type="http://schemas.openxmlformats.org/officeDocument/2006/relationships/image" Target="../media/image37.tiff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2.tiff"/><Relationship Id="rId2" Type="http://schemas.openxmlformats.org/officeDocument/2006/relationships/image" Target="../media/image41.tiff"/><Relationship Id="rId1" Type="http://schemas.openxmlformats.org/officeDocument/2006/relationships/image" Target="../media/image40.tiff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5.tiff"/><Relationship Id="rId2" Type="http://schemas.openxmlformats.org/officeDocument/2006/relationships/image" Target="../media/image44.tiff"/><Relationship Id="rId1" Type="http://schemas.openxmlformats.org/officeDocument/2006/relationships/image" Target="../media/image43.tiff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8.tiff"/><Relationship Id="rId2" Type="http://schemas.openxmlformats.org/officeDocument/2006/relationships/image" Target="../media/image47.tiff"/><Relationship Id="rId1" Type="http://schemas.openxmlformats.org/officeDocument/2006/relationships/image" Target="../media/image46.tiff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1.tiff"/><Relationship Id="rId2" Type="http://schemas.openxmlformats.org/officeDocument/2006/relationships/image" Target="../media/image50.tiff"/><Relationship Id="rId1" Type="http://schemas.openxmlformats.org/officeDocument/2006/relationships/image" Target="../media/image49.tiff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4.tiff"/><Relationship Id="rId2" Type="http://schemas.openxmlformats.org/officeDocument/2006/relationships/image" Target="../media/image53.tiff"/><Relationship Id="rId1" Type="http://schemas.openxmlformats.org/officeDocument/2006/relationships/image" Target="../media/image52.tiff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7.tiff"/><Relationship Id="rId2" Type="http://schemas.openxmlformats.org/officeDocument/2006/relationships/image" Target="../media/image56.tiff"/><Relationship Id="rId1" Type="http://schemas.openxmlformats.org/officeDocument/2006/relationships/image" Target="../media/image55.tif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image" Target="../media/image4.tiff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0.tiff"/><Relationship Id="rId2" Type="http://schemas.openxmlformats.org/officeDocument/2006/relationships/image" Target="../media/image59.tiff"/><Relationship Id="rId1" Type="http://schemas.openxmlformats.org/officeDocument/2006/relationships/image" Target="../media/image58.tiff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3.tiff"/><Relationship Id="rId2" Type="http://schemas.openxmlformats.org/officeDocument/2006/relationships/image" Target="../media/image62.tiff"/><Relationship Id="rId1" Type="http://schemas.openxmlformats.org/officeDocument/2006/relationships/image" Target="../media/image61.tiff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6.tiff"/><Relationship Id="rId2" Type="http://schemas.openxmlformats.org/officeDocument/2006/relationships/image" Target="../media/image65.tiff"/><Relationship Id="rId1" Type="http://schemas.openxmlformats.org/officeDocument/2006/relationships/image" Target="../media/image64.tiff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9.tiff"/><Relationship Id="rId2" Type="http://schemas.openxmlformats.org/officeDocument/2006/relationships/image" Target="../media/image68.tiff"/><Relationship Id="rId1" Type="http://schemas.openxmlformats.org/officeDocument/2006/relationships/image" Target="../media/image67.tiff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2.tiff"/><Relationship Id="rId2" Type="http://schemas.openxmlformats.org/officeDocument/2006/relationships/image" Target="../media/image71.tiff"/><Relationship Id="rId1" Type="http://schemas.openxmlformats.org/officeDocument/2006/relationships/image" Target="../media/image70.tiff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5.tiff"/><Relationship Id="rId2" Type="http://schemas.openxmlformats.org/officeDocument/2006/relationships/image" Target="../media/image74.tiff"/><Relationship Id="rId1" Type="http://schemas.openxmlformats.org/officeDocument/2006/relationships/image" Target="../media/image73.tiff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78.tiff"/><Relationship Id="rId2" Type="http://schemas.openxmlformats.org/officeDocument/2006/relationships/image" Target="../media/image77.tiff"/><Relationship Id="rId1" Type="http://schemas.openxmlformats.org/officeDocument/2006/relationships/image" Target="../media/image76.tiff"/></Relationships>
</file>

<file path=ppt/slides/_rels/slide2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1.tiff"/><Relationship Id="rId2" Type="http://schemas.openxmlformats.org/officeDocument/2006/relationships/image" Target="../media/image80.tiff"/><Relationship Id="rId1" Type="http://schemas.openxmlformats.org/officeDocument/2006/relationships/image" Target="../media/image79.tiff"/></Relationships>
</file>

<file path=ppt/slides/_rels/slide2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4.tiff"/><Relationship Id="rId2" Type="http://schemas.openxmlformats.org/officeDocument/2006/relationships/image" Target="../media/image83.tiff"/><Relationship Id="rId1" Type="http://schemas.openxmlformats.org/officeDocument/2006/relationships/image" Target="../media/image82.tiff"/></Relationships>
</file>

<file path=ppt/slides/_rels/slide2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87.tiff"/><Relationship Id="rId2" Type="http://schemas.openxmlformats.org/officeDocument/2006/relationships/image" Target="../media/image86.tiff"/><Relationship Id="rId1" Type="http://schemas.openxmlformats.org/officeDocument/2006/relationships/image" Target="../media/image85.tiff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.tiff"/><Relationship Id="rId2" Type="http://schemas.openxmlformats.org/officeDocument/2006/relationships/image" Target="../media/image8.tiff"/><Relationship Id="rId1" Type="http://schemas.openxmlformats.org/officeDocument/2006/relationships/image" Target="../media/image7.tiff"/></Relationships>
</file>

<file path=ppt/slides/_rels/slide3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90.tiff"/><Relationship Id="rId2" Type="http://schemas.openxmlformats.org/officeDocument/2006/relationships/image" Target="../media/image89.tiff"/><Relationship Id="rId1" Type="http://schemas.openxmlformats.org/officeDocument/2006/relationships/image" Target="../media/image88.tif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2.tiff"/><Relationship Id="rId2" Type="http://schemas.openxmlformats.org/officeDocument/2006/relationships/image" Target="../media/image11.tiff"/><Relationship Id="rId1" Type="http://schemas.openxmlformats.org/officeDocument/2006/relationships/image" Target="../media/image10.tiff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5.tiff"/><Relationship Id="rId2" Type="http://schemas.openxmlformats.org/officeDocument/2006/relationships/image" Target="../media/image14.tiff"/><Relationship Id="rId1" Type="http://schemas.openxmlformats.org/officeDocument/2006/relationships/image" Target="../media/image13.tiff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8.tiff"/><Relationship Id="rId2" Type="http://schemas.openxmlformats.org/officeDocument/2006/relationships/image" Target="../media/image17.tiff"/><Relationship Id="rId1" Type="http://schemas.openxmlformats.org/officeDocument/2006/relationships/image" Target="../media/image16.tiff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tiff"/><Relationship Id="rId2" Type="http://schemas.openxmlformats.org/officeDocument/2006/relationships/image" Target="../media/image20.tiff"/><Relationship Id="rId1" Type="http://schemas.openxmlformats.org/officeDocument/2006/relationships/image" Target="../media/image19.tiff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4.tiff"/><Relationship Id="rId2" Type="http://schemas.openxmlformats.org/officeDocument/2006/relationships/image" Target="../media/image23.tiff"/><Relationship Id="rId1" Type="http://schemas.openxmlformats.org/officeDocument/2006/relationships/image" Target="../media/image22.tiff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7.tiff"/><Relationship Id="rId2" Type="http://schemas.openxmlformats.org/officeDocument/2006/relationships/image" Target="../media/image26.tiff"/><Relationship Id="rId1" Type="http://schemas.openxmlformats.org/officeDocument/2006/relationships/image" Target="../media/image25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E:\1-群群群的第三个文件夹\1-投稿相关\投稿工作1\19-潘健康老师待投稿\潘老师-修稿最终版本-2021.03.16\潘建康 kw20201111-修稿\潘建康原始材料20210205\潘健康老师 -结果汇总 20.12.29 -彭月琴\fig4B-cell scratch test-MG63\0h\Control-1.tifControl-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1880870"/>
            <a:ext cx="3877056" cy="3096768"/>
          </a:xfrm>
          <a:prstGeom prst="rect">
            <a:avLst/>
          </a:prstGeom>
        </p:spPr>
      </p:pic>
      <p:pic>
        <p:nvPicPr>
          <p:cNvPr id="3" name="图片 2" descr="E:\1-群群群的第三个文件夹\1-投稿相关\投稿工作1\19-潘健康老师待投稿\潘老师-修稿最终版本-2021.03.16\潘建康 kw20201111-修稿\潘建康原始材料20210205\潘健康老师 -结果汇总 20.12.29 -彭月琴\fig4B-cell scratch test-MG63\0h\Control-2.tifControl-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157345" y="1880870"/>
            <a:ext cx="3877310" cy="3096895"/>
          </a:xfrm>
          <a:prstGeom prst="rect">
            <a:avLst/>
          </a:prstGeom>
        </p:spPr>
      </p:pic>
      <p:pic>
        <p:nvPicPr>
          <p:cNvPr id="4" name="图片 3" descr="E:\1-群群群的第三个文件夹\1-投稿相关\投稿工作1\19-潘健康老师待投稿\潘老师-修稿最终版本-2021.03.16\潘建康 kw20201111-修稿\潘建康原始材料20210205\潘健康老师 -结果汇总 20.12.29 -彭月琴\fig4B-cell scratch test-MG63\0h\Control-3.tifControl-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314690" y="1880870"/>
            <a:ext cx="3877310" cy="30968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5595" y="858520"/>
            <a:ext cx="185801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MG-63-0h-control</a:t>
            </a:r>
            <a:endParaRPr lang="en-US" altLang="zh-CN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E:\1-群群群的第三个文件夹\1-投稿相关\投稿工作1\19-潘健康老师待投稿\潘老师-修稿最终版本-2021.03.16\潘建康 kw20201111-修稿\潘建康原始材料20210205\潘健康老师 -结果汇总 20.12.29 -彭月琴\fig4B-cell scratch test-MG63\24h\si-NC-3.tifsi-NC-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314690" y="1940560"/>
            <a:ext cx="3877310" cy="3096895"/>
          </a:xfrm>
          <a:prstGeom prst="rect">
            <a:avLst/>
          </a:prstGeom>
        </p:spPr>
      </p:pic>
      <p:pic>
        <p:nvPicPr>
          <p:cNvPr id="3" name="图片 2" descr="E:\1-群群群的第三个文件夹\1-投稿相关\投稿工作1\19-潘健康老师待投稿\潘老师-修稿最终版本-2021.03.16\潘建康 kw20201111-修稿\潘建康原始材料20210205\潘健康老师 -结果汇总 20.12.29 -彭月琴\fig4B-cell scratch test-MG63\24h\si-NC-2.tifsi-NC-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157345" y="1940560"/>
            <a:ext cx="3877310" cy="3096895"/>
          </a:xfrm>
          <a:prstGeom prst="rect">
            <a:avLst/>
          </a:prstGeom>
        </p:spPr>
      </p:pic>
      <p:pic>
        <p:nvPicPr>
          <p:cNvPr id="4" name="图片 3" descr="E:\1-群群群的第三个文件夹\1-投稿相关\投稿工作1\19-潘健康老师待投稿\潘老师-修稿最终版本-2021.03.16\潘建康 kw20201111-修稿\潘建康原始材料20210205\潘健康老师 -结果汇总 20.12.29 -彭月琴\fig4B-cell scratch test-MG63\24h\si-NC-1.tifsi-NC-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1940560"/>
            <a:ext cx="3877310" cy="30968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5595" y="858520"/>
            <a:ext cx="17957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>
                <a:sym typeface="+mn-ea"/>
              </a:rPr>
              <a:t>MG-63-24h-</a:t>
            </a:r>
            <a:r>
              <a:rPr lang="en-US" altLang="zh-CN"/>
              <a:t>si-NC</a:t>
            </a:r>
            <a:endParaRPr lang="en-US" altLang="zh-CN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E:\1-群群群的第三个文件夹\1-投稿相关\投稿工作1\19-潘健康老师待投稿\潘老师-修稿最终版本-2021.03.16\潘建康 kw20201111-修稿\潘建康原始材料20210205\潘健康老师 -结果汇总 20.12.29 -彭月琴\fig4B-cell scratch test-MG63\48h\Control-1.tifControl-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1880870"/>
            <a:ext cx="3877310" cy="3097530"/>
          </a:xfrm>
          <a:prstGeom prst="rect">
            <a:avLst/>
          </a:prstGeom>
        </p:spPr>
      </p:pic>
      <p:pic>
        <p:nvPicPr>
          <p:cNvPr id="3" name="图片 2" descr="E:\1-群群群的第三个文件夹\1-投稿相关\投稿工作1\19-潘健康老师待投稿\潘老师-修稿最终版本-2021.03.16\潘建康 kw20201111-修稿\潘建康原始材料20210205\潘健康老师 -结果汇总 20.12.29 -彭月琴\fig4B-cell scratch test-MG63\48h\Control-2.tifControl-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157345" y="1880870"/>
            <a:ext cx="3877310" cy="3096895"/>
          </a:xfrm>
          <a:prstGeom prst="rect">
            <a:avLst/>
          </a:prstGeom>
        </p:spPr>
      </p:pic>
      <p:pic>
        <p:nvPicPr>
          <p:cNvPr id="4" name="图片 3" descr="E:\1-群群群的第三个文件夹\1-投稿相关\投稿工作1\19-潘健康老师待投稿\潘老师-修稿最终版本-2021.03.16\潘建康 kw20201111-修稿\潘建康原始材料20210205\潘健康老师 -结果汇总 20.12.29 -彭月琴\fig4B-cell scratch test-MG63\48h\Control-3.tifControl-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314690" y="1880870"/>
            <a:ext cx="3877310" cy="30968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5595" y="858520"/>
            <a:ext cx="19735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MG-63-48h-control</a:t>
            </a:r>
            <a:endParaRPr lang="en-US" altLang="zh-CN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E:\1-群群群的第三个文件夹\1-投稿相关\投稿工作1\19-潘健康老师待投稿\潘老师-修稿最终版本-2021.03.16\潘建康 kw20201111-修稿\潘建康原始材料20210205\潘健康老师 -结果汇总 20.12.29 -彭月琴\fig4B-cell scratch test-MG63\48h\oe-KIF4A-1.tifoe-KIF4A-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1786890"/>
            <a:ext cx="3877310" cy="3096895"/>
          </a:xfrm>
          <a:prstGeom prst="rect">
            <a:avLst/>
          </a:prstGeom>
        </p:spPr>
      </p:pic>
      <p:pic>
        <p:nvPicPr>
          <p:cNvPr id="3" name="图片 2" descr="E:\1-群群群的第三个文件夹\1-投稿相关\投稿工作1\19-潘健康老师待投稿\潘老师-修稿最终版本-2021.03.16\潘建康 kw20201111-修稿\潘建康原始材料20210205\潘健康老师 -结果汇总 20.12.29 -彭月琴\fig4B-cell scratch test-MG63\48h\oe-KIF4A-2.tifoe-KIF4A-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157345" y="1786890"/>
            <a:ext cx="3877310" cy="3096895"/>
          </a:xfrm>
          <a:prstGeom prst="rect">
            <a:avLst/>
          </a:prstGeom>
        </p:spPr>
      </p:pic>
      <p:pic>
        <p:nvPicPr>
          <p:cNvPr id="4" name="图片 3" descr="E:\1-群群群的第三个文件夹\1-投稿相关\投稿工作1\19-潘健康老师待投稿\潘老师-修稿最终版本-2021.03.16\潘建康 kw20201111-修稿\潘建康原始材料20210205\潘健康老师 -结果汇总 20.12.29 -彭月琴\fig4B-cell scratch test-MG63\48h\oe-KIF4A-3.tifoe-KIF4A-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314690" y="1786890"/>
            <a:ext cx="3877310" cy="30968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5595" y="858520"/>
            <a:ext cx="214757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>
                <a:sym typeface="+mn-ea"/>
              </a:rPr>
              <a:t>MG-63-48h-</a:t>
            </a:r>
            <a:r>
              <a:rPr lang="en-US" altLang="zh-CN"/>
              <a:t>oe-KIF4A</a:t>
            </a:r>
            <a:endParaRPr lang="en-US" altLang="zh-CN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E:\1-群群群的第三个文件夹\1-投稿相关\投稿工作1\19-潘健康老师待投稿\潘老师-修稿最终版本-2021.03.16\潘建康 kw20201111-修稿\潘建康原始材料20210205\潘健康老师 -结果汇总 20.12.29 -彭月琴\fig4B-cell scratch test-MG63\48h\oe-NC-2.tifoe-NC-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157345" y="1819910"/>
            <a:ext cx="3877310" cy="3096895"/>
          </a:xfrm>
          <a:prstGeom prst="rect">
            <a:avLst/>
          </a:prstGeom>
        </p:spPr>
      </p:pic>
      <p:pic>
        <p:nvPicPr>
          <p:cNvPr id="3" name="图片 2" descr="E:\1-群群群的第三个文件夹\1-投稿相关\投稿工作1\19-潘健康老师待投稿\潘老师-修稿最终版本-2021.03.16\潘建康 kw20201111-修稿\潘建康原始材料20210205\潘健康老师 -结果汇总 20.12.29 -彭月琴\fig4B-cell scratch test-MG63\48h\oe-NC-1.tifoe-NC-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1819910"/>
            <a:ext cx="3877310" cy="3096895"/>
          </a:xfrm>
          <a:prstGeom prst="rect">
            <a:avLst/>
          </a:prstGeom>
        </p:spPr>
      </p:pic>
      <p:pic>
        <p:nvPicPr>
          <p:cNvPr id="4" name="图片 3" descr="E:\1-群群群的第三个文件夹\1-投稿相关\投稿工作1\19-潘健康老师待投稿\潘老师-修稿最终版本-2021.03.16\潘建康 kw20201111-修稿\潘建康原始材料20210205\潘健康老师 -结果汇总 20.12.29 -彭月琴\fig4B-cell scratch test-MG63\48h\oe-NC-3.tifoe-NC-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314690" y="1819910"/>
            <a:ext cx="3877310" cy="30968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5595" y="858520"/>
            <a:ext cx="188785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>
                <a:sym typeface="+mn-ea"/>
              </a:rPr>
              <a:t>MG-63-48h-</a:t>
            </a:r>
            <a:r>
              <a:rPr lang="en-US" altLang="zh-CN"/>
              <a:t>oe-NC</a:t>
            </a:r>
            <a:endParaRPr lang="en-US" altLang="zh-CN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E:\1-群群群的第三个文件夹\1-投稿相关\投稿工作1\19-潘健康老师待投稿\潘老师-修稿最终版本-2021.03.16\潘建康 kw20201111-修稿\潘建康原始材料20210205\潘健康老师 -结果汇总 20.12.29 -彭月琴\fig4B-cell scratch test-MG63\48h\si-KIF4A-2.tifsi-KIF4A-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157345" y="1932305"/>
            <a:ext cx="3877310" cy="3096895"/>
          </a:xfrm>
          <a:prstGeom prst="rect">
            <a:avLst/>
          </a:prstGeom>
        </p:spPr>
      </p:pic>
      <p:pic>
        <p:nvPicPr>
          <p:cNvPr id="3" name="图片 2" descr="E:\1-群群群的第三个文件夹\1-投稿相关\投稿工作1\19-潘健康老师待投稿\潘老师-修稿最终版本-2021.03.16\潘建康 kw20201111-修稿\潘建康原始材料20210205\潘健康老师 -结果汇总 20.12.29 -彭月琴\fig4B-cell scratch test-MG63\48h\si-KIF4A-1.tifsi-KIF4A-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1932305"/>
            <a:ext cx="3877310" cy="3096895"/>
          </a:xfrm>
          <a:prstGeom prst="rect">
            <a:avLst/>
          </a:prstGeom>
        </p:spPr>
      </p:pic>
      <p:pic>
        <p:nvPicPr>
          <p:cNvPr id="4" name="图片 3" descr="E:\1-群群群的第三个文件夹\1-投稿相关\投稿工作1\19-潘健康老师待投稿\潘老师-修稿最终版本-2021.03.16\潘建康 kw20201111-修稿\潘建康原始材料20210205\潘健康老师 -结果汇总 20.12.29 -彭月琴\fig4B-cell scratch test-MG63\48h\si-KIF4A-3.tifsi-KIF4A-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314690" y="1932305"/>
            <a:ext cx="3877310" cy="30968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5595" y="858520"/>
            <a:ext cx="205549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>
                <a:sym typeface="+mn-ea"/>
              </a:rPr>
              <a:t>MG-63-48h-</a:t>
            </a:r>
            <a:r>
              <a:rPr lang="en-US" altLang="zh-CN"/>
              <a:t>si-KIF4A</a:t>
            </a:r>
            <a:endParaRPr lang="en-US" altLang="zh-CN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E:\1-群群群的第三个文件夹\1-投稿相关\投稿工作1\19-潘健康老师待投稿\潘老师-修稿最终版本-2021.03.16\潘建康 kw20201111-修稿\潘建康原始材料20210205\潘健康老师 -结果汇总 20.12.29 -彭月琴\fig4B-cell scratch test-MG63\48h\siRNA-NC组-3.tifsiRNA-NC组-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314690" y="1940560"/>
            <a:ext cx="3877310" cy="3096895"/>
          </a:xfrm>
          <a:prstGeom prst="rect">
            <a:avLst/>
          </a:prstGeom>
        </p:spPr>
      </p:pic>
      <p:pic>
        <p:nvPicPr>
          <p:cNvPr id="3" name="图片 2" descr="E:\1-群群群的第三个文件夹\1-投稿相关\投稿工作1\19-潘健康老师待投稿\潘老师-修稿最终版本-2021.03.16\潘建康 kw20201111-修稿\潘建康原始材料20210205\潘健康老师 -结果汇总 20.12.29 -彭月琴\fig4B-cell scratch test-MG63\48h\siRNA-NC组-2.tifsiRNA-NC组-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157345" y="1940560"/>
            <a:ext cx="3877310" cy="3096895"/>
          </a:xfrm>
          <a:prstGeom prst="rect">
            <a:avLst/>
          </a:prstGeom>
        </p:spPr>
      </p:pic>
      <p:pic>
        <p:nvPicPr>
          <p:cNvPr id="4" name="图片 3" descr="E:\1-群群群的第三个文件夹\1-投稿相关\投稿工作1\19-潘健康老师待投稿\潘老师-修稿最终版本-2021.03.16\潘建康 kw20201111-修稿\潘建康原始材料20210205\潘健康老师 -结果汇总 20.12.29 -彭月琴\fig4B-cell scratch test-MG63\48h\siRNA-NC组-1.tifsiRNA-NC组-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1940560"/>
            <a:ext cx="3877310" cy="30968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5595" y="858520"/>
            <a:ext cx="17957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>
                <a:sym typeface="+mn-ea"/>
              </a:rPr>
              <a:t>MG-63-48h-</a:t>
            </a:r>
            <a:r>
              <a:rPr lang="en-US" altLang="zh-CN"/>
              <a:t>si-NC</a:t>
            </a:r>
            <a:endParaRPr lang="en-US" altLang="zh-CN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315595" y="858520"/>
            <a:ext cx="172720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>
                <a:sym typeface="+mn-ea"/>
              </a:rPr>
              <a:t>U20S-0h-</a:t>
            </a:r>
            <a:r>
              <a:rPr lang="en-US" altLang="zh-CN"/>
              <a:t>Control</a:t>
            </a:r>
            <a:endParaRPr lang="en-US" altLang="zh-CN"/>
          </a:p>
        </p:txBody>
      </p:sp>
      <p:pic>
        <p:nvPicPr>
          <p:cNvPr id="2" name="图片 1" descr="E:\1-群群群的第三个文件夹\1-投稿相关\投稿工作1\19-潘健康老师待投稿\潘老师-修稿最终版本-2021.03.16\潘建康 kw20201111-修稿\潘建康原始材料20210205\潘健康老师 -结果汇总 20.12.29 -彭月琴\fig4B-cell scratch test-U-20S\0h\Control-1.tifControl-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1880870"/>
            <a:ext cx="3877310" cy="3096895"/>
          </a:xfrm>
          <a:prstGeom prst="rect">
            <a:avLst/>
          </a:prstGeom>
        </p:spPr>
      </p:pic>
      <p:pic>
        <p:nvPicPr>
          <p:cNvPr id="3" name="图片 2" descr="E:\1-群群群的第三个文件夹\1-投稿相关\投稿工作1\19-潘健康老师待投稿\潘老师-修稿最终版本-2021.03.16\潘建康 kw20201111-修稿\潘建康原始材料20210205\潘健康老师 -结果汇总 20.12.29 -彭月琴\fig4B-cell scratch test-U-20S\0h\Control-2.tifControl-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157345" y="1880870"/>
            <a:ext cx="3877310" cy="3096895"/>
          </a:xfrm>
          <a:prstGeom prst="rect">
            <a:avLst/>
          </a:prstGeom>
        </p:spPr>
      </p:pic>
      <p:pic>
        <p:nvPicPr>
          <p:cNvPr id="4" name="图片 3" descr="E:\1-群群群的第三个文件夹\1-投稿相关\投稿工作1\19-潘健康老师待投稿\潘老师-修稿最终版本-2021.03.16\潘建康 kw20201111-修稿\潘建康原始材料20210205\潘健康老师 -结果汇总 20.12.29 -彭月琴\fig4B-cell scratch test-U-20S\0h\Control-3.tifControl-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314690" y="1880235"/>
            <a:ext cx="3877310" cy="309689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E:\1-群群群的第三个文件夹\1-投稿相关\投稿工作1\19-潘健康老师待投稿\潘老师-修稿最终版本-2021.03.16\潘建康 kw20201111-修稿\潘建康原始材料20210205\潘健康老师 -结果汇总 20.12.29 -彭月琴\fig4B-cell scratch test-U-20S\0h\oe-KIF4A-2.tifoe-KIF4A-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157345" y="1880235"/>
            <a:ext cx="3877310" cy="3096895"/>
          </a:xfrm>
          <a:prstGeom prst="rect">
            <a:avLst/>
          </a:prstGeom>
        </p:spPr>
      </p:pic>
      <p:pic>
        <p:nvPicPr>
          <p:cNvPr id="3" name="图片 2" descr="E:\1-群群群的第三个文件夹\1-投稿相关\投稿工作1\19-潘健康老师待投稿\潘老师-修稿最终版本-2021.03.16\潘建康 kw20201111-修稿\潘建康原始材料20210205\潘健康老师 -结果汇总 20.12.29 -彭月琴\fig4B-cell scratch test-U-20S\0h\oe-KIF4A-3.tifoe-KIF4A-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314690" y="1880870"/>
            <a:ext cx="3877310" cy="3096895"/>
          </a:xfrm>
          <a:prstGeom prst="rect">
            <a:avLst/>
          </a:prstGeom>
        </p:spPr>
      </p:pic>
      <p:pic>
        <p:nvPicPr>
          <p:cNvPr id="4" name="图片 3" descr="E:\1-群群群的第三个文件夹\1-投稿相关\投稿工作1\19-潘健康老师待投稿\潘老师-修稿最终版本-2021.03.16\潘建康 kw20201111-修稿\潘建康原始材料20210205\潘健康老师 -结果汇总 20.12.29 -彭月琴\fig4B-cell scratch test-U-20S\0h\oe-KIF4A-1.tifoe-KIF4A-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1880870"/>
            <a:ext cx="3877310" cy="30968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5595" y="858520"/>
            <a:ext cx="187388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>
                <a:sym typeface="+mn-ea"/>
              </a:rPr>
              <a:t>U20S-0h-</a:t>
            </a:r>
            <a:r>
              <a:rPr lang="en-US" altLang="zh-CN">
                <a:sym typeface="+mn-ea"/>
              </a:rPr>
              <a:t>oe-KIF4A</a:t>
            </a:r>
            <a:endParaRPr lang="en-US" altLang="zh-CN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E:\1-群群群的第三个文件夹\1-投稿相关\投稿工作1\19-潘健康老师待投稿\潘老师-修稿最终版本-2021.03.16\潘建康 kw20201111-修稿\潘建康原始材料20210205\潘健康老师 -结果汇总 20.12.29 -彭月琴\fig4B-cell scratch test-U-20S\0h\oe-NC-3.tifoe-NC-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314690" y="1880235"/>
            <a:ext cx="3877310" cy="3096895"/>
          </a:xfrm>
          <a:prstGeom prst="rect">
            <a:avLst/>
          </a:prstGeom>
        </p:spPr>
      </p:pic>
      <p:pic>
        <p:nvPicPr>
          <p:cNvPr id="3" name="图片 2" descr="E:\1-群群群的第三个文件夹\1-投稿相关\投稿工作1\19-潘健康老师待投稿\潘老师-修稿最终版本-2021.03.16\潘建康 kw20201111-修稿\潘建康原始材料20210205\潘健康老师 -结果汇总 20.12.29 -彭月琴\fig4B-cell scratch test-U-20S\0h\oe-NC-2.tifoe-NC-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157345" y="1880235"/>
            <a:ext cx="3877310" cy="3096895"/>
          </a:xfrm>
          <a:prstGeom prst="rect">
            <a:avLst/>
          </a:prstGeom>
        </p:spPr>
      </p:pic>
      <p:pic>
        <p:nvPicPr>
          <p:cNvPr id="4" name="图片 3" descr="E:\1-群群群的第三个文件夹\1-投稿相关\投稿工作1\19-潘健康老师待投稿\潘老师-修稿最终版本-2021.03.16\潘建康 kw20201111-修稿\潘建康原始材料20210205\潘健康老师 -结果汇总 20.12.29 -彭月琴\fig4B-cell scratch test-U-20S\0h\oe-NC-1.tifoe-NC-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1880870"/>
            <a:ext cx="3877310" cy="30968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5595" y="858520"/>
            <a:ext cx="161417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>
                <a:sym typeface="+mn-ea"/>
              </a:rPr>
              <a:t>U20S-0h-</a:t>
            </a:r>
            <a:r>
              <a:rPr lang="en-US" altLang="zh-CN">
                <a:sym typeface="+mn-ea"/>
              </a:rPr>
              <a:t>oe-NC</a:t>
            </a:r>
            <a:endParaRPr lang="en-US" altLang="zh-CN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E:\1-群群群的第三个文件夹\1-投稿相关\投稿工作1\19-潘健康老师待投稿\潘老师-修稿最终版本-2021.03.16\潘建康 kw20201111-修稿\潘建康原始材料20210205\潘健康老师 -结果汇总 20.12.29 -彭月琴\fig4B-cell scratch test-U-20S\0h\si-KIF4A-3.tifsi-KIF4A-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314690" y="1828800"/>
            <a:ext cx="3877310" cy="3096895"/>
          </a:xfrm>
          <a:prstGeom prst="rect">
            <a:avLst/>
          </a:prstGeom>
        </p:spPr>
      </p:pic>
      <p:pic>
        <p:nvPicPr>
          <p:cNvPr id="3" name="图片 2" descr="E:\1-群群群的第三个文件夹\1-投稿相关\投稿工作1\19-潘健康老师待投稿\潘老师-修稿最终版本-2021.03.16\潘建康 kw20201111-修稿\潘建康原始材料20210205\潘健康老师 -结果汇总 20.12.29 -彭月琴\fig4B-cell scratch test-U-20S\0h\si-KIF4A-2.tifsi-KIF4A-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157345" y="1828800"/>
            <a:ext cx="3877310" cy="3096895"/>
          </a:xfrm>
          <a:prstGeom prst="rect">
            <a:avLst/>
          </a:prstGeom>
        </p:spPr>
      </p:pic>
      <p:pic>
        <p:nvPicPr>
          <p:cNvPr id="4" name="图片 3" descr="E:\1-群群群的第三个文件夹\1-投稿相关\投稿工作1\19-潘健康老师待投稿\潘老师-修稿最终版本-2021.03.16\潘建康 kw20201111-修稿\潘建康原始材料20210205\潘健康老师 -结果汇总 20.12.29 -彭月琴\fig4B-cell scratch test-U-20S\0h\si-KIF4A-1.tifsi-KIF4A-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1828800"/>
            <a:ext cx="3877310" cy="30968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5595" y="858520"/>
            <a:ext cx="178181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>
                <a:sym typeface="+mn-ea"/>
              </a:rPr>
              <a:t>U20S-0h-si-KIF4A</a:t>
            </a:r>
            <a:endParaRPr lang="en-US" altLang="zh-CN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E:\1-群群群的第三个文件夹\1-投稿相关\投稿工作1\19-潘健康老师待投稿\潘老师-修稿最终版本-2021.03.16\潘建康 kw20201111-修稿\潘建康原始材料20210205\潘健康老师 -结果汇总 20.12.29 -彭月琴\fig4B-cell scratch test-MG63\0h\oe-KIF4A-1.tifoe-KIF4A-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1786890"/>
            <a:ext cx="3877310" cy="3096895"/>
          </a:xfrm>
          <a:prstGeom prst="rect">
            <a:avLst/>
          </a:prstGeom>
        </p:spPr>
      </p:pic>
      <p:pic>
        <p:nvPicPr>
          <p:cNvPr id="3" name="图片 2" descr="E:\1-群群群的第三个文件夹\1-投稿相关\投稿工作1\19-潘健康老师待投稿\潘老师-修稿最终版本-2021.03.16\潘建康 kw20201111-修稿\潘建康原始材料20210205\潘健康老师 -结果汇总 20.12.29 -彭月琴\fig4B-cell scratch test-MG63\0h\oe-KIF4A-2.tifoe-KIF4A-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157345" y="1786890"/>
            <a:ext cx="3877310" cy="3096895"/>
          </a:xfrm>
          <a:prstGeom prst="rect">
            <a:avLst/>
          </a:prstGeom>
        </p:spPr>
      </p:pic>
      <p:pic>
        <p:nvPicPr>
          <p:cNvPr id="4" name="图片 3" descr="E:\1-群群群的第三个文件夹\1-投稿相关\投稿工作1\19-潘健康老师待投稿\潘老师-修稿最终版本-2021.03.16\潘建康 kw20201111-修稿\潘建康原始材料20210205\潘健康老师 -结果汇总 20.12.29 -彭月琴\fig4B-cell scratch test-MG63\0h\oe-KIF4A-3.tifoe-KIF4A-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314690" y="1786890"/>
            <a:ext cx="3877310" cy="30968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5595" y="858520"/>
            <a:ext cx="203200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>
                <a:sym typeface="+mn-ea"/>
              </a:rPr>
              <a:t>MG-63-0h-</a:t>
            </a:r>
            <a:r>
              <a:rPr lang="en-US" altLang="zh-CN"/>
              <a:t>oe-KIF4A</a:t>
            </a:r>
            <a:endParaRPr lang="en-US" altLang="zh-CN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E:\1-群群群的第三个文件夹\1-投稿相关\投稿工作1\19-潘健康老师待投稿\潘老师-修稿最终版本-2021.03.16\潘建康 kw20201111-修稿\潘建康原始材料20210205\潘健康老师 -结果汇总 20.12.29 -彭月琴\fig4B-cell scratch test-U-20S\0h\si-NC-2.tifsi-NC-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157345" y="1880235"/>
            <a:ext cx="3877310" cy="3096895"/>
          </a:xfrm>
          <a:prstGeom prst="rect">
            <a:avLst/>
          </a:prstGeom>
        </p:spPr>
      </p:pic>
      <p:pic>
        <p:nvPicPr>
          <p:cNvPr id="3" name="图片 2" descr="E:\1-群群群的第三个文件夹\1-投稿相关\投稿工作1\19-潘健康老师待投稿\潘老师-修稿最终版本-2021.03.16\潘建康 kw20201111-修稿\潘建康原始材料20210205\潘健康老师 -结果汇总 20.12.29 -彭月琴\fig4B-cell scratch test-U-20S\0h\si-NC-1.tifsi-NC-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1880870"/>
            <a:ext cx="3877310" cy="3096895"/>
          </a:xfrm>
          <a:prstGeom prst="rect">
            <a:avLst/>
          </a:prstGeom>
        </p:spPr>
      </p:pic>
      <p:pic>
        <p:nvPicPr>
          <p:cNvPr id="4" name="图片 3" descr="E:\1-群群群的第三个文件夹\1-投稿相关\投稿工作1\19-潘健康老师待投稿\潘老师-修稿最终版本-2021.03.16\潘建康 kw20201111-修稿\潘建康原始材料20210205\潘健康老师 -结果汇总 20.12.29 -彭月琴\fig4B-cell scratch test-U-20S\0h\si-NC-3.tifsi-NC-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314690" y="1880870"/>
            <a:ext cx="3877310" cy="30968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5595" y="858520"/>
            <a:ext cx="163766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>
                <a:sym typeface="+mn-ea"/>
              </a:rPr>
              <a:t>U20S-24h-si-NC</a:t>
            </a:r>
            <a:endParaRPr lang="en-US" altLang="zh-CN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E:\1-群群群的第三个文件夹\1-投稿相关\投稿工作1\19-潘健康老师待投稿\潘老师-修稿最终版本-2021.03.16\潘建康 kw20201111-修稿\潘建康原始材料20210205\潘健康老师 -结果汇总 20.12.29 -彭月琴\fig4B-cell scratch test-U-20S\24h\Control-2.tifControl-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157345" y="1880235"/>
            <a:ext cx="3877310" cy="3096895"/>
          </a:xfrm>
          <a:prstGeom prst="rect">
            <a:avLst/>
          </a:prstGeom>
        </p:spPr>
      </p:pic>
      <p:pic>
        <p:nvPicPr>
          <p:cNvPr id="3" name="图片 2" descr="E:\1-群群群的第三个文件夹\1-投稿相关\投稿工作1\19-潘健康老师待投稿\潘老师-修稿最终版本-2021.03.16\潘建康 kw20201111-修稿\潘建康原始材料20210205\潘健康老师 -结果汇总 20.12.29 -彭月琴\fig4B-cell scratch test-U-20S\24h\Control-1.tifControl-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1880870"/>
            <a:ext cx="3877310" cy="3096895"/>
          </a:xfrm>
          <a:prstGeom prst="rect">
            <a:avLst/>
          </a:prstGeom>
        </p:spPr>
      </p:pic>
      <p:pic>
        <p:nvPicPr>
          <p:cNvPr id="4" name="图片 3" descr="E:\1-群群群的第三个文件夹\1-投稿相关\投稿工作1\19-潘健康老师待投稿\潘老师-修稿最终版本-2021.03.16\潘建康 kw20201111-修稿\潘建康原始材料20210205\潘健康老师 -结果汇总 20.12.29 -彭月琴\fig4B-cell scratch test-U-20S\24h\Control-3.tifControl-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314690" y="1880870"/>
            <a:ext cx="3877310" cy="30968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5595" y="858520"/>
            <a:ext cx="184277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>
                <a:sym typeface="+mn-ea"/>
              </a:rPr>
              <a:t>U20S-24h-Control</a:t>
            </a:r>
            <a:endParaRPr lang="en-US" altLang="zh-CN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E:\1-群群群的第三个文件夹\1-投稿相关\投稿工作1\19-潘健康老师待投稿\潘老师-修稿最终版本-2021.03.16\潘建康 kw20201111-修稿\潘建康原始材料20210205\潘健康老师 -结果汇总 20.12.29 -彭月琴\fig4B-cell scratch test-U-20S\24h\oe-KIF4A-2.tifoe-KIF4A-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157345" y="1880235"/>
            <a:ext cx="3877310" cy="3096895"/>
          </a:xfrm>
          <a:prstGeom prst="rect">
            <a:avLst/>
          </a:prstGeom>
        </p:spPr>
      </p:pic>
      <p:pic>
        <p:nvPicPr>
          <p:cNvPr id="3" name="图片 2" descr="E:\1-群群群的第三个文件夹\1-投稿相关\投稿工作1\19-潘健康老师待投稿\潘老师-修稿最终版本-2021.03.16\潘建康 kw20201111-修稿\潘建康原始材料20210205\潘健康老师 -结果汇总 20.12.29 -彭月琴\fig4B-cell scratch test-U-20S\24h\oe-KIF4A-3.tifoe-KIF4A-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314690" y="1880870"/>
            <a:ext cx="3877310" cy="3096895"/>
          </a:xfrm>
          <a:prstGeom prst="rect">
            <a:avLst/>
          </a:prstGeom>
        </p:spPr>
      </p:pic>
      <p:pic>
        <p:nvPicPr>
          <p:cNvPr id="4" name="图片 3" descr="E:\1-群群群的第三个文件夹\1-投稿相关\投稿工作1\19-潘健康老师待投稿\潘老师-修稿最终版本-2021.03.16\潘建康 kw20201111-修稿\潘建康原始材料20210205\潘健康老师 -结果汇总 20.12.29 -彭月琴\fig4B-cell scratch test-U-20S\24h\oe-KIF4A-1.tifoe-KIF4A-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1880870"/>
            <a:ext cx="3877310" cy="30968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5595" y="858520"/>
            <a:ext cx="198945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>
                <a:sym typeface="+mn-ea"/>
              </a:rPr>
              <a:t>U20S-24h-</a:t>
            </a:r>
            <a:r>
              <a:rPr lang="en-US" altLang="zh-CN">
                <a:sym typeface="+mn-ea"/>
              </a:rPr>
              <a:t>oe-KIF4A</a:t>
            </a:r>
            <a:endParaRPr lang="en-US" altLang="zh-CN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E:\1-群群群的第三个文件夹\1-投稿相关\投稿工作1\19-潘健康老师待投稿\潘老师-修稿最终版本-2021.03.16\潘建康 kw20201111-修稿\潘建康原始材料20210205\潘健康老师 -结果汇总 20.12.29 -彭月琴\fig4B-cell scratch test-U-20S\24h\oe-NC-3.tifoe-NC-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314690" y="1880235"/>
            <a:ext cx="3877310" cy="3096895"/>
          </a:xfrm>
          <a:prstGeom prst="rect">
            <a:avLst/>
          </a:prstGeom>
        </p:spPr>
      </p:pic>
      <p:pic>
        <p:nvPicPr>
          <p:cNvPr id="3" name="图片 2" descr="E:\1-群群群的第三个文件夹\1-投稿相关\投稿工作1\19-潘健康老师待投稿\潘老师-修稿最终版本-2021.03.16\潘建康 kw20201111-修稿\潘建康原始材料20210205\潘健康老师 -结果汇总 20.12.29 -彭月琴\fig4B-cell scratch test-U-20S\24h\oe-NC-2.tifoe-NC-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157345" y="1880235"/>
            <a:ext cx="3877310" cy="3096895"/>
          </a:xfrm>
          <a:prstGeom prst="rect">
            <a:avLst/>
          </a:prstGeom>
        </p:spPr>
      </p:pic>
      <p:pic>
        <p:nvPicPr>
          <p:cNvPr id="4" name="图片 3" descr="E:\1-群群群的第三个文件夹\1-投稿相关\投稿工作1\19-潘健康老师待投稿\潘老师-修稿最终版本-2021.03.16\潘建康 kw20201111-修稿\潘建康原始材料20210205\潘健康老师 -结果汇总 20.12.29 -彭月琴\fig4B-cell scratch test-U-20S\24h\oe-NC-1.tifoe-NC-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1880870"/>
            <a:ext cx="3877310" cy="30968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5595" y="858520"/>
            <a:ext cx="172974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>
                <a:sym typeface="+mn-ea"/>
              </a:rPr>
              <a:t>U20S-24h-</a:t>
            </a:r>
            <a:r>
              <a:rPr lang="en-US" altLang="zh-CN">
                <a:sym typeface="+mn-ea"/>
              </a:rPr>
              <a:t>oe-NC</a:t>
            </a:r>
            <a:endParaRPr lang="en-US" altLang="zh-CN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E:\1-群群群的第三个文件夹\1-投稿相关\投稿工作1\19-潘健康老师待投稿\潘老师-修稿最终版本-2021.03.16\潘建康 kw20201111-修稿\潘建康原始材料20210205\潘健康老师 -结果汇总 20.12.29 -彭月琴\fig4B-cell scratch test-U-20S\24h\si-KIF4A-3.tifsi-KIF4A-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314690" y="1828800"/>
            <a:ext cx="3877310" cy="3096895"/>
          </a:xfrm>
          <a:prstGeom prst="rect">
            <a:avLst/>
          </a:prstGeom>
        </p:spPr>
      </p:pic>
      <p:pic>
        <p:nvPicPr>
          <p:cNvPr id="3" name="图片 2" descr="E:\1-群群群的第三个文件夹\1-投稿相关\投稿工作1\19-潘健康老师待投稿\潘老师-修稿最终版本-2021.03.16\潘建康 kw20201111-修稿\潘建康原始材料20210205\潘健康老师 -结果汇总 20.12.29 -彭月琴\fig4B-cell scratch test-U-20S\24h\si-KIF4A-2.tifsi-KIF4A-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157345" y="1828800"/>
            <a:ext cx="3877310" cy="3096895"/>
          </a:xfrm>
          <a:prstGeom prst="rect">
            <a:avLst/>
          </a:prstGeom>
        </p:spPr>
      </p:pic>
      <p:pic>
        <p:nvPicPr>
          <p:cNvPr id="4" name="图片 3" descr="E:\1-群群群的第三个文件夹\1-投稿相关\投稿工作1\19-潘健康老师待投稿\潘老师-修稿最终版本-2021.03.16\潘建康 kw20201111-修稿\潘建康原始材料20210205\潘健康老师 -结果汇总 20.12.29 -彭月琴\fig4B-cell scratch test-U-20S\24h\si-KIF4A-1.tifsi-KIF4A-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1828800"/>
            <a:ext cx="3877310" cy="30968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5595" y="858520"/>
            <a:ext cx="18973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>
                <a:sym typeface="+mn-ea"/>
              </a:rPr>
              <a:t>U20S-24h-si-KIF4A</a:t>
            </a:r>
            <a:endParaRPr lang="en-US" altLang="zh-CN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E:\1-群群群的第三个文件夹\1-投稿相关\投稿工作1\19-潘健康老师待投稿\潘老师-修稿最终版本-2021.03.16\潘建康 kw20201111-修稿\潘建康原始材料20210205\潘健康老师 -结果汇总 20.12.29 -彭月琴\fig4B-cell scratch test-U-20S\24h\si-NC-3.tifsi-NC-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314690" y="1828800"/>
            <a:ext cx="3877310" cy="3096895"/>
          </a:xfrm>
          <a:prstGeom prst="rect">
            <a:avLst/>
          </a:prstGeom>
        </p:spPr>
      </p:pic>
      <p:pic>
        <p:nvPicPr>
          <p:cNvPr id="3" name="图片 2" descr="E:\1-群群群的第三个文件夹\1-投稿相关\投稿工作1\19-潘健康老师待投稿\潘老师-修稿最终版本-2021.03.16\潘建康 kw20201111-修稿\潘建康原始材料20210205\潘健康老师 -结果汇总 20.12.29 -彭月琴\fig4B-cell scratch test-U-20S\24h\si-NC-2.tifsi-NC-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157345" y="1828800"/>
            <a:ext cx="3877310" cy="3096895"/>
          </a:xfrm>
          <a:prstGeom prst="rect">
            <a:avLst/>
          </a:prstGeom>
        </p:spPr>
      </p:pic>
      <p:pic>
        <p:nvPicPr>
          <p:cNvPr id="4" name="图片 3" descr="E:\1-群群群的第三个文件夹\1-投稿相关\投稿工作1\19-潘健康老师待投稿\潘老师-修稿最终版本-2021.03.16\潘建康 kw20201111-修稿\潘建康原始材料20210205\潘健康老师 -结果汇总 20.12.29 -彭月琴\fig4B-cell scratch test-U-20S\24h\si-NC-1.tifsi-NC-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1828800"/>
            <a:ext cx="3877310" cy="30968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5595" y="858520"/>
            <a:ext cx="163766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>
                <a:sym typeface="+mn-ea"/>
              </a:rPr>
              <a:t>U20S-24h-si-NC</a:t>
            </a:r>
            <a:endParaRPr lang="en-US" altLang="zh-CN"/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文本框 4"/>
          <p:cNvSpPr txBox="1"/>
          <p:nvPr/>
        </p:nvSpPr>
        <p:spPr>
          <a:xfrm>
            <a:off x="315595" y="858520"/>
            <a:ext cx="184277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>
                <a:sym typeface="+mn-ea"/>
              </a:rPr>
              <a:t>U20S-48h-</a:t>
            </a:r>
            <a:r>
              <a:rPr lang="en-US" altLang="zh-CN"/>
              <a:t>Control</a:t>
            </a:r>
            <a:endParaRPr lang="en-US" altLang="zh-CN"/>
          </a:p>
        </p:txBody>
      </p:sp>
      <p:pic>
        <p:nvPicPr>
          <p:cNvPr id="2" name="图片 1" descr="E:\1-群群群的第三个文件夹\1-投稿相关\投稿工作1\19-潘健康老师待投稿\潘老师-修稿最终版本-2021.03.16\潘建康 kw20201111-修稿\潘建康原始材料20210205\潘健康老师 -结果汇总 20.12.29 -彭月琴\fig4B-cell scratch test-U-20S\48h\Control-1.tifControl-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1880870"/>
            <a:ext cx="3877310" cy="3096895"/>
          </a:xfrm>
          <a:prstGeom prst="rect">
            <a:avLst/>
          </a:prstGeom>
        </p:spPr>
      </p:pic>
      <p:pic>
        <p:nvPicPr>
          <p:cNvPr id="3" name="图片 2" descr="E:\1-群群群的第三个文件夹\1-投稿相关\投稿工作1\19-潘健康老师待投稿\潘老师-修稿最终版本-2021.03.16\潘建康 kw20201111-修稿\潘建康原始材料20210205\潘健康老师 -结果汇总 20.12.29 -彭月琴\fig4B-cell scratch test-U-20S\48h\Control-2.tifControl-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157345" y="1880870"/>
            <a:ext cx="3877310" cy="3096895"/>
          </a:xfrm>
          <a:prstGeom prst="rect">
            <a:avLst/>
          </a:prstGeom>
        </p:spPr>
      </p:pic>
      <p:pic>
        <p:nvPicPr>
          <p:cNvPr id="4" name="图片 3" descr="E:\1-群群群的第三个文件夹\1-投稿相关\投稿工作1\19-潘健康老师待投稿\潘老师-修稿最终版本-2021.03.16\潘建康 kw20201111-修稿\潘建康原始材料20210205\潘健康老师 -结果汇总 20.12.29 -彭月琴\fig4B-cell scratch test-U-20S\48h\Control-3.tifControl-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314690" y="1880235"/>
            <a:ext cx="3877310" cy="309689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E:\1-群群群的第三个文件夹\1-投稿相关\投稿工作1\19-潘健康老师待投稿\潘老师-修稿最终版本-2021.03.16\潘建康 kw20201111-修稿\潘建康原始材料20210205\潘健康老师 -结果汇总 20.12.29 -彭月琴\fig4B-cell scratch test-U-20S\48h\oe-KIF4A-2.tifoe-KIF4A-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157345" y="1880235"/>
            <a:ext cx="3877310" cy="3096895"/>
          </a:xfrm>
          <a:prstGeom prst="rect">
            <a:avLst/>
          </a:prstGeom>
        </p:spPr>
      </p:pic>
      <p:pic>
        <p:nvPicPr>
          <p:cNvPr id="3" name="图片 2" descr="E:\1-群群群的第三个文件夹\1-投稿相关\投稿工作1\19-潘健康老师待投稿\潘老师-修稿最终版本-2021.03.16\潘建康 kw20201111-修稿\潘建康原始材料20210205\潘健康老师 -结果汇总 20.12.29 -彭月琴\fig4B-cell scratch test-U-20S\48h\oe-KIF4A-3.tifoe-KIF4A-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8314690" y="1880235"/>
            <a:ext cx="3877310" cy="3096895"/>
          </a:xfrm>
          <a:prstGeom prst="rect">
            <a:avLst/>
          </a:prstGeom>
        </p:spPr>
      </p:pic>
      <p:pic>
        <p:nvPicPr>
          <p:cNvPr id="4" name="图片 3" descr="E:\1-群群群的第三个文件夹\1-投稿相关\投稿工作1\19-潘健康老师待投稿\潘老师-修稿最终版本-2021.03.16\潘建康 kw20201111-修稿\潘建康原始材料20210205\潘健康老师 -结果汇总 20.12.29 -彭月琴\fig4B-cell scratch test-U-20S\48h\oe-KIF4A-1.tifoe-KIF4A-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1880870"/>
            <a:ext cx="3877310" cy="30968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5595" y="858520"/>
            <a:ext cx="198945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>
                <a:sym typeface="+mn-ea"/>
              </a:rPr>
              <a:t>U20S-48h-</a:t>
            </a:r>
            <a:r>
              <a:rPr lang="en-US" altLang="zh-CN">
                <a:sym typeface="+mn-ea"/>
              </a:rPr>
              <a:t>oe-KIF4A</a:t>
            </a:r>
            <a:endParaRPr lang="en-US" altLang="zh-CN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E:\1-群群群的第三个文件夹\1-投稿相关\投稿工作1\19-潘健康老师待投稿\潘老师-修稿最终版本-2021.03.16\潘建康 kw20201111-修稿\潘建康原始材料20210205\潘健康老师 -结果汇总 20.12.29 -彭月琴\fig4B-cell scratch test-U-20S\48h\oe-NC-3.tifoe-NC-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314690" y="1880235"/>
            <a:ext cx="3877310" cy="3096895"/>
          </a:xfrm>
          <a:prstGeom prst="rect">
            <a:avLst/>
          </a:prstGeom>
        </p:spPr>
      </p:pic>
      <p:pic>
        <p:nvPicPr>
          <p:cNvPr id="3" name="图片 2" descr="E:\1-群群群的第三个文件夹\1-投稿相关\投稿工作1\19-潘健康老师待投稿\潘老师-修稿最终版本-2021.03.16\潘建康 kw20201111-修稿\潘建康原始材料20210205\潘健康老师 -结果汇总 20.12.29 -彭月琴\fig4B-cell scratch test-U-20S\48h\oe-NC-2.tifoe-NC-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157345" y="1880235"/>
            <a:ext cx="3877310" cy="3096895"/>
          </a:xfrm>
          <a:prstGeom prst="rect">
            <a:avLst/>
          </a:prstGeom>
        </p:spPr>
      </p:pic>
      <p:pic>
        <p:nvPicPr>
          <p:cNvPr id="4" name="图片 3" descr="E:\1-群群群的第三个文件夹\1-投稿相关\投稿工作1\19-潘健康老师待投稿\潘老师-修稿最终版本-2021.03.16\潘建康 kw20201111-修稿\潘建康原始材料20210205\潘健康老师 -结果汇总 20.12.29 -彭月琴\fig4B-cell scratch test-U-20S\48h\oe-NC-1.tifoe-NC-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1880870"/>
            <a:ext cx="3877310" cy="30968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5595" y="858520"/>
            <a:ext cx="172974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>
                <a:sym typeface="+mn-ea"/>
              </a:rPr>
              <a:t>U20S-48h-</a:t>
            </a:r>
            <a:r>
              <a:rPr lang="en-US" altLang="zh-CN">
                <a:sym typeface="+mn-ea"/>
              </a:rPr>
              <a:t>oe-NC</a:t>
            </a:r>
            <a:endParaRPr lang="en-US" altLang="zh-CN"/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E:\1-群群群的第三个文件夹\1-投稿相关\投稿工作1\19-潘健康老师待投稿\潘老师-修稿最终版本-2021.03.16\潘建康 kw20201111-修稿\潘建康原始材料20210205\潘健康老师 -结果汇总 20.12.29 -彭月琴\fig4B-cell scratch test-U-20S\48h\si-KIF4A-3.tifsi-KIF4A-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314690" y="1828800"/>
            <a:ext cx="3877310" cy="3096895"/>
          </a:xfrm>
          <a:prstGeom prst="rect">
            <a:avLst/>
          </a:prstGeom>
        </p:spPr>
      </p:pic>
      <p:pic>
        <p:nvPicPr>
          <p:cNvPr id="3" name="图片 2" descr="E:\1-群群群的第三个文件夹\1-投稿相关\投稿工作1\19-潘健康老师待投稿\潘老师-修稿最终版本-2021.03.16\潘建康 kw20201111-修稿\潘建康原始材料20210205\潘健康老师 -结果汇总 20.12.29 -彭月琴\fig4B-cell scratch test-U-20S\48h\si-KIF4A-2.tifsi-KIF4A-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157345" y="1828800"/>
            <a:ext cx="3877310" cy="3096895"/>
          </a:xfrm>
          <a:prstGeom prst="rect">
            <a:avLst/>
          </a:prstGeom>
        </p:spPr>
      </p:pic>
      <p:pic>
        <p:nvPicPr>
          <p:cNvPr id="4" name="图片 3" descr="E:\1-群群群的第三个文件夹\1-投稿相关\投稿工作1\19-潘健康老师待投稿\潘老师-修稿最终版本-2021.03.16\潘建康 kw20201111-修稿\潘建康原始材料20210205\潘健康老师 -结果汇总 20.12.29 -彭月琴\fig4B-cell scratch test-U-20S\48h\si-KIF4A-1.tifsi-KIF4A-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1828800"/>
            <a:ext cx="3877310" cy="30968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5595" y="858520"/>
            <a:ext cx="18973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>
                <a:sym typeface="+mn-ea"/>
              </a:rPr>
              <a:t>U20S-48h-si-KIF4A</a:t>
            </a:r>
            <a:endParaRPr lang="en-US" altLang="zh-CN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E:\1-群群群的第三个文件夹\1-投稿相关\投稿工作1\19-潘健康老师待投稿\潘老师-修稿最终版本-2021.03.16\潘建康 kw20201111-修稿\潘建康原始材料20210205\潘健康老师 -结果汇总 20.12.29 -彭月琴\fig4B-cell scratch test-MG63\0h\oe-NC-2.tifoe-NC-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157345" y="1819910"/>
            <a:ext cx="3877310" cy="3096895"/>
          </a:xfrm>
          <a:prstGeom prst="rect">
            <a:avLst/>
          </a:prstGeom>
        </p:spPr>
      </p:pic>
      <p:pic>
        <p:nvPicPr>
          <p:cNvPr id="3" name="图片 2" descr="E:\1-群群群的第三个文件夹\1-投稿相关\投稿工作1\19-潘健康老师待投稿\潘老师-修稿最终版本-2021.03.16\潘建康 kw20201111-修稿\潘建康原始材料20210205\潘健康老师 -结果汇总 20.12.29 -彭月琴\fig4B-cell scratch test-MG63\0h\oe-NC-1.tifoe-NC-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1819910"/>
            <a:ext cx="3877310" cy="3096895"/>
          </a:xfrm>
          <a:prstGeom prst="rect">
            <a:avLst/>
          </a:prstGeom>
        </p:spPr>
      </p:pic>
      <p:pic>
        <p:nvPicPr>
          <p:cNvPr id="4" name="图片 3" descr="E:\1-群群群的第三个文件夹\1-投稿相关\投稿工作1\19-潘健康老师待投稿\潘老师-修稿最终版本-2021.03.16\潘建康 kw20201111-修稿\潘建康原始材料20210205\潘健康老师 -结果汇总 20.12.29 -彭月琴\fig4B-cell scratch test-MG63\0h\oe-NC-3.tifoe-NC-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314690" y="1819910"/>
            <a:ext cx="3877310" cy="30968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5595" y="858520"/>
            <a:ext cx="177228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>
                <a:sym typeface="+mn-ea"/>
              </a:rPr>
              <a:t>MG-63-0h-</a:t>
            </a:r>
            <a:r>
              <a:rPr lang="en-US" altLang="zh-CN"/>
              <a:t>oe-NC</a:t>
            </a:r>
            <a:endParaRPr lang="en-US" altLang="zh-CN"/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E:\1-群群群的第三个文件夹\1-投稿相关\投稿工作1\19-潘健康老师待投稿\潘老师-修稿最终版本-2021.03.16\潘建康 kw20201111-修稿\潘建康原始材料20210205\潘健康老师 -结果汇总 20.12.29 -彭月琴\fig4B-cell scratch test-U-20S\48h\si-NC-2.tifsi-NC-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157345" y="1880235"/>
            <a:ext cx="3877310" cy="3096895"/>
          </a:xfrm>
          <a:prstGeom prst="rect">
            <a:avLst/>
          </a:prstGeom>
        </p:spPr>
      </p:pic>
      <p:pic>
        <p:nvPicPr>
          <p:cNvPr id="3" name="图片 2" descr="E:\1-群群群的第三个文件夹\1-投稿相关\投稿工作1\19-潘健康老师待投稿\潘老师-修稿最终版本-2021.03.16\潘建康 kw20201111-修稿\潘建康原始材料20210205\潘健康老师 -结果汇总 20.12.29 -彭月琴\fig4B-cell scratch test-U-20S\48h\si-NC-1.tifsi-NC-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1880870"/>
            <a:ext cx="3877310" cy="3096895"/>
          </a:xfrm>
          <a:prstGeom prst="rect">
            <a:avLst/>
          </a:prstGeom>
        </p:spPr>
      </p:pic>
      <p:pic>
        <p:nvPicPr>
          <p:cNvPr id="4" name="图片 3" descr="E:\1-群群群的第三个文件夹\1-投稿相关\投稿工作1\19-潘健康老师待投稿\潘老师-修稿最终版本-2021.03.16\潘建康 kw20201111-修稿\潘建康原始材料20210205\潘健康老师 -结果汇总 20.12.29 -彭月琴\fig4B-cell scratch test-U-20S\48h\si-NC-3.tifsi-NC-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314690" y="1880870"/>
            <a:ext cx="3877310" cy="30968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5595" y="858520"/>
            <a:ext cx="163766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>
                <a:sym typeface="+mn-ea"/>
              </a:rPr>
              <a:t>U20S-48h-si-NC</a:t>
            </a:r>
            <a:endParaRPr lang="en-US" altLang="zh-CN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E:\1-群群群的第三个文件夹\1-投稿相关\投稿工作1\19-潘健康老师待投稿\潘老师-修稿最终版本-2021.03.16\潘建康 kw20201111-修稿\潘建康原始材料20210205\潘健康老师 -结果汇总 20.12.29 -彭月琴\fig4B-cell scratch test-MG63\0h\si-KIF4A-2.tifsi-KIF4A-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157345" y="1932305"/>
            <a:ext cx="3877310" cy="3096895"/>
          </a:xfrm>
          <a:prstGeom prst="rect">
            <a:avLst/>
          </a:prstGeom>
        </p:spPr>
      </p:pic>
      <p:pic>
        <p:nvPicPr>
          <p:cNvPr id="3" name="图片 2" descr="E:\1-群群群的第三个文件夹\1-投稿相关\投稿工作1\19-潘健康老师待投稿\潘老师-修稿最终版本-2021.03.16\潘建康 kw20201111-修稿\潘建康原始材料20210205\潘健康老师 -结果汇总 20.12.29 -彭月琴\fig4B-cell scratch test-MG63\0h\si-KIF4A-1.tifsi-KIF4A-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1932305"/>
            <a:ext cx="3877310" cy="3096895"/>
          </a:xfrm>
          <a:prstGeom prst="rect">
            <a:avLst/>
          </a:prstGeom>
        </p:spPr>
      </p:pic>
      <p:pic>
        <p:nvPicPr>
          <p:cNvPr id="4" name="图片 3" descr="E:\1-群群群的第三个文件夹\1-投稿相关\投稿工作1\19-潘健康老师待投稿\潘老师-修稿最终版本-2021.03.16\潘建康 kw20201111-修稿\潘建康原始材料20210205\潘健康老师 -结果汇总 20.12.29 -彭月琴\fig4B-cell scratch test-MG63\0h\si-KIF4A-3.tifsi-KIF4A-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314690" y="1932305"/>
            <a:ext cx="3877310" cy="30968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5595" y="858520"/>
            <a:ext cx="193992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>
                <a:sym typeface="+mn-ea"/>
              </a:rPr>
              <a:t>MG-63-0h-</a:t>
            </a:r>
            <a:r>
              <a:rPr lang="en-US" altLang="zh-CN"/>
              <a:t>si-KIF4A</a:t>
            </a:r>
            <a:endParaRPr lang="en-US" altLang="zh-CN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E:\1-群群群的第三个文件夹\1-投稿相关\投稿工作1\19-潘健康老师待投稿\潘老师-修稿最终版本-2021.03.16\潘建康 kw20201111-修稿\潘建康原始材料20210205\潘健康老师 -结果汇总 20.12.29 -彭月琴\fig4B-cell scratch test-MG63\0h\si-NC-3.tifsi-NC-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8314690" y="1940560"/>
            <a:ext cx="3877310" cy="3096895"/>
          </a:xfrm>
          <a:prstGeom prst="rect">
            <a:avLst/>
          </a:prstGeom>
        </p:spPr>
      </p:pic>
      <p:pic>
        <p:nvPicPr>
          <p:cNvPr id="3" name="图片 2" descr="E:\1-群群群的第三个文件夹\1-投稿相关\投稿工作1\19-潘健康老师待投稿\潘老师-修稿最终版本-2021.03.16\潘建康 kw20201111-修稿\潘建康原始材料20210205\潘健康老师 -结果汇总 20.12.29 -彭月琴\fig4B-cell scratch test-MG63\0h\si-NC-2.tifsi-NC-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157345" y="1940560"/>
            <a:ext cx="3877310" cy="3096895"/>
          </a:xfrm>
          <a:prstGeom prst="rect">
            <a:avLst/>
          </a:prstGeom>
        </p:spPr>
      </p:pic>
      <p:pic>
        <p:nvPicPr>
          <p:cNvPr id="4" name="图片 3" descr="E:\1-群群群的第三个文件夹\1-投稿相关\投稿工作1\19-潘健康老师待投稿\潘老师-修稿最终版本-2021.03.16\潘建康 kw20201111-修稿\潘建康原始材料20210205\潘健康老师 -结果汇总 20.12.29 -彭月琴\fig4B-cell scratch test-MG63\0h\si-NC-1.tifsi-NC-1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0" y="1940560"/>
            <a:ext cx="3877310" cy="30968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5595" y="858520"/>
            <a:ext cx="168021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>
                <a:sym typeface="+mn-ea"/>
              </a:rPr>
              <a:t>MG-63-0h-</a:t>
            </a:r>
            <a:r>
              <a:rPr lang="en-US" altLang="zh-CN"/>
              <a:t>si-NC</a:t>
            </a:r>
            <a:endParaRPr lang="en-US" altLang="zh-CN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E:\1-群群群的第三个文件夹\1-投稿相关\投稿工作1\19-潘健康老师待投稿\潘老师-修稿最终版本-2021.03.16\潘建康 kw20201111-修稿\潘建康原始材料20210205\潘健康老师 -结果汇总 20.12.29 -彭月琴\fig4B-cell scratch test-MG63\24h\Control-1.tifControl-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1880870"/>
            <a:ext cx="3877310" cy="3097530"/>
          </a:xfrm>
          <a:prstGeom prst="rect">
            <a:avLst/>
          </a:prstGeom>
        </p:spPr>
      </p:pic>
      <p:pic>
        <p:nvPicPr>
          <p:cNvPr id="3" name="图片 2" descr="E:\1-群群群的第三个文件夹\1-投稿相关\投稿工作1\19-潘健康老师待投稿\潘老师-修稿最终版本-2021.03.16\潘建康 kw20201111-修稿\潘建康原始材料20210205\潘健康老师 -结果汇总 20.12.29 -彭月琴\fig4B-cell scratch test-MG63\24h\Control-2.tifControl-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157345" y="1880870"/>
            <a:ext cx="3877310" cy="3096895"/>
          </a:xfrm>
          <a:prstGeom prst="rect">
            <a:avLst/>
          </a:prstGeom>
        </p:spPr>
      </p:pic>
      <p:pic>
        <p:nvPicPr>
          <p:cNvPr id="4" name="图片 3" descr="E:\1-群群群的第三个文件夹\1-投稿相关\投稿工作1\19-潘健康老师待投稿\潘老师-修稿最终版本-2021.03.16\潘建康 kw20201111-修稿\潘建康原始材料20210205\潘健康老师 -结果汇总 20.12.29 -彭月琴\fig4B-cell scratch test-MG63\24h\Control-3.tifControl-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314690" y="1880235"/>
            <a:ext cx="3877310" cy="30968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5595" y="858520"/>
            <a:ext cx="19735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en-US" altLang="zh-CN"/>
              <a:t>MG-63-24h-control</a:t>
            </a:r>
            <a:endParaRPr lang="en-US" altLang="zh-CN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E:\1-群群群的第三个文件夹\1-投稿相关\投稿工作1\19-潘健康老师待投稿\潘老师-修稿最终版本-2021.03.16\潘建康 kw20201111-修稿\潘建康原始材料20210205\潘健康老师 -结果汇总 20.12.29 -彭月琴\fig4B-cell scratch test-MG63\24h\oe-KIF4A-1.tifoe-KIF4A-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0" y="1786890"/>
            <a:ext cx="3877310" cy="3096895"/>
          </a:xfrm>
          <a:prstGeom prst="rect">
            <a:avLst/>
          </a:prstGeom>
        </p:spPr>
      </p:pic>
      <p:pic>
        <p:nvPicPr>
          <p:cNvPr id="3" name="图片 2" descr="E:\1-群群群的第三个文件夹\1-投稿相关\投稿工作1\19-潘健康老师待投稿\潘老师-修稿最终版本-2021.03.16\潘建康 kw20201111-修稿\潘建康原始材料20210205\潘健康老师 -结果汇总 20.12.29 -彭月琴\fig4B-cell scratch test-MG63\24h\oe--KIF4A-2.tifoe--KIF4A-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157345" y="1786890"/>
            <a:ext cx="3877310" cy="3096895"/>
          </a:xfrm>
          <a:prstGeom prst="rect">
            <a:avLst/>
          </a:prstGeom>
        </p:spPr>
      </p:pic>
      <p:pic>
        <p:nvPicPr>
          <p:cNvPr id="4" name="图片 3" descr="E:\1-群群群的第三个文件夹\1-投稿相关\投稿工作1\19-潘健康老师待投稿\潘老师-修稿最终版本-2021.03.16\潘建康 kw20201111-修稿\潘建康原始材料20210205\潘健康老师 -结果汇总 20.12.29 -彭月琴\fig4B-cell scratch test-MG63\24h\oe-KIF4A-3.tifoe-KIF4A-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314690" y="1786890"/>
            <a:ext cx="3877310" cy="30968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5595" y="858520"/>
            <a:ext cx="214757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>
                <a:sym typeface="+mn-ea"/>
              </a:rPr>
              <a:t>MG-63-24h-</a:t>
            </a:r>
            <a:r>
              <a:rPr lang="en-US" altLang="zh-CN"/>
              <a:t>oe-KIF4A</a:t>
            </a:r>
            <a:endParaRPr lang="en-US" altLang="zh-CN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E:\1-群群群的第三个文件夹\1-投稿相关\投稿工作1\19-潘健康老师待投稿\潘老师-修稿最终版本-2021.03.16\潘建康 kw20201111-修稿\潘建康原始材料20210205\潘健康老师 -结果汇总 20.12.29 -彭月琴\fig4B-cell scratch test-MG63\24h\oe-NC-2.tifoe-NC-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157345" y="1819910"/>
            <a:ext cx="3877310" cy="3096895"/>
          </a:xfrm>
          <a:prstGeom prst="rect">
            <a:avLst/>
          </a:prstGeom>
        </p:spPr>
      </p:pic>
      <p:pic>
        <p:nvPicPr>
          <p:cNvPr id="3" name="图片 2" descr="E:\1-群群群的第三个文件夹\1-投稿相关\投稿工作1\19-潘健康老师待投稿\潘老师-修稿最终版本-2021.03.16\潘建康 kw20201111-修稿\潘建康原始材料20210205\潘健康老师 -结果汇总 20.12.29 -彭月琴\fig4B-cell scratch test-MG63\24h\oe-NC-1.tifoe-NC-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1819910"/>
            <a:ext cx="3877310" cy="3096895"/>
          </a:xfrm>
          <a:prstGeom prst="rect">
            <a:avLst/>
          </a:prstGeom>
        </p:spPr>
      </p:pic>
      <p:pic>
        <p:nvPicPr>
          <p:cNvPr id="4" name="图片 3" descr="E:\1-群群群的第三个文件夹\1-投稿相关\投稿工作1\19-潘健康老师待投稿\潘老师-修稿最终版本-2021.03.16\潘建康 kw20201111-修稿\潘建康原始材料20210205\潘健康老师 -结果汇总 20.12.29 -彭月琴\fig4B-cell scratch test-MG63\24h\oe-NC-3.tifoe-NC-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314690" y="1819910"/>
            <a:ext cx="3877310" cy="30968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5595" y="858520"/>
            <a:ext cx="188785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>
                <a:sym typeface="+mn-ea"/>
              </a:rPr>
              <a:t>MG-63-24h-</a:t>
            </a:r>
            <a:r>
              <a:rPr lang="en-US" altLang="zh-CN"/>
              <a:t>oe-NC</a:t>
            </a:r>
            <a:endParaRPr lang="en-US" altLang="zh-CN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E:\1-群群群的第三个文件夹\1-投稿相关\投稿工作1\19-潘健康老师待投稿\潘老师-修稿最终版本-2021.03.16\潘建康 kw20201111-修稿\潘建康原始材料20210205\潘健康老师 -结果汇总 20.12.29 -彭月琴\fig4B-cell scratch test-MG63\24h\si-KIF4A-2.tifsi-KIF4A-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4157345" y="1932305"/>
            <a:ext cx="3877310" cy="3096895"/>
          </a:xfrm>
          <a:prstGeom prst="rect">
            <a:avLst/>
          </a:prstGeom>
        </p:spPr>
      </p:pic>
      <p:pic>
        <p:nvPicPr>
          <p:cNvPr id="3" name="图片 2" descr="E:\1-群群群的第三个文件夹\1-投稿相关\投稿工作1\19-潘健康老师待投稿\潘老师-修稿最终版本-2021.03.16\潘建康 kw20201111-修稿\潘建康原始材料20210205\潘健康老师 -结果汇总 20.12.29 -彭月琴\fig4B-cell scratch test-MG63\24h\si-KIF4A-1.tifsi-KIF4A-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0" y="1932305"/>
            <a:ext cx="3877310" cy="3096895"/>
          </a:xfrm>
          <a:prstGeom prst="rect">
            <a:avLst/>
          </a:prstGeom>
        </p:spPr>
      </p:pic>
      <p:pic>
        <p:nvPicPr>
          <p:cNvPr id="4" name="图片 3" descr="E:\1-群群群的第三个文件夹\1-投稿相关\投稿工作1\19-潘健康老师待投稿\潘老师-修稿最终版本-2021.03.16\潘建康 kw20201111-修稿\潘建康原始材料20210205\潘健康老师 -结果汇总 20.12.29 -彭月琴\fig4B-cell scratch test-MG63\24h\si-KIF4A-3.tifsi-KIF4A-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8314690" y="1932305"/>
            <a:ext cx="3877310" cy="309689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15595" y="858520"/>
            <a:ext cx="2055495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pPr algn="l"/>
            <a:r>
              <a:rPr lang="en-US" altLang="zh-CN">
                <a:sym typeface="+mn-ea"/>
              </a:rPr>
              <a:t>MG-63-24h-</a:t>
            </a:r>
            <a:r>
              <a:rPr lang="en-US" altLang="zh-CN"/>
              <a:t>si-KIF4A</a:t>
            </a:r>
            <a:endParaRPr lang="en-US" altLang="zh-CN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474</Words>
  <Application>WPS 演示</Application>
  <PresentationFormat>宽屏</PresentationFormat>
  <Paragraphs>60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裙裙裙</cp:lastModifiedBy>
  <cp:revision>9</cp:revision>
  <dcterms:created xsi:type="dcterms:W3CDTF">2021-03-18T08:25:00Z</dcterms:created>
  <dcterms:modified xsi:type="dcterms:W3CDTF">2021-03-18T09:27:45Z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2052-11.1.0.9998</vt:lpwstr>
  </property>
</Properties>
</file>