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C2D828-FBC3-436E-BA90-12E929956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2FF8F10-8197-4A34-8B25-824064618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407EA20-A42A-462F-B249-AC40D68B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B8FE-A96C-4459-B896-89A1731C8942}" type="datetimeFigureOut">
              <a:rPr lang="tr-TR" smtClean="0"/>
              <a:t>31.08.2021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14B2AC4-919D-4B1E-8A46-479CF77C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59BAD1-4C75-4BCB-A587-24944B49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FD2-3E9D-4322-A24F-26CD070A1E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50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5B402C-CC8E-49FE-A249-67370981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FEC7826-90C1-4B00-9329-44540F43A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D18793-5B65-4669-A9D7-063C1325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B8FE-A96C-4459-B896-89A1731C8942}" type="datetimeFigureOut">
              <a:rPr lang="tr-TR" smtClean="0"/>
              <a:t>31.08.2021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E36BC5-6901-4D19-9975-AB9AE387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38B2B0-C92F-4CFD-8A71-D3D7D9FC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FD2-3E9D-4322-A24F-26CD070A1E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80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CB13E37-9D68-49A6-926B-63F9565B4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7CE899-EE3F-464B-9556-725D31265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FEA2BAC-3BC4-474E-8CD1-DB520E70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B8FE-A96C-4459-B896-89A1731C8942}" type="datetimeFigureOut">
              <a:rPr lang="tr-TR" smtClean="0"/>
              <a:t>31.08.2021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837B4D-8834-4152-86A3-42755272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CDE3CC-1C52-416B-9B9E-0E7350DB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FD2-3E9D-4322-A24F-26CD070A1E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17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CEEB24-BCC0-46D8-847E-34947E52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A93060-C123-4D34-A8C0-102A8AF40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8280904-EEEB-44AE-B27C-8F97645A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B8FE-A96C-4459-B896-89A1731C8942}" type="datetimeFigureOut">
              <a:rPr lang="tr-TR" smtClean="0"/>
              <a:t>31.08.2021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E17B61-A945-4AAE-B32E-E210181A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0D48351-1937-405D-8D17-59D41714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FD2-3E9D-4322-A24F-26CD070A1E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80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40A7EC-71FB-42B1-A85A-D0B3870B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CFBAD1D-B5A2-4B96-9295-C4AFDD122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B930C6-8E38-4EE0-9013-09E65086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B8FE-A96C-4459-B896-89A1731C8942}" type="datetimeFigureOut">
              <a:rPr lang="tr-TR" smtClean="0"/>
              <a:t>31.08.2021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EAFE69-8A51-4FB7-8FEA-61F2CDF3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52A5BD-DC0E-431C-BF1C-80B13062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FD2-3E9D-4322-A24F-26CD070A1E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2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BC8FF5-BF4D-47CB-985E-99571D78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782156-FF7E-4322-A543-9CB3B14DF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A516324-BD16-468D-B443-0DA39C6E8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114CE9D-3616-45D6-ABFD-01FB281AC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B8FE-A96C-4459-B896-89A1731C8942}" type="datetimeFigureOut">
              <a:rPr lang="tr-TR" smtClean="0"/>
              <a:t>31.08.2021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01B1E7-232D-4DB4-AB75-F0924D21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5FC2324-5DBD-4D62-A9BF-A3D6D734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FD2-3E9D-4322-A24F-26CD070A1E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21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06DAFA-0BB1-470D-8E39-24720AC9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D1DA50E-92D9-47DF-A88B-B9ACC2A05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769A011-0BE3-43D9-8D74-DF896827D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24456F0-1F7C-4462-9BE0-E5A5B48DA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F369C4A-BAFE-4390-A7EA-0ABE203EC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A55DBF5-A7BF-46FC-9444-882873EC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B8FE-A96C-4459-B896-89A1731C8942}" type="datetimeFigureOut">
              <a:rPr lang="tr-TR" smtClean="0"/>
              <a:t>31.08.2021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1E4E384-6B56-43FA-B83F-64D06576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8046339-9A9E-4A2F-AEA6-DA8B3371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FD2-3E9D-4322-A24F-26CD070A1E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76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EC9561-3383-418B-8411-9AAE22B0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0505936-DA32-4458-923F-0FADBB833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B8FE-A96C-4459-B896-89A1731C8942}" type="datetimeFigureOut">
              <a:rPr lang="tr-TR" smtClean="0"/>
              <a:t>31.08.2021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73CC9B6-C1BC-4C9F-A263-2E83AF6D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C1C1BFD-350B-4B71-86D1-FB4A5A50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FD2-3E9D-4322-A24F-26CD070A1E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08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1F64122-CDA2-4F7D-AFD9-C2A90A8F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B8FE-A96C-4459-B896-89A1731C8942}" type="datetimeFigureOut">
              <a:rPr lang="tr-TR" smtClean="0"/>
              <a:t>31.08.2021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39361CC-19B8-42BD-BBDD-0B13BB5A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913F003-B516-4817-B58E-D27586E0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FD2-3E9D-4322-A24F-26CD070A1E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08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FA9602-B68C-4EC0-87E3-BE5D73BB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E60BE0-B104-4CE3-BF62-7909C05DF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F563010-F4D6-497C-A4A6-FC5A87726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AC0C03B-80C1-4B96-9BC2-67E02C6B2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B8FE-A96C-4459-B896-89A1731C8942}" type="datetimeFigureOut">
              <a:rPr lang="tr-TR" smtClean="0"/>
              <a:t>31.08.2021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478C5BE-B340-4EDE-B27C-D6ED7549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9EF5E2-128E-457F-8013-985DD574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FD2-3E9D-4322-A24F-26CD070A1E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01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4EB339-57EB-4177-AE44-A459A0D2C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5D82C4A-1A1A-4791-93ED-20642C9EF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75A7A8B-5F7E-43DE-BCA9-7C7176804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EB6B610-1629-482D-A6B7-6CF6E769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B8FE-A96C-4459-B896-89A1731C8942}" type="datetimeFigureOut">
              <a:rPr lang="tr-TR" smtClean="0"/>
              <a:t>31.08.2021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1ED6E28-7D21-4E60-B9DB-401AF8D8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41DDC0-9307-47FD-947A-96F1A7EA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FD2-3E9D-4322-A24F-26CD070A1E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021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CE656F3-86B2-4599-9B4F-9C756660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466092-7F89-44AB-8B79-5B5F9D233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589061-DB9F-4728-9C91-4A43C9B6A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B8FE-A96C-4459-B896-89A1731C8942}" type="datetimeFigureOut">
              <a:rPr lang="tr-TR" smtClean="0"/>
              <a:t>31.08.2021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CCBEBF-A749-435B-B1CA-840466156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9A593D-FAC4-4CC4-91C5-5E1DD07B1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EFD2-3E9D-4322-A24F-26CD070A1E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96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1CCE9B-7E21-4E8D-9F8D-5D9536ABB7F9}"/>
              </a:ext>
            </a:extLst>
          </p:cNvPr>
          <p:cNvSpPr txBox="1"/>
          <p:nvPr/>
        </p:nvSpPr>
        <p:spPr>
          <a:xfrm>
            <a:off x="-55354" y="2083715"/>
            <a:ext cx="1526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   Zip14</a:t>
            </a:r>
          </a:p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(50 </a:t>
            </a:r>
            <a:r>
              <a:rPr lang="tr-T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9F44F2A-841E-40B3-B0C1-975A99FD24B4}"/>
              </a:ext>
            </a:extLst>
          </p:cNvPr>
          <p:cNvSpPr txBox="1"/>
          <p:nvPr/>
        </p:nvSpPr>
        <p:spPr>
          <a:xfrm>
            <a:off x="5131044" y="1996492"/>
            <a:ext cx="1526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    Znt1</a:t>
            </a:r>
          </a:p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(~55kDa)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6344A40-0ABD-4F30-A0CE-2E79CF9D6123}"/>
              </a:ext>
            </a:extLst>
          </p:cNvPr>
          <p:cNvSpPr txBox="1"/>
          <p:nvPr/>
        </p:nvSpPr>
        <p:spPr>
          <a:xfrm>
            <a:off x="170537" y="4748695"/>
            <a:ext cx="1526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  <a:endParaRPr lang="tr-T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(42 </a:t>
            </a:r>
            <a:r>
              <a:rPr lang="tr-T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7EDFC48-F6CE-4C05-98E1-C22D6586D8A0}"/>
              </a:ext>
            </a:extLst>
          </p:cNvPr>
          <p:cNvSpPr txBox="1"/>
          <p:nvPr/>
        </p:nvSpPr>
        <p:spPr>
          <a:xfrm>
            <a:off x="3478402" y="189498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Hep40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9550D29-9499-44A0-8BA0-A40F3911DD68}"/>
              </a:ext>
            </a:extLst>
          </p:cNvPr>
          <p:cNvSpPr txBox="1"/>
          <p:nvPr/>
        </p:nvSpPr>
        <p:spPr>
          <a:xfrm>
            <a:off x="2425261" y="1904993"/>
            <a:ext cx="1512168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Snu398</a:t>
            </a:r>
          </a:p>
        </p:txBody>
      </p:sp>
      <p:pic>
        <p:nvPicPr>
          <p:cNvPr id="8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55D203F2-9A5B-4C2E-A936-F6116AE000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4464" r="37848" b="-12232"/>
          <a:stretch/>
        </p:blipFill>
        <p:spPr>
          <a:xfrm>
            <a:off x="1165714" y="1368060"/>
            <a:ext cx="3657296" cy="2832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B4B7443E-82F0-4332-AE45-0DB8964456E0}"/>
              </a:ext>
            </a:extLst>
          </p:cNvPr>
          <p:cNvSpPr txBox="1"/>
          <p:nvPr/>
        </p:nvSpPr>
        <p:spPr>
          <a:xfrm rot="18672098">
            <a:off x="7971044" y="245181"/>
            <a:ext cx="1512168" cy="49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Hep40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43B08A5-F638-4AEC-ABEB-D6E60A626CCA}"/>
              </a:ext>
            </a:extLst>
          </p:cNvPr>
          <p:cNvSpPr txBox="1"/>
          <p:nvPr/>
        </p:nvSpPr>
        <p:spPr>
          <a:xfrm rot="18672098">
            <a:off x="1533774" y="617465"/>
            <a:ext cx="1512168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Snu398</a:t>
            </a:r>
          </a:p>
        </p:txBody>
      </p:sp>
      <p:pic>
        <p:nvPicPr>
          <p:cNvPr id="12" name="Resim 11" descr="metin içeren bir resim&#10;&#10;Açıklama otomatik olarak oluşturuldu">
            <a:extLst>
              <a:ext uri="{FF2B5EF4-FFF2-40B4-BE49-F238E27FC236}">
                <a16:creationId xmlns:a16="http://schemas.microsoft.com/office/drawing/2014/main" id="{FC689C16-D223-4D12-A249-603D7F5A4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t="-25936" r="39248" b="759"/>
          <a:stretch/>
        </p:blipFill>
        <p:spPr>
          <a:xfrm>
            <a:off x="6374512" y="1088368"/>
            <a:ext cx="4641117" cy="30195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8FDE8E38-F480-4977-A509-C961F9FF78E2}"/>
              </a:ext>
            </a:extLst>
          </p:cNvPr>
          <p:cNvSpPr txBox="1"/>
          <p:nvPr/>
        </p:nvSpPr>
        <p:spPr>
          <a:xfrm rot="18672098">
            <a:off x="3157128" y="61439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Hep40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6011699-EB09-4020-9E1F-FB3D0FD5E2D8}"/>
              </a:ext>
            </a:extLst>
          </p:cNvPr>
          <p:cNvSpPr txBox="1"/>
          <p:nvPr/>
        </p:nvSpPr>
        <p:spPr>
          <a:xfrm rot="18672098">
            <a:off x="2570423" y="628066"/>
            <a:ext cx="1512168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Snu398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8F5DCD1-BF5A-4762-ACD0-1BC54D5BADD3}"/>
              </a:ext>
            </a:extLst>
          </p:cNvPr>
          <p:cNvSpPr txBox="1"/>
          <p:nvPr/>
        </p:nvSpPr>
        <p:spPr>
          <a:xfrm rot="18672098">
            <a:off x="4150706" y="65780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Hep40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09DF2AA-1F02-4883-8EE8-CBF3318131FB}"/>
              </a:ext>
            </a:extLst>
          </p:cNvPr>
          <p:cNvSpPr txBox="1"/>
          <p:nvPr/>
        </p:nvSpPr>
        <p:spPr>
          <a:xfrm rot="18672098">
            <a:off x="3726768" y="667905"/>
            <a:ext cx="1512168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Snu398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A203844-B5BB-4401-851F-B184BCC3F0F7}"/>
              </a:ext>
            </a:extLst>
          </p:cNvPr>
          <p:cNvSpPr txBox="1"/>
          <p:nvPr/>
        </p:nvSpPr>
        <p:spPr>
          <a:xfrm rot="18672098">
            <a:off x="2064368" y="57782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Hep40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8D977D4-9CF0-41EA-BD50-1B4856E0D8F9}"/>
              </a:ext>
            </a:extLst>
          </p:cNvPr>
          <p:cNvSpPr txBox="1"/>
          <p:nvPr/>
        </p:nvSpPr>
        <p:spPr>
          <a:xfrm rot="18672098">
            <a:off x="7371775" y="347851"/>
            <a:ext cx="1512168" cy="409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Snu398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FB0FE98B-CED6-40BF-8C66-64FF81E3AE7E}"/>
              </a:ext>
            </a:extLst>
          </p:cNvPr>
          <p:cNvSpPr txBox="1"/>
          <p:nvPr/>
        </p:nvSpPr>
        <p:spPr>
          <a:xfrm rot="18672098">
            <a:off x="9174411" y="265401"/>
            <a:ext cx="1512168" cy="49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Hep40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0FAA2F38-7974-48ED-9F34-84E9AE4D9422}"/>
              </a:ext>
            </a:extLst>
          </p:cNvPr>
          <p:cNvSpPr txBox="1"/>
          <p:nvPr/>
        </p:nvSpPr>
        <p:spPr>
          <a:xfrm rot="18672098">
            <a:off x="8645289" y="247905"/>
            <a:ext cx="1512168" cy="409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Snu398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F2CCBFA6-C55E-4E05-9FC2-7275F3DBF22C}"/>
              </a:ext>
            </a:extLst>
          </p:cNvPr>
          <p:cNvSpPr txBox="1"/>
          <p:nvPr/>
        </p:nvSpPr>
        <p:spPr>
          <a:xfrm rot="18672098">
            <a:off x="10361708" y="285621"/>
            <a:ext cx="1512168" cy="49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Hep40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263EB86F-0431-4592-BD85-DE98033D854B}"/>
              </a:ext>
            </a:extLst>
          </p:cNvPr>
          <p:cNvSpPr txBox="1"/>
          <p:nvPr/>
        </p:nvSpPr>
        <p:spPr>
          <a:xfrm rot="18672098">
            <a:off x="9768060" y="272913"/>
            <a:ext cx="1512168" cy="409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Snu398</a:t>
            </a:r>
          </a:p>
        </p:txBody>
      </p:sp>
      <p:pic>
        <p:nvPicPr>
          <p:cNvPr id="25" name="Resim 24" descr="metin içeren bir resim&#10;&#10;Açıklama otomatik olarak oluşturuldu">
            <a:extLst>
              <a:ext uri="{FF2B5EF4-FFF2-40B4-BE49-F238E27FC236}">
                <a16:creationId xmlns:a16="http://schemas.microsoft.com/office/drawing/2014/main" id="{23DFB8D4-A4E4-47AA-BE6D-0F7C9B32A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78" y="4222309"/>
            <a:ext cx="3328199" cy="2400300"/>
          </a:xfrm>
          <a:prstGeom prst="rect">
            <a:avLst/>
          </a:prstGeom>
        </p:spPr>
      </p:pic>
      <p:sp>
        <p:nvSpPr>
          <p:cNvPr id="26" name="Dikdörtgen 25">
            <a:extLst>
              <a:ext uri="{FF2B5EF4-FFF2-40B4-BE49-F238E27FC236}">
                <a16:creationId xmlns:a16="http://schemas.microsoft.com/office/drawing/2014/main" id="{C0478953-8C94-4842-A50E-4073940185A5}"/>
              </a:ext>
            </a:extLst>
          </p:cNvPr>
          <p:cNvSpPr/>
          <p:nvPr/>
        </p:nvSpPr>
        <p:spPr>
          <a:xfrm>
            <a:off x="1964138" y="4911835"/>
            <a:ext cx="1010241" cy="7201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4EF8026F-2D5D-45A1-99B1-5D8BCF1F5045}"/>
              </a:ext>
            </a:extLst>
          </p:cNvPr>
          <p:cNvSpPr/>
          <p:nvPr/>
        </p:nvSpPr>
        <p:spPr>
          <a:xfrm>
            <a:off x="1669736" y="2430390"/>
            <a:ext cx="1010241" cy="7201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180AE25-B420-4C67-B3BA-33E9BFB2D62E}"/>
              </a:ext>
            </a:extLst>
          </p:cNvPr>
          <p:cNvSpPr/>
          <p:nvPr/>
        </p:nvSpPr>
        <p:spPr>
          <a:xfrm>
            <a:off x="7549465" y="1946398"/>
            <a:ext cx="1010241" cy="7201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E217B106-B1D5-4CC4-9EEA-15A57FB900E7}"/>
              </a:ext>
            </a:extLst>
          </p:cNvPr>
          <p:cNvCxnSpPr/>
          <p:nvPr/>
        </p:nvCxnSpPr>
        <p:spPr>
          <a:xfrm>
            <a:off x="6499834" y="2243567"/>
            <a:ext cx="373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Bağlayıcı 28">
            <a:extLst>
              <a:ext uri="{FF2B5EF4-FFF2-40B4-BE49-F238E27FC236}">
                <a16:creationId xmlns:a16="http://schemas.microsoft.com/office/drawing/2014/main" id="{4C381ADF-3E03-4E04-B5E5-C1B6E249C18E}"/>
              </a:ext>
            </a:extLst>
          </p:cNvPr>
          <p:cNvCxnSpPr/>
          <p:nvPr/>
        </p:nvCxnSpPr>
        <p:spPr>
          <a:xfrm>
            <a:off x="6499834" y="2338764"/>
            <a:ext cx="3738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Bağlayıcı 29">
            <a:extLst>
              <a:ext uri="{FF2B5EF4-FFF2-40B4-BE49-F238E27FC236}">
                <a16:creationId xmlns:a16="http://schemas.microsoft.com/office/drawing/2014/main" id="{3E2BA09B-10E2-4E14-BE57-E564B20FF938}"/>
              </a:ext>
            </a:extLst>
          </p:cNvPr>
          <p:cNvCxnSpPr/>
          <p:nvPr/>
        </p:nvCxnSpPr>
        <p:spPr>
          <a:xfrm>
            <a:off x="6499834" y="2069824"/>
            <a:ext cx="3738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>
            <a:extLst>
              <a:ext uri="{FF2B5EF4-FFF2-40B4-BE49-F238E27FC236}">
                <a16:creationId xmlns:a16="http://schemas.microsoft.com/office/drawing/2014/main" id="{F36E0089-4AE2-4E71-BF03-221876037286}"/>
              </a:ext>
            </a:extLst>
          </p:cNvPr>
          <p:cNvCxnSpPr/>
          <p:nvPr/>
        </p:nvCxnSpPr>
        <p:spPr>
          <a:xfrm>
            <a:off x="6499834" y="1943729"/>
            <a:ext cx="3738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Bağlayıcı 31">
            <a:extLst>
              <a:ext uri="{FF2B5EF4-FFF2-40B4-BE49-F238E27FC236}">
                <a16:creationId xmlns:a16="http://schemas.microsoft.com/office/drawing/2014/main" id="{0B560DD4-5165-4579-91B9-7203FB178800}"/>
              </a:ext>
            </a:extLst>
          </p:cNvPr>
          <p:cNvCxnSpPr/>
          <p:nvPr/>
        </p:nvCxnSpPr>
        <p:spPr>
          <a:xfrm>
            <a:off x="6499834" y="2493141"/>
            <a:ext cx="3738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Bağlayıcı 32">
            <a:extLst>
              <a:ext uri="{FF2B5EF4-FFF2-40B4-BE49-F238E27FC236}">
                <a16:creationId xmlns:a16="http://schemas.microsoft.com/office/drawing/2014/main" id="{6989B824-D52D-4033-BB50-54ED31B0347D}"/>
              </a:ext>
            </a:extLst>
          </p:cNvPr>
          <p:cNvCxnSpPr/>
          <p:nvPr/>
        </p:nvCxnSpPr>
        <p:spPr>
          <a:xfrm>
            <a:off x="6499834" y="2708729"/>
            <a:ext cx="3738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Bağlayıcı 33">
            <a:extLst>
              <a:ext uri="{FF2B5EF4-FFF2-40B4-BE49-F238E27FC236}">
                <a16:creationId xmlns:a16="http://schemas.microsoft.com/office/drawing/2014/main" id="{A944624F-86D5-4E60-B759-614EBAFE81D2}"/>
              </a:ext>
            </a:extLst>
          </p:cNvPr>
          <p:cNvCxnSpPr/>
          <p:nvPr/>
        </p:nvCxnSpPr>
        <p:spPr>
          <a:xfrm>
            <a:off x="1242799" y="2048868"/>
            <a:ext cx="3738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Bağlayıcı 34">
            <a:extLst>
              <a:ext uri="{FF2B5EF4-FFF2-40B4-BE49-F238E27FC236}">
                <a16:creationId xmlns:a16="http://schemas.microsoft.com/office/drawing/2014/main" id="{40D6EB2F-3818-401D-BBA0-869961A07440}"/>
              </a:ext>
            </a:extLst>
          </p:cNvPr>
          <p:cNvCxnSpPr/>
          <p:nvPr/>
        </p:nvCxnSpPr>
        <p:spPr>
          <a:xfrm>
            <a:off x="1242799" y="2301477"/>
            <a:ext cx="373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Bağlayıcı 35">
            <a:extLst>
              <a:ext uri="{FF2B5EF4-FFF2-40B4-BE49-F238E27FC236}">
                <a16:creationId xmlns:a16="http://schemas.microsoft.com/office/drawing/2014/main" id="{E2F6F12D-98BF-42E0-B077-E8344FBEBD83}"/>
              </a:ext>
            </a:extLst>
          </p:cNvPr>
          <p:cNvCxnSpPr/>
          <p:nvPr/>
        </p:nvCxnSpPr>
        <p:spPr>
          <a:xfrm>
            <a:off x="1242799" y="2595611"/>
            <a:ext cx="3738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Bağlayıcı 36">
            <a:extLst>
              <a:ext uri="{FF2B5EF4-FFF2-40B4-BE49-F238E27FC236}">
                <a16:creationId xmlns:a16="http://schemas.microsoft.com/office/drawing/2014/main" id="{B9E31612-B148-45A2-AE57-408134776A77}"/>
              </a:ext>
            </a:extLst>
          </p:cNvPr>
          <p:cNvCxnSpPr/>
          <p:nvPr/>
        </p:nvCxnSpPr>
        <p:spPr>
          <a:xfrm>
            <a:off x="1242799" y="2873721"/>
            <a:ext cx="3738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Bağlayıcı 37">
            <a:extLst>
              <a:ext uri="{FF2B5EF4-FFF2-40B4-BE49-F238E27FC236}">
                <a16:creationId xmlns:a16="http://schemas.microsoft.com/office/drawing/2014/main" id="{5BD3FAE6-AFEE-4AC9-91EE-C46616D676B0}"/>
              </a:ext>
            </a:extLst>
          </p:cNvPr>
          <p:cNvCxnSpPr/>
          <p:nvPr/>
        </p:nvCxnSpPr>
        <p:spPr>
          <a:xfrm>
            <a:off x="1242799" y="3150550"/>
            <a:ext cx="3738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Düz Bağlayıcı 38">
            <a:extLst>
              <a:ext uri="{FF2B5EF4-FFF2-40B4-BE49-F238E27FC236}">
                <a16:creationId xmlns:a16="http://schemas.microsoft.com/office/drawing/2014/main" id="{DC4DADD0-11E3-4460-934C-3B89042998E1}"/>
              </a:ext>
            </a:extLst>
          </p:cNvPr>
          <p:cNvCxnSpPr/>
          <p:nvPr/>
        </p:nvCxnSpPr>
        <p:spPr>
          <a:xfrm>
            <a:off x="1242799" y="3359181"/>
            <a:ext cx="37387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Bağlayıcı 40">
            <a:extLst>
              <a:ext uri="{FF2B5EF4-FFF2-40B4-BE49-F238E27FC236}">
                <a16:creationId xmlns:a16="http://schemas.microsoft.com/office/drawing/2014/main" id="{F3C9279D-8C82-48D0-BF0E-03F828EA3692}"/>
              </a:ext>
            </a:extLst>
          </p:cNvPr>
          <p:cNvCxnSpPr/>
          <p:nvPr/>
        </p:nvCxnSpPr>
        <p:spPr>
          <a:xfrm>
            <a:off x="1242799" y="1758196"/>
            <a:ext cx="3738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FA7F5879-248E-4C13-93D3-3BC82BCE5E8D}"/>
              </a:ext>
            </a:extLst>
          </p:cNvPr>
          <p:cNvSpPr txBox="1"/>
          <p:nvPr/>
        </p:nvSpPr>
        <p:spPr>
          <a:xfrm>
            <a:off x="5995021" y="2069933"/>
            <a:ext cx="1070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72 </a:t>
            </a:r>
            <a:r>
              <a:rPr lang="tr-TR" sz="1050" dirty="0" err="1"/>
              <a:t>kDa</a:t>
            </a:r>
            <a:endParaRPr lang="tr-TR" sz="1050" dirty="0"/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11D05F91-642F-47FC-BD41-0C13337FED31}"/>
              </a:ext>
            </a:extLst>
          </p:cNvPr>
          <p:cNvSpPr txBox="1"/>
          <p:nvPr/>
        </p:nvSpPr>
        <p:spPr>
          <a:xfrm>
            <a:off x="5995021" y="1764634"/>
            <a:ext cx="1070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130 </a:t>
            </a:r>
            <a:r>
              <a:rPr lang="tr-TR" sz="1050" dirty="0" err="1"/>
              <a:t>kDa</a:t>
            </a:r>
            <a:endParaRPr lang="tr-TR" sz="1050" dirty="0"/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1D3191C5-6781-4208-BED4-DF2920076041}"/>
              </a:ext>
            </a:extLst>
          </p:cNvPr>
          <p:cNvSpPr txBox="1"/>
          <p:nvPr/>
        </p:nvSpPr>
        <p:spPr>
          <a:xfrm>
            <a:off x="6005569" y="2204349"/>
            <a:ext cx="1070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b="1" dirty="0"/>
              <a:t>55 </a:t>
            </a:r>
            <a:r>
              <a:rPr lang="tr-TR" sz="1050" b="1" dirty="0" err="1"/>
              <a:t>kDa</a:t>
            </a:r>
            <a:endParaRPr lang="tr-TR" sz="1050" b="1" dirty="0"/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0D752FBE-FC09-4ABA-AB71-72AF9C8EAC11}"/>
              </a:ext>
            </a:extLst>
          </p:cNvPr>
          <p:cNvSpPr txBox="1"/>
          <p:nvPr/>
        </p:nvSpPr>
        <p:spPr>
          <a:xfrm>
            <a:off x="5979484" y="2366183"/>
            <a:ext cx="1070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43 </a:t>
            </a:r>
            <a:r>
              <a:rPr lang="tr-TR" sz="1050" dirty="0" err="1"/>
              <a:t>kDa</a:t>
            </a:r>
            <a:endParaRPr lang="tr-TR" sz="1050" dirty="0"/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EA91B948-13EF-487F-AFB9-4CF0B4E7B0DA}"/>
              </a:ext>
            </a:extLst>
          </p:cNvPr>
          <p:cNvSpPr txBox="1"/>
          <p:nvPr/>
        </p:nvSpPr>
        <p:spPr>
          <a:xfrm>
            <a:off x="5978159" y="2581771"/>
            <a:ext cx="1070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34 </a:t>
            </a:r>
            <a:r>
              <a:rPr lang="tr-TR" sz="1050" dirty="0" err="1"/>
              <a:t>kDa</a:t>
            </a:r>
            <a:endParaRPr lang="tr-TR" sz="1050" dirty="0"/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8CCADB82-795F-4900-BA34-0C131EA414A4}"/>
              </a:ext>
            </a:extLst>
          </p:cNvPr>
          <p:cNvSpPr txBox="1"/>
          <p:nvPr/>
        </p:nvSpPr>
        <p:spPr>
          <a:xfrm>
            <a:off x="5995021" y="1915557"/>
            <a:ext cx="1070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95 </a:t>
            </a:r>
            <a:r>
              <a:rPr lang="tr-TR" sz="1050" dirty="0" err="1"/>
              <a:t>kDa</a:t>
            </a:r>
            <a:endParaRPr lang="tr-TR" sz="1050" dirty="0"/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4C3E6B5E-4D9C-48BB-A5D8-8B246110861F}"/>
              </a:ext>
            </a:extLst>
          </p:cNvPr>
          <p:cNvSpPr txBox="1"/>
          <p:nvPr/>
        </p:nvSpPr>
        <p:spPr>
          <a:xfrm>
            <a:off x="691062" y="2092121"/>
            <a:ext cx="1070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72 </a:t>
            </a:r>
            <a:r>
              <a:rPr lang="tr-TR" sz="1050" dirty="0" err="1"/>
              <a:t>kDa</a:t>
            </a:r>
            <a:endParaRPr lang="tr-TR" sz="1050" dirty="0"/>
          </a:p>
        </p:txBody>
      </p:sp>
      <p:sp>
        <p:nvSpPr>
          <p:cNvPr id="49" name="Metin kutusu 48">
            <a:extLst>
              <a:ext uri="{FF2B5EF4-FFF2-40B4-BE49-F238E27FC236}">
                <a16:creationId xmlns:a16="http://schemas.microsoft.com/office/drawing/2014/main" id="{7729A3AF-FBB6-448E-BD51-DA649018EAFA}"/>
              </a:ext>
            </a:extLst>
          </p:cNvPr>
          <p:cNvSpPr txBox="1"/>
          <p:nvPr/>
        </p:nvSpPr>
        <p:spPr>
          <a:xfrm>
            <a:off x="661042" y="2413776"/>
            <a:ext cx="1070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55 </a:t>
            </a:r>
            <a:r>
              <a:rPr lang="tr-TR" sz="1050" dirty="0" err="1"/>
              <a:t>kDa</a:t>
            </a:r>
            <a:endParaRPr lang="tr-TR" sz="1050" dirty="0"/>
          </a:p>
        </p:txBody>
      </p:sp>
      <p:sp>
        <p:nvSpPr>
          <p:cNvPr id="50" name="Metin kutusu 49">
            <a:extLst>
              <a:ext uri="{FF2B5EF4-FFF2-40B4-BE49-F238E27FC236}">
                <a16:creationId xmlns:a16="http://schemas.microsoft.com/office/drawing/2014/main" id="{FF1E7569-ED7D-49F2-8F13-371A25E3AB8D}"/>
              </a:ext>
            </a:extLst>
          </p:cNvPr>
          <p:cNvSpPr txBox="1"/>
          <p:nvPr/>
        </p:nvSpPr>
        <p:spPr>
          <a:xfrm>
            <a:off x="681851" y="2732495"/>
            <a:ext cx="1070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43 </a:t>
            </a:r>
            <a:r>
              <a:rPr lang="tr-TR" sz="1050" dirty="0" err="1"/>
              <a:t>kDa</a:t>
            </a:r>
            <a:endParaRPr lang="tr-TR" sz="1050" dirty="0"/>
          </a:p>
        </p:txBody>
      </p:sp>
      <p:sp>
        <p:nvSpPr>
          <p:cNvPr id="51" name="Metin kutusu 50">
            <a:extLst>
              <a:ext uri="{FF2B5EF4-FFF2-40B4-BE49-F238E27FC236}">
                <a16:creationId xmlns:a16="http://schemas.microsoft.com/office/drawing/2014/main" id="{02D7D95A-BC31-42BE-91BE-0513C11B2DD4}"/>
              </a:ext>
            </a:extLst>
          </p:cNvPr>
          <p:cNvSpPr txBox="1"/>
          <p:nvPr/>
        </p:nvSpPr>
        <p:spPr>
          <a:xfrm>
            <a:off x="681851" y="3013647"/>
            <a:ext cx="1070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34 </a:t>
            </a:r>
            <a:r>
              <a:rPr lang="tr-TR" sz="1050" dirty="0" err="1"/>
              <a:t>kDa</a:t>
            </a:r>
            <a:endParaRPr lang="tr-TR" sz="1050" dirty="0"/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E70EF115-357A-4AF7-B103-DD15B2685B85}"/>
              </a:ext>
            </a:extLst>
          </p:cNvPr>
          <p:cNvSpPr txBox="1"/>
          <p:nvPr/>
        </p:nvSpPr>
        <p:spPr>
          <a:xfrm>
            <a:off x="634809" y="3226254"/>
            <a:ext cx="1070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25 </a:t>
            </a:r>
            <a:r>
              <a:rPr lang="tr-TR" sz="1050" dirty="0" err="1"/>
              <a:t>kDa</a:t>
            </a:r>
            <a:endParaRPr lang="tr-TR" sz="1050" dirty="0"/>
          </a:p>
        </p:txBody>
      </p: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C3507B62-8652-49F2-BA10-7550D86A7BF3}"/>
              </a:ext>
            </a:extLst>
          </p:cNvPr>
          <p:cNvSpPr txBox="1"/>
          <p:nvPr/>
        </p:nvSpPr>
        <p:spPr>
          <a:xfrm>
            <a:off x="651890" y="1846469"/>
            <a:ext cx="1070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95 </a:t>
            </a:r>
            <a:r>
              <a:rPr lang="tr-TR" sz="1050" dirty="0" err="1"/>
              <a:t>kDa</a:t>
            </a:r>
            <a:endParaRPr lang="tr-TR" sz="1050" dirty="0"/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A68CD489-A5D5-44F3-9D17-16238017E9CC}"/>
              </a:ext>
            </a:extLst>
          </p:cNvPr>
          <p:cNvSpPr txBox="1"/>
          <p:nvPr/>
        </p:nvSpPr>
        <p:spPr>
          <a:xfrm>
            <a:off x="655872" y="1611708"/>
            <a:ext cx="1070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130 </a:t>
            </a:r>
            <a:r>
              <a:rPr lang="tr-TR" sz="1050" dirty="0" err="1"/>
              <a:t>kDa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2717553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57</Words>
  <Application>Microsoft Office PowerPoint</Application>
  <PresentationFormat>Geniş ekran</PresentationFormat>
  <Paragraphs>33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Ceyda.Verda.Bitirim</dc:creator>
  <cp:lastModifiedBy>Ceyda.Verda.Bitirim</cp:lastModifiedBy>
  <cp:revision>7</cp:revision>
  <dcterms:created xsi:type="dcterms:W3CDTF">2021-07-06T20:30:43Z</dcterms:created>
  <dcterms:modified xsi:type="dcterms:W3CDTF">2021-08-31T11:22:58Z</dcterms:modified>
</cp:coreProperties>
</file>