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</p:sldIdLst>
  <p:sldSz cx="9144000" cy="6858000" type="letter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685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545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879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551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593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397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456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942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9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278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155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E4FE-EE43-4D94-96F1-FA067D5AB657}" type="datetimeFigureOut">
              <a:rPr lang="fr-CA" smtClean="0"/>
              <a:t>07-09-21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F9FB-6445-424D-ACD4-FF27A7EE46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388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376879" y="632858"/>
            <a:ext cx="3466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 err="1"/>
              <a:t>Reactor</a:t>
            </a:r>
            <a:r>
              <a:rPr lang="fr-CA" sz="1600" dirty="0"/>
              <a:t> 1: Biofilm </a:t>
            </a:r>
            <a:r>
              <a:rPr lang="fr-CA" sz="1600" dirty="0" err="1"/>
              <a:t>co</a:t>
            </a:r>
            <a:r>
              <a:rPr lang="fr-CA" sz="1600" dirty="0"/>
              <a:t>-culture</a:t>
            </a:r>
          </a:p>
          <a:p>
            <a:r>
              <a:rPr lang="fr-CA" sz="1600" dirty="0" err="1"/>
              <a:t>Run</a:t>
            </a:r>
            <a:r>
              <a:rPr lang="fr-CA" sz="1600" dirty="0"/>
              <a:t> </a:t>
            </a:r>
            <a:r>
              <a:rPr lang="fr-CA" sz="1600" dirty="0" err="1"/>
              <a:t>from</a:t>
            </a:r>
            <a:r>
              <a:rPr lang="fr-CA" sz="1600" dirty="0"/>
              <a:t> March to July 2019: 19 </a:t>
            </a:r>
            <a:r>
              <a:rPr lang="fr-CA" sz="1600" dirty="0" err="1"/>
              <a:t>weeks</a:t>
            </a:r>
            <a:endParaRPr lang="fr-CA" sz="1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75" y="1788339"/>
            <a:ext cx="8930725" cy="437487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77297" y="2170196"/>
            <a:ext cx="545025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CA" sz="800" dirty="0" err="1" smtClean="0"/>
              <a:t>Methanol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186471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8" y="1640691"/>
            <a:ext cx="8960135" cy="485528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09756" y="325890"/>
            <a:ext cx="4039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 err="1"/>
              <a:t>Reactor</a:t>
            </a:r>
            <a:r>
              <a:rPr lang="fr-CA" sz="1600" dirty="0"/>
              <a:t> 2: Biofilm </a:t>
            </a:r>
            <a:r>
              <a:rPr lang="fr-CA" sz="1600" dirty="0" err="1"/>
              <a:t>co</a:t>
            </a:r>
            <a:r>
              <a:rPr lang="fr-CA" sz="1600" dirty="0"/>
              <a:t>-culture</a:t>
            </a:r>
          </a:p>
          <a:p>
            <a:r>
              <a:rPr lang="fr-CA" sz="1600" dirty="0" err="1"/>
              <a:t>Run</a:t>
            </a:r>
            <a:r>
              <a:rPr lang="fr-CA" sz="1600" dirty="0"/>
              <a:t> </a:t>
            </a:r>
            <a:r>
              <a:rPr lang="fr-CA" sz="1600" dirty="0" err="1"/>
              <a:t>from</a:t>
            </a:r>
            <a:r>
              <a:rPr lang="fr-CA" sz="1600" dirty="0"/>
              <a:t> August to </a:t>
            </a:r>
            <a:r>
              <a:rPr lang="fr-CA" sz="1600" dirty="0" err="1"/>
              <a:t>december</a:t>
            </a:r>
            <a:r>
              <a:rPr lang="fr-CA" sz="1600" dirty="0"/>
              <a:t> 2019: 17 </a:t>
            </a:r>
            <a:r>
              <a:rPr lang="fr-CA" sz="1600" dirty="0" err="1"/>
              <a:t>weeks</a:t>
            </a:r>
            <a:endParaRPr lang="fr-CA" sz="1600" dirty="0"/>
          </a:p>
        </p:txBody>
      </p:sp>
      <p:sp>
        <p:nvSpPr>
          <p:cNvPr id="2" name="ZoneTexte 1"/>
          <p:cNvSpPr txBox="1"/>
          <p:nvPr/>
        </p:nvSpPr>
        <p:spPr>
          <a:xfrm>
            <a:off x="8400080" y="6052087"/>
            <a:ext cx="18000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CA" sz="800" dirty="0" err="1" smtClean="0"/>
              <a:t>Yes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61985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92909" y="111273"/>
            <a:ext cx="4586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 err="1"/>
              <a:t>Reactor</a:t>
            </a:r>
            <a:r>
              <a:rPr lang="fr-CA" sz="1600" dirty="0"/>
              <a:t> 3: </a:t>
            </a:r>
            <a:r>
              <a:rPr lang="fr-CA" sz="1600" dirty="0" err="1"/>
              <a:t>Strain</a:t>
            </a:r>
            <a:r>
              <a:rPr lang="fr-CA" sz="1600" dirty="0"/>
              <a:t> NL23 Biofilm </a:t>
            </a:r>
            <a:r>
              <a:rPr lang="fr-CA" sz="1600" dirty="0" err="1" smtClean="0"/>
              <a:t>mono-culture</a:t>
            </a:r>
            <a:endParaRPr lang="fr-CA" sz="1600" dirty="0"/>
          </a:p>
          <a:p>
            <a:r>
              <a:rPr lang="fr-CA" sz="1600" dirty="0" err="1"/>
              <a:t>Run</a:t>
            </a:r>
            <a:r>
              <a:rPr lang="fr-CA" sz="1600" dirty="0"/>
              <a:t> </a:t>
            </a:r>
            <a:r>
              <a:rPr lang="fr-CA" sz="1600" dirty="0" err="1"/>
              <a:t>from</a:t>
            </a:r>
            <a:r>
              <a:rPr lang="fr-CA" sz="1600" dirty="0"/>
              <a:t> </a:t>
            </a:r>
            <a:r>
              <a:rPr lang="fr-CA" sz="1600" dirty="0" err="1" smtClean="0"/>
              <a:t>December</a:t>
            </a:r>
            <a:r>
              <a:rPr lang="fr-CA" sz="1600" dirty="0" smtClean="0"/>
              <a:t> </a:t>
            </a:r>
            <a:r>
              <a:rPr lang="fr-CA" sz="1600" dirty="0"/>
              <a:t>2019 to </a:t>
            </a:r>
            <a:r>
              <a:rPr lang="fr-CA" sz="1600" dirty="0" err="1"/>
              <a:t>February</a:t>
            </a:r>
            <a:r>
              <a:rPr lang="fr-CA" sz="1600" dirty="0"/>
              <a:t> 2020: 8 </a:t>
            </a:r>
            <a:r>
              <a:rPr lang="fr-CA" sz="1600" dirty="0" err="1"/>
              <a:t>weeks</a:t>
            </a:r>
            <a:endParaRPr lang="fr-CA" sz="1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43" y="1173344"/>
            <a:ext cx="9162044" cy="569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848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47</Words>
  <Application>Microsoft Office PowerPoint</Application>
  <PresentationFormat>Format US (216 x 279 mm)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Villemur, Richard</dc:creator>
  <cp:lastModifiedBy>Reviewer</cp:lastModifiedBy>
  <cp:revision>2</cp:revision>
  <dcterms:created xsi:type="dcterms:W3CDTF">2021-09-04T17:18:39Z</dcterms:created>
  <dcterms:modified xsi:type="dcterms:W3CDTF">2021-09-07T20:37:31Z</dcterms:modified>
</cp:coreProperties>
</file>