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F7C-8621-4AEF-8D36-50D5C2F8870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AD19-E71D-4ECB-A073-C381941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F7C-8621-4AEF-8D36-50D5C2F8870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AD19-E71D-4ECB-A073-C381941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6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F7C-8621-4AEF-8D36-50D5C2F8870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AD19-E71D-4ECB-A073-C381941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5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F7C-8621-4AEF-8D36-50D5C2F8870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AD19-E71D-4ECB-A073-C381941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3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F7C-8621-4AEF-8D36-50D5C2F8870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AD19-E71D-4ECB-A073-C381941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F7C-8621-4AEF-8D36-50D5C2F8870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AD19-E71D-4ECB-A073-C381941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3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F7C-8621-4AEF-8D36-50D5C2F8870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AD19-E71D-4ECB-A073-C381941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5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F7C-8621-4AEF-8D36-50D5C2F8870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AD19-E71D-4ECB-A073-C381941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9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F7C-8621-4AEF-8D36-50D5C2F8870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AD19-E71D-4ECB-A073-C381941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7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F7C-8621-4AEF-8D36-50D5C2F8870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AD19-E71D-4ECB-A073-C381941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F7C-8621-4AEF-8D36-50D5C2F8870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AD19-E71D-4ECB-A073-C381941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8F7C-8621-4AEF-8D36-50D5C2F8870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CAD19-E71D-4ECB-A073-C381941B3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4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18" Type="http://schemas.openxmlformats.org/officeDocument/2006/relationships/image" Target="../media/image17.tiff"/><Relationship Id="rId26" Type="http://schemas.openxmlformats.org/officeDocument/2006/relationships/image" Target="../media/image25.tiff"/><Relationship Id="rId39" Type="http://schemas.openxmlformats.org/officeDocument/2006/relationships/image" Target="../media/image38.tiff"/><Relationship Id="rId3" Type="http://schemas.openxmlformats.org/officeDocument/2006/relationships/image" Target="../media/image2.tiff"/><Relationship Id="rId21" Type="http://schemas.openxmlformats.org/officeDocument/2006/relationships/image" Target="../media/image20.tiff"/><Relationship Id="rId34" Type="http://schemas.openxmlformats.org/officeDocument/2006/relationships/image" Target="../media/image33.tiff"/><Relationship Id="rId42" Type="http://schemas.openxmlformats.org/officeDocument/2006/relationships/image" Target="../media/image41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17" Type="http://schemas.openxmlformats.org/officeDocument/2006/relationships/image" Target="../media/image16.tiff"/><Relationship Id="rId25" Type="http://schemas.openxmlformats.org/officeDocument/2006/relationships/image" Target="../media/image24.tiff"/><Relationship Id="rId33" Type="http://schemas.openxmlformats.org/officeDocument/2006/relationships/image" Target="../media/image32.tiff"/><Relationship Id="rId38" Type="http://schemas.openxmlformats.org/officeDocument/2006/relationships/image" Target="../media/image37.tiff"/><Relationship Id="rId2" Type="http://schemas.openxmlformats.org/officeDocument/2006/relationships/image" Target="../media/image1.tiff"/><Relationship Id="rId16" Type="http://schemas.openxmlformats.org/officeDocument/2006/relationships/image" Target="../media/image15.tiff"/><Relationship Id="rId20" Type="http://schemas.openxmlformats.org/officeDocument/2006/relationships/image" Target="../media/image19.tiff"/><Relationship Id="rId29" Type="http://schemas.openxmlformats.org/officeDocument/2006/relationships/image" Target="../media/image28.tiff"/><Relationship Id="rId41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24" Type="http://schemas.openxmlformats.org/officeDocument/2006/relationships/image" Target="../media/image23.tiff"/><Relationship Id="rId32" Type="http://schemas.openxmlformats.org/officeDocument/2006/relationships/image" Target="../media/image31.tiff"/><Relationship Id="rId37" Type="http://schemas.openxmlformats.org/officeDocument/2006/relationships/image" Target="../media/image36.tiff"/><Relationship Id="rId40" Type="http://schemas.openxmlformats.org/officeDocument/2006/relationships/image" Target="../media/image39.tiff"/><Relationship Id="rId45" Type="http://schemas.openxmlformats.org/officeDocument/2006/relationships/image" Target="../media/image44.tiff"/><Relationship Id="rId5" Type="http://schemas.openxmlformats.org/officeDocument/2006/relationships/image" Target="../media/image4.tiff"/><Relationship Id="rId15" Type="http://schemas.openxmlformats.org/officeDocument/2006/relationships/image" Target="../media/image14.tiff"/><Relationship Id="rId23" Type="http://schemas.openxmlformats.org/officeDocument/2006/relationships/image" Target="../media/image22.tiff"/><Relationship Id="rId28" Type="http://schemas.openxmlformats.org/officeDocument/2006/relationships/image" Target="../media/image27.tiff"/><Relationship Id="rId36" Type="http://schemas.openxmlformats.org/officeDocument/2006/relationships/image" Target="../media/image35.tiff"/><Relationship Id="rId10" Type="http://schemas.openxmlformats.org/officeDocument/2006/relationships/image" Target="../media/image9.tiff"/><Relationship Id="rId19" Type="http://schemas.openxmlformats.org/officeDocument/2006/relationships/image" Target="../media/image18.tiff"/><Relationship Id="rId31" Type="http://schemas.openxmlformats.org/officeDocument/2006/relationships/image" Target="../media/image30.tiff"/><Relationship Id="rId44" Type="http://schemas.openxmlformats.org/officeDocument/2006/relationships/image" Target="../media/image43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Relationship Id="rId14" Type="http://schemas.openxmlformats.org/officeDocument/2006/relationships/image" Target="../media/image13.tiff"/><Relationship Id="rId22" Type="http://schemas.openxmlformats.org/officeDocument/2006/relationships/image" Target="../media/image21.tiff"/><Relationship Id="rId27" Type="http://schemas.openxmlformats.org/officeDocument/2006/relationships/image" Target="../media/image26.tiff"/><Relationship Id="rId30" Type="http://schemas.openxmlformats.org/officeDocument/2006/relationships/image" Target="../media/image29.tiff"/><Relationship Id="rId35" Type="http://schemas.openxmlformats.org/officeDocument/2006/relationships/image" Target="../media/image34.tiff"/><Relationship Id="rId43" Type="http://schemas.openxmlformats.org/officeDocument/2006/relationships/image" Target="../media/image4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รูปภาพ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19" y="3602611"/>
            <a:ext cx="955938" cy="565064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72512" cy="198729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12" y="0"/>
            <a:ext cx="2228528" cy="198729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296"/>
            <a:ext cx="1109472" cy="1133856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" y="1987296"/>
            <a:ext cx="1359408" cy="93268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52" y="4182758"/>
            <a:ext cx="1014350" cy="75569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52" y="2000968"/>
            <a:ext cx="1486261" cy="1606121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" y="3121152"/>
            <a:ext cx="1054608" cy="694944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95" y="2873903"/>
            <a:ext cx="1346484" cy="981474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30" y="2906647"/>
            <a:ext cx="957072" cy="670560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40" y="9525"/>
            <a:ext cx="1877568" cy="883920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66" y="2846038"/>
            <a:ext cx="1018857" cy="790493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-4168"/>
            <a:ext cx="2377440" cy="2328672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" y="3816096"/>
            <a:ext cx="2109216" cy="1127760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32" y="4678064"/>
            <a:ext cx="2274652" cy="2138562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77" y="927175"/>
            <a:ext cx="1078992" cy="932688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77" y="1887711"/>
            <a:ext cx="1048512" cy="926592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4" y="4733372"/>
            <a:ext cx="1847088" cy="2090928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33" y="4743716"/>
            <a:ext cx="2913888" cy="2078736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08" y="-4168"/>
            <a:ext cx="3224784" cy="1729492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37" y="1717869"/>
            <a:ext cx="1680191" cy="870981"/>
          </a:xfrm>
          <a:prstGeom prst="rect">
            <a:avLst/>
          </a:prstGeom>
        </p:spPr>
      </p:pic>
      <p:pic>
        <p:nvPicPr>
          <p:cNvPr id="36" name="รูปภาพ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12" y="1522251"/>
            <a:ext cx="1261872" cy="1424534"/>
          </a:xfrm>
          <a:prstGeom prst="rect">
            <a:avLst/>
          </a:prstGeom>
        </p:spPr>
      </p:pic>
      <p:pic>
        <p:nvPicPr>
          <p:cNvPr id="38" name="รูปภาพ 3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74" y="3732743"/>
            <a:ext cx="1042416" cy="987207"/>
          </a:xfrm>
          <a:prstGeom prst="rect">
            <a:avLst/>
          </a:prstGeom>
        </p:spPr>
      </p:pic>
      <p:pic>
        <p:nvPicPr>
          <p:cNvPr id="39" name="รูปภาพ 3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00" y="904148"/>
            <a:ext cx="975360" cy="591312"/>
          </a:xfrm>
          <a:prstGeom prst="rect">
            <a:avLst/>
          </a:prstGeom>
        </p:spPr>
      </p:pic>
      <p:pic>
        <p:nvPicPr>
          <p:cNvPr id="40" name="รูปภาพ 3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101" y="3670510"/>
            <a:ext cx="1272628" cy="1093565"/>
          </a:xfrm>
          <a:prstGeom prst="rect">
            <a:avLst/>
          </a:prstGeom>
        </p:spPr>
      </p:pic>
      <p:pic>
        <p:nvPicPr>
          <p:cNvPr id="42" name="รูปภาพ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13" y="2000968"/>
            <a:ext cx="1066800" cy="877824"/>
          </a:xfrm>
          <a:prstGeom prst="rect">
            <a:avLst/>
          </a:prstGeom>
        </p:spPr>
      </p:pic>
      <p:pic>
        <p:nvPicPr>
          <p:cNvPr id="45" name="รูปภาพ 4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57" y="4060805"/>
            <a:ext cx="1243584" cy="774192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58" y="3627929"/>
            <a:ext cx="1729066" cy="1118808"/>
          </a:xfrm>
          <a:prstGeom prst="rect">
            <a:avLst/>
          </a:prstGeom>
        </p:spPr>
      </p:pic>
      <p:pic>
        <p:nvPicPr>
          <p:cNvPr id="47" name="รูปภาพ 4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917" y="3939204"/>
            <a:ext cx="1700784" cy="853440"/>
          </a:xfrm>
          <a:prstGeom prst="rect">
            <a:avLst/>
          </a:prstGeom>
        </p:spPr>
      </p:pic>
      <p:pic>
        <p:nvPicPr>
          <p:cNvPr id="48" name="รูปภาพ 4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92" y="2603648"/>
            <a:ext cx="1200912" cy="963168"/>
          </a:xfrm>
          <a:prstGeom prst="rect">
            <a:avLst/>
          </a:prstGeom>
        </p:spPr>
      </p:pic>
      <p:pic>
        <p:nvPicPr>
          <p:cNvPr id="49" name="รูปภาพ 4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206" y="2323723"/>
            <a:ext cx="1615440" cy="1731264"/>
          </a:xfrm>
          <a:prstGeom prst="rect">
            <a:avLst/>
          </a:prstGeom>
        </p:spPr>
      </p:pic>
      <p:pic>
        <p:nvPicPr>
          <p:cNvPr id="56" name="รูปภาพ 5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94" y="3312348"/>
            <a:ext cx="955679" cy="683555"/>
          </a:xfrm>
          <a:prstGeom prst="rect">
            <a:avLst/>
          </a:prstGeom>
        </p:spPr>
      </p:pic>
      <p:pic>
        <p:nvPicPr>
          <p:cNvPr id="58" name="รูปภาพ 5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966" y="2659858"/>
            <a:ext cx="1225296" cy="1292352"/>
          </a:xfrm>
          <a:prstGeom prst="rect">
            <a:avLst/>
          </a:prstGeom>
        </p:spPr>
      </p:pic>
      <p:pic>
        <p:nvPicPr>
          <p:cNvPr id="59" name="รูปภาพ 5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87" y="2631692"/>
            <a:ext cx="964061" cy="657745"/>
          </a:xfrm>
          <a:prstGeom prst="rect">
            <a:avLst/>
          </a:prstGeom>
        </p:spPr>
      </p:pic>
      <p:pic>
        <p:nvPicPr>
          <p:cNvPr id="62" name="รูปภาพ 61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41" y="2971305"/>
            <a:ext cx="1225257" cy="758824"/>
          </a:xfrm>
          <a:prstGeom prst="rect">
            <a:avLst/>
          </a:prstGeom>
        </p:spPr>
      </p:pic>
      <p:pic>
        <p:nvPicPr>
          <p:cNvPr id="63" name="รูปภาพ 62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67" y="4949686"/>
            <a:ext cx="1056046" cy="622796"/>
          </a:xfrm>
          <a:prstGeom prst="rect">
            <a:avLst/>
          </a:prstGeom>
        </p:spPr>
      </p:pic>
      <p:pic>
        <p:nvPicPr>
          <p:cNvPr id="67" name="รูปภาพ 66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62" y="4955038"/>
            <a:ext cx="926806" cy="669085"/>
          </a:xfrm>
          <a:prstGeom prst="rect">
            <a:avLst/>
          </a:prstGeom>
        </p:spPr>
      </p:pic>
      <p:pic>
        <p:nvPicPr>
          <p:cNvPr id="68" name="รูปภาพ 6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" y="4947294"/>
            <a:ext cx="1251990" cy="636370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974" y="1748235"/>
            <a:ext cx="1687401" cy="885384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51" y="480661"/>
            <a:ext cx="1261665" cy="1236047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709" y="4685265"/>
            <a:ext cx="2060618" cy="2140310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18" y="3590314"/>
            <a:ext cx="1279839" cy="1053125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48" y="4003053"/>
            <a:ext cx="854637" cy="672584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" y="5593749"/>
            <a:ext cx="3020424" cy="1244144"/>
          </a:xfrm>
          <a:prstGeom prst="rect">
            <a:avLst/>
          </a:prstGeom>
        </p:spPr>
      </p:pic>
      <p:sp>
        <p:nvSpPr>
          <p:cNvPr id="2" name="กล่องข้อความ 1"/>
          <p:cNvSpPr txBox="1"/>
          <p:nvPr/>
        </p:nvSpPr>
        <p:spPr>
          <a:xfrm>
            <a:off x="902308" y="1637918"/>
            <a:ext cx="32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กล่องข้อความ 49"/>
          <p:cNvSpPr txBox="1"/>
          <p:nvPr/>
        </p:nvSpPr>
        <p:spPr>
          <a:xfrm>
            <a:off x="1282364" y="2577519"/>
            <a:ext cx="32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กล่องข้อความ 50"/>
          <p:cNvSpPr txBox="1"/>
          <p:nvPr/>
        </p:nvSpPr>
        <p:spPr>
          <a:xfrm>
            <a:off x="5232" y="2751351"/>
            <a:ext cx="32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กล่องข้อความ 51"/>
          <p:cNvSpPr txBox="1"/>
          <p:nvPr/>
        </p:nvSpPr>
        <p:spPr>
          <a:xfrm>
            <a:off x="3899927" y="1650410"/>
            <a:ext cx="454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กล่องข้อความ 52"/>
          <p:cNvSpPr txBox="1"/>
          <p:nvPr/>
        </p:nvSpPr>
        <p:spPr>
          <a:xfrm>
            <a:off x="17778" y="3462205"/>
            <a:ext cx="32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กล่องข้อความ 53"/>
          <p:cNvSpPr txBox="1"/>
          <p:nvPr/>
        </p:nvSpPr>
        <p:spPr>
          <a:xfrm>
            <a:off x="2662709" y="1388631"/>
            <a:ext cx="454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กล่องข้อความ 54"/>
          <p:cNvSpPr txBox="1"/>
          <p:nvPr/>
        </p:nvSpPr>
        <p:spPr>
          <a:xfrm>
            <a:off x="550911" y="4623053"/>
            <a:ext cx="32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กล่องข้อความ 56"/>
          <p:cNvSpPr txBox="1"/>
          <p:nvPr/>
        </p:nvSpPr>
        <p:spPr>
          <a:xfrm>
            <a:off x="2521345" y="3291886"/>
            <a:ext cx="394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กล่องข้อความ 60"/>
          <p:cNvSpPr txBox="1"/>
          <p:nvPr/>
        </p:nvSpPr>
        <p:spPr>
          <a:xfrm>
            <a:off x="3785294" y="3268907"/>
            <a:ext cx="403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กล่องข้อความ 63"/>
          <p:cNvSpPr txBox="1"/>
          <p:nvPr/>
        </p:nvSpPr>
        <p:spPr>
          <a:xfrm>
            <a:off x="4821642" y="1556177"/>
            <a:ext cx="409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กล่องข้อความ 64"/>
          <p:cNvSpPr txBox="1"/>
          <p:nvPr/>
        </p:nvSpPr>
        <p:spPr>
          <a:xfrm>
            <a:off x="1128214" y="3481462"/>
            <a:ext cx="32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กล่องข้อความ 65"/>
          <p:cNvSpPr txBox="1"/>
          <p:nvPr/>
        </p:nvSpPr>
        <p:spPr>
          <a:xfrm>
            <a:off x="5113295" y="578719"/>
            <a:ext cx="468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กล่องข้อความ 68"/>
          <p:cNvSpPr txBox="1"/>
          <p:nvPr/>
        </p:nvSpPr>
        <p:spPr>
          <a:xfrm>
            <a:off x="467782" y="5278695"/>
            <a:ext cx="32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กล่องข้อความ 69"/>
          <p:cNvSpPr txBox="1"/>
          <p:nvPr/>
        </p:nvSpPr>
        <p:spPr>
          <a:xfrm>
            <a:off x="1184564" y="6529236"/>
            <a:ext cx="32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กล่องข้อความ 70"/>
          <p:cNvSpPr txBox="1"/>
          <p:nvPr/>
        </p:nvSpPr>
        <p:spPr>
          <a:xfrm>
            <a:off x="2092095" y="3840271"/>
            <a:ext cx="32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กล่องข้อความ 71"/>
          <p:cNvSpPr txBox="1"/>
          <p:nvPr/>
        </p:nvSpPr>
        <p:spPr>
          <a:xfrm>
            <a:off x="2224264" y="5260454"/>
            <a:ext cx="388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กล่องข้อความ 72"/>
          <p:cNvSpPr txBox="1"/>
          <p:nvPr/>
        </p:nvSpPr>
        <p:spPr>
          <a:xfrm>
            <a:off x="1276890" y="5295212"/>
            <a:ext cx="387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กล่องข้อความ 73"/>
          <p:cNvSpPr txBox="1"/>
          <p:nvPr/>
        </p:nvSpPr>
        <p:spPr>
          <a:xfrm>
            <a:off x="2092604" y="4616793"/>
            <a:ext cx="46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กล่องข้อความ 74"/>
          <p:cNvSpPr txBox="1"/>
          <p:nvPr/>
        </p:nvSpPr>
        <p:spPr>
          <a:xfrm>
            <a:off x="3122872" y="6496844"/>
            <a:ext cx="394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กล่องข้อความ 75"/>
          <p:cNvSpPr txBox="1"/>
          <p:nvPr/>
        </p:nvSpPr>
        <p:spPr>
          <a:xfrm>
            <a:off x="3727165" y="2554865"/>
            <a:ext cx="413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กล่องข้อความ 76"/>
          <p:cNvSpPr txBox="1"/>
          <p:nvPr/>
        </p:nvSpPr>
        <p:spPr>
          <a:xfrm>
            <a:off x="3212968" y="4381388"/>
            <a:ext cx="45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กล่องข้อความ 77"/>
          <p:cNvSpPr txBox="1"/>
          <p:nvPr/>
        </p:nvSpPr>
        <p:spPr>
          <a:xfrm>
            <a:off x="5745725" y="1176721"/>
            <a:ext cx="432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กล่องข้อความ 78"/>
          <p:cNvSpPr txBox="1"/>
          <p:nvPr/>
        </p:nvSpPr>
        <p:spPr>
          <a:xfrm>
            <a:off x="4983307" y="4442951"/>
            <a:ext cx="460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กล่องข้อความ 79"/>
          <p:cNvSpPr txBox="1"/>
          <p:nvPr/>
        </p:nvSpPr>
        <p:spPr>
          <a:xfrm>
            <a:off x="4823742" y="2517442"/>
            <a:ext cx="431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กล่องข้อความ 80"/>
          <p:cNvSpPr txBox="1"/>
          <p:nvPr/>
        </p:nvSpPr>
        <p:spPr>
          <a:xfrm>
            <a:off x="4802147" y="3310600"/>
            <a:ext cx="458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กล่องข้อความ 81"/>
          <p:cNvSpPr txBox="1"/>
          <p:nvPr/>
        </p:nvSpPr>
        <p:spPr>
          <a:xfrm>
            <a:off x="6187598" y="4435553"/>
            <a:ext cx="400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กล่องข้อความ 82"/>
          <p:cNvSpPr txBox="1"/>
          <p:nvPr/>
        </p:nvSpPr>
        <p:spPr>
          <a:xfrm>
            <a:off x="5506515" y="6485001"/>
            <a:ext cx="422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กล่องข้อความ 83"/>
          <p:cNvSpPr txBox="1"/>
          <p:nvPr/>
        </p:nvSpPr>
        <p:spPr>
          <a:xfrm>
            <a:off x="7217644" y="4304452"/>
            <a:ext cx="417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กล่องข้อความ 84"/>
          <p:cNvSpPr txBox="1"/>
          <p:nvPr/>
        </p:nvSpPr>
        <p:spPr>
          <a:xfrm>
            <a:off x="9301470" y="4451063"/>
            <a:ext cx="405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กล่องข้อความ 85"/>
          <p:cNvSpPr txBox="1"/>
          <p:nvPr/>
        </p:nvSpPr>
        <p:spPr>
          <a:xfrm>
            <a:off x="11008630" y="4540564"/>
            <a:ext cx="489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กล่องข้อความ 86"/>
          <p:cNvSpPr txBox="1"/>
          <p:nvPr/>
        </p:nvSpPr>
        <p:spPr>
          <a:xfrm>
            <a:off x="10874611" y="3728813"/>
            <a:ext cx="417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กล่องข้อความ 87"/>
          <p:cNvSpPr txBox="1"/>
          <p:nvPr/>
        </p:nvSpPr>
        <p:spPr>
          <a:xfrm>
            <a:off x="8376184" y="3674415"/>
            <a:ext cx="426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กล่องข้อความ 88"/>
          <p:cNvSpPr txBox="1"/>
          <p:nvPr/>
        </p:nvSpPr>
        <p:spPr>
          <a:xfrm>
            <a:off x="10570884" y="2015583"/>
            <a:ext cx="461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กล่องข้อความ 89"/>
          <p:cNvSpPr txBox="1"/>
          <p:nvPr/>
        </p:nvSpPr>
        <p:spPr>
          <a:xfrm>
            <a:off x="10163424" y="6474609"/>
            <a:ext cx="3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กล่องข้อความ 90"/>
          <p:cNvSpPr txBox="1"/>
          <p:nvPr/>
        </p:nvSpPr>
        <p:spPr>
          <a:xfrm>
            <a:off x="7352648" y="6398456"/>
            <a:ext cx="505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กล่องข้อความ 91"/>
          <p:cNvSpPr txBox="1"/>
          <p:nvPr/>
        </p:nvSpPr>
        <p:spPr>
          <a:xfrm>
            <a:off x="9482792" y="3608144"/>
            <a:ext cx="42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กล่องข้อความ 92"/>
          <p:cNvSpPr txBox="1"/>
          <p:nvPr/>
        </p:nvSpPr>
        <p:spPr>
          <a:xfrm>
            <a:off x="8803116" y="2286614"/>
            <a:ext cx="398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กล่องข้อความ 93"/>
          <p:cNvSpPr txBox="1"/>
          <p:nvPr/>
        </p:nvSpPr>
        <p:spPr>
          <a:xfrm>
            <a:off x="5895774" y="3384151"/>
            <a:ext cx="391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กล่องข้อความ 94"/>
          <p:cNvSpPr txBox="1"/>
          <p:nvPr/>
        </p:nvSpPr>
        <p:spPr>
          <a:xfrm>
            <a:off x="7479719" y="2300865"/>
            <a:ext cx="492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กล่องข้อความ 95"/>
          <p:cNvSpPr txBox="1"/>
          <p:nvPr/>
        </p:nvSpPr>
        <p:spPr>
          <a:xfrm>
            <a:off x="7276144" y="3241061"/>
            <a:ext cx="410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กล่องข้อความ 97"/>
          <p:cNvSpPr txBox="1"/>
          <p:nvPr/>
        </p:nvSpPr>
        <p:spPr>
          <a:xfrm>
            <a:off x="7866875" y="1408915"/>
            <a:ext cx="414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กล่องข้อความ 98"/>
          <p:cNvSpPr txBox="1"/>
          <p:nvPr/>
        </p:nvSpPr>
        <p:spPr>
          <a:xfrm>
            <a:off x="8304696" y="2992087"/>
            <a:ext cx="45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กล่องข้อความ 99"/>
          <p:cNvSpPr txBox="1"/>
          <p:nvPr/>
        </p:nvSpPr>
        <p:spPr>
          <a:xfrm>
            <a:off x="5890707" y="2668992"/>
            <a:ext cx="471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กล่องข้อความ 100"/>
          <p:cNvSpPr txBox="1"/>
          <p:nvPr/>
        </p:nvSpPr>
        <p:spPr>
          <a:xfrm>
            <a:off x="8361601" y="4349008"/>
            <a:ext cx="426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ลูกศรเชื่อมต่อแบบตรง 20"/>
          <p:cNvCxnSpPr/>
          <p:nvPr/>
        </p:nvCxnSpPr>
        <p:spPr>
          <a:xfrm flipH="1">
            <a:off x="1859973" y="405245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ลูกศรเชื่อมต่อแบบตรง 96"/>
          <p:cNvCxnSpPr/>
          <p:nvPr/>
        </p:nvCxnSpPr>
        <p:spPr>
          <a:xfrm flipH="1">
            <a:off x="3809879" y="122521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ลูกศรเชื่อมต่อแบบตรง 101"/>
          <p:cNvCxnSpPr/>
          <p:nvPr/>
        </p:nvCxnSpPr>
        <p:spPr>
          <a:xfrm flipH="1" flipV="1">
            <a:off x="3369774" y="964663"/>
            <a:ext cx="211512" cy="1340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ลูกศรเชื่อมต่อแบบตรง 102"/>
          <p:cNvCxnSpPr/>
          <p:nvPr/>
        </p:nvCxnSpPr>
        <p:spPr>
          <a:xfrm flipH="1">
            <a:off x="5502415" y="182994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ลูกศรเชื่อมต่อแบบตรง 103"/>
          <p:cNvCxnSpPr/>
          <p:nvPr/>
        </p:nvCxnSpPr>
        <p:spPr>
          <a:xfrm flipH="1">
            <a:off x="3391494" y="2101656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ลูกศรเชื่อมต่อแบบตรง 104"/>
          <p:cNvCxnSpPr/>
          <p:nvPr/>
        </p:nvCxnSpPr>
        <p:spPr>
          <a:xfrm flipH="1">
            <a:off x="1008076" y="4964332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ลูกศรเชื่อมต่อแบบตรง 105"/>
          <p:cNvCxnSpPr/>
          <p:nvPr/>
        </p:nvCxnSpPr>
        <p:spPr>
          <a:xfrm flipH="1">
            <a:off x="1462380" y="3957773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ลูกศรเชื่อมต่อแบบตรง 106"/>
          <p:cNvCxnSpPr/>
          <p:nvPr/>
        </p:nvCxnSpPr>
        <p:spPr>
          <a:xfrm flipH="1" flipV="1">
            <a:off x="1822865" y="3186391"/>
            <a:ext cx="212569" cy="1574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ลูกศรเชื่อมต่อแบบตรง 107"/>
          <p:cNvCxnSpPr/>
          <p:nvPr/>
        </p:nvCxnSpPr>
        <p:spPr>
          <a:xfrm flipH="1">
            <a:off x="566465" y="3161388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ลูกศรเชื่อมต่อแบบตรง 108"/>
          <p:cNvCxnSpPr/>
          <p:nvPr/>
        </p:nvCxnSpPr>
        <p:spPr>
          <a:xfrm flipH="1">
            <a:off x="680767" y="2075927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ลูกศรเชื่อมต่อแบบตรง 109"/>
          <p:cNvCxnSpPr/>
          <p:nvPr/>
        </p:nvCxnSpPr>
        <p:spPr>
          <a:xfrm flipH="1">
            <a:off x="1602014" y="2236986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ลูกศรเชื่อมต่อแบบตรง 110"/>
          <p:cNvCxnSpPr/>
          <p:nvPr/>
        </p:nvCxnSpPr>
        <p:spPr>
          <a:xfrm flipH="1">
            <a:off x="1978315" y="5942801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ลูกศรเชื่อมต่อแบบตรง 111"/>
          <p:cNvCxnSpPr/>
          <p:nvPr/>
        </p:nvCxnSpPr>
        <p:spPr>
          <a:xfrm flipH="1">
            <a:off x="4143405" y="5108172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ลูกศรเชื่อมต่อแบบตรง 112"/>
          <p:cNvCxnSpPr/>
          <p:nvPr/>
        </p:nvCxnSpPr>
        <p:spPr>
          <a:xfrm flipH="1">
            <a:off x="3029442" y="4942036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ลูกศรเชื่อมต่อแบบตรง 113"/>
          <p:cNvCxnSpPr/>
          <p:nvPr/>
        </p:nvCxnSpPr>
        <p:spPr>
          <a:xfrm flipH="1">
            <a:off x="1611175" y="5051069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ลูกศรเชื่อมต่อแบบตรง 114"/>
          <p:cNvCxnSpPr/>
          <p:nvPr/>
        </p:nvCxnSpPr>
        <p:spPr>
          <a:xfrm flipH="1">
            <a:off x="2835821" y="4238584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ลูกศรเชื่อมต่อแบบตรง 115"/>
          <p:cNvCxnSpPr/>
          <p:nvPr/>
        </p:nvCxnSpPr>
        <p:spPr>
          <a:xfrm flipH="1">
            <a:off x="4362811" y="3798406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ลูกศรเชื่อมต่อแบบตรง 116"/>
          <p:cNvCxnSpPr/>
          <p:nvPr/>
        </p:nvCxnSpPr>
        <p:spPr>
          <a:xfrm flipH="1">
            <a:off x="5385519" y="1915260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ลูกศรเชื่อมต่อแบบตรง 117"/>
          <p:cNvCxnSpPr/>
          <p:nvPr/>
        </p:nvCxnSpPr>
        <p:spPr>
          <a:xfrm flipH="1" flipV="1">
            <a:off x="5743550" y="4173884"/>
            <a:ext cx="138928" cy="1587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ลูกศรเชื่อมต่อแบบตรง 118"/>
          <p:cNvCxnSpPr/>
          <p:nvPr/>
        </p:nvCxnSpPr>
        <p:spPr>
          <a:xfrm flipH="1">
            <a:off x="5410181" y="2821814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ลูกศรเชื่อมต่อแบบตรง 119"/>
          <p:cNvCxnSpPr/>
          <p:nvPr/>
        </p:nvCxnSpPr>
        <p:spPr>
          <a:xfrm flipH="1">
            <a:off x="11083235" y="85286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ลูกศรเชื่อมต่อแบบตรง 120"/>
          <p:cNvCxnSpPr/>
          <p:nvPr/>
        </p:nvCxnSpPr>
        <p:spPr>
          <a:xfrm flipH="1">
            <a:off x="7750716" y="2793637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ลูกศรเชื่อมต่อแบบตรง 121"/>
          <p:cNvCxnSpPr/>
          <p:nvPr/>
        </p:nvCxnSpPr>
        <p:spPr>
          <a:xfrm flipH="1">
            <a:off x="8498377" y="1743210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ลูกศรเชื่อมต่อแบบตรง 122"/>
          <p:cNvCxnSpPr/>
          <p:nvPr/>
        </p:nvCxnSpPr>
        <p:spPr>
          <a:xfrm flipH="1">
            <a:off x="8939955" y="597455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ลูกศรเชื่อมต่อแบบตรง 123"/>
          <p:cNvCxnSpPr/>
          <p:nvPr/>
        </p:nvCxnSpPr>
        <p:spPr>
          <a:xfrm flipH="1">
            <a:off x="7016253" y="4938448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ลูกศรเชื่อมต่อแบบตรง 124"/>
          <p:cNvCxnSpPr/>
          <p:nvPr/>
        </p:nvCxnSpPr>
        <p:spPr>
          <a:xfrm flipH="1">
            <a:off x="8363562" y="4893792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ลูกศรเชื่อมต่อแบบตรง 125"/>
          <p:cNvCxnSpPr/>
          <p:nvPr/>
        </p:nvCxnSpPr>
        <p:spPr>
          <a:xfrm flipH="1">
            <a:off x="8899568" y="3943402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ลูกศรเชื่อมต่อแบบตรง 126"/>
          <p:cNvCxnSpPr/>
          <p:nvPr/>
        </p:nvCxnSpPr>
        <p:spPr>
          <a:xfrm flipH="1">
            <a:off x="11826083" y="2580723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ลูกศรเชื่อมต่อแบบตรง 127"/>
          <p:cNvCxnSpPr/>
          <p:nvPr/>
        </p:nvCxnSpPr>
        <p:spPr>
          <a:xfrm flipH="1" flipV="1">
            <a:off x="8909697" y="3530998"/>
            <a:ext cx="208456" cy="1458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ลูกศรเชื่อมต่อแบบตรง 128"/>
          <p:cNvCxnSpPr/>
          <p:nvPr/>
        </p:nvCxnSpPr>
        <p:spPr>
          <a:xfrm flipH="1">
            <a:off x="7927086" y="3579210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ลูกศรเชื่อมต่อแบบตรง 129"/>
          <p:cNvCxnSpPr/>
          <p:nvPr/>
        </p:nvCxnSpPr>
        <p:spPr>
          <a:xfrm flipH="1" flipV="1">
            <a:off x="9746564" y="2056438"/>
            <a:ext cx="193303" cy="1673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ลูกศรเชื่อมต่อแบบตรง 130"/>
          <p:cNvCxnSpPr/>
          <p:nvPr/>
        </p:nvCxnSpPr>
        <p:spPr>
          <a:xfrm flipH="1">
            <a:off x="6742217" y="3770474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ลูกศรเชื่อมต่อแบบตรง 131"/>
          <p:cNvCxnSpPr/>
          <p:nvPr/>
        </p:nvCxnSpPr>
        <p:spPr>
          <a:xfrm flipH="1">
            <a:off x="4471485" y="1987296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ลูกศรเชื่อมต่อแบบตรง 132"/>
          <p:cNvCxnSpPr/>
          <p:nvPr/>
        </p:nvCxnSpPr>
        <p:spPr>
          <a:xfrm flipH="1" flipV="1">
            <a:off x="6176922" y="1091438"/>
            <a:ext cx="104819" cy="1397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ลูกศรเชื่อมต่อแบบตรง 133"/>
          <p:cNvCxnSpPr/>
          <p:nvPr/>
        </p:nvCxnSpPr>
        <p:spPr>
          <a:xfrm flipH="1">
            <a:off x="6710209" y="1533912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ลูกศรเชื่อมต่อแบบตรง 134"/>
          <p:cNvCxnSpPr/>
          <p:nvPr/>
        </p:nvCxnSpPr>
        <p:spPr>
          <a:xfrm flipH="1" flipV="1">
            <a:off x="11711871" y="4295420"/>
            <a:ext cx="114212" cy="2075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ลูกศรเชื่อมต่อแบบตรง 135"/>
          <p:cNvCxnSpPr/>
          <p:nvPr/>
        </p:nvCxnSpPr>
        <p:spPr>
          <a:xfrm flipH="1" flipV="1">
            <a:off x="8961913" y="2919984"/>
            <a:ext cx="150752" cy="1765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ลูกศรเชื่อมต่อแบบตรง 136"/>
          <p:cNvCxnSpPr/>
          <p:nvPr/>
        </p:nvCxnSpPr>
        <p:spPr>
          <a:xfrm flipH="1">
            <a:off x="10069309" y="2793637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ลูกศรเชื่อมต่อแบบตรง 137"/>
          <p:cNvCxnSpPr/>
          <p:nvPr/>
        </p:nvCxnSpPr>
        <p:spPr>
          <a:xfrm flipH="1">
            <a:off x="10189830" y="4069991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ลูกศรเชื่อมต่อแบบตรง 138"/>
          <p:cNvCxnSpPr/>
          <p:nvPr/>
        </p:nvCxnSpPr>
        <p:spPr>
          <a:xfrm flipH="1">
            <a:off x="9939867" y="5208909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ลูกศรเชื่อมต่อแบบตรง 139"/>
          <p:cNvCxnSpPr/>
          <p:nvPr/>
        </p:nvCxnSpPr>
        <p:spPr>
          <a:xfrm flipH="1">
            <a:off x="6261190" y="3022243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ลูกศรเชื่อมต่อแบบตรง 140"/>
          <p:cNvCxnSpPr/>
          <p:nvPr/>
        </p:nvCxnSpPr>
        <p:spPr>
          <a:xfrm flipH="1" flipV="1">
            <a:off x="2670791" y="3806599"/>
            <a:ext cx="172281" cy="587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ลูกศรเชื่อมต่อแบบตรง 141"/>
          <p:cNvCxnSpPr/>
          <p:nvPr/>
        </p:nvCxnSpPr>
        <p:spPr>
          <a:xfrm flipH="1">
            <a:off x="4332585" y="2911114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ลูกศรเชื่อมต่อแบบตรง 142"/>
          <p:cNvCxnSpPr/>
          <p:nvPr/>
        </p:nvCxnSpPr>
        <p:spPr>
          <a:xfrm flipH="1">
            <a:off x="5522492" y="993648"/>
            <a:ext cx="124691" cy="173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6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88</Words>
  <Application>Microsoft Office PowerPoint</Application>
  <PresentationFormat>แบบจอกว้าง</PresentationFormat>
  <Paragraphs>44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8" baseType="lpstr">
      <vt:lpstr>Angsana New</vt:lpstr>
      <vt:lpstr>Arial</vt:lpstr>
      <vt:lpstr>Calibri</vt:lpstr>
      <vt:lpstr>Calibri Light</vt:lpstr>
      <vt:lpstr>Cordia New</vt:lpstr>
      <vt:lpstr>Times New Roman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flas</dc:creator>
  <cp:lastModifiedBy>flas</cp:lastModifiedBy>
  <cp:revision>56</cp:revision>
  <dcterms:created xsi:type="dcterms:W3CDTF">2021-02-17T02:27:12Z</dcterms:created>
  <dcterms:modified xsi:type="dcterms:W3CDTF">2021-10-26T09:18:19Z</dcterms:modified>
</cp:coreProperties>
</file>