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611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7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3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34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87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90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59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42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768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502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968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C58E-432F-44B8-A790-C91F6CB81D9D}" type="datetimeFigureOut">
              <a:rPr lang="en-ZA" smtClean="0"/>
              <a:t>2021/11/13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A5E5-465D-40D4-A2A3-37AEE7E850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88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timeline&#10;&#10;Description automatically generated">
            <a:extLst>
              <a:ext uri="{FF2B5EF4-FFF2-40B4-BE49-F238E27FC236}">
                <a16:creationId xmlns:a16="http://schemas.microsoft.com/office/drawing/2014/main" id="{89DD7187-A5D9-4B1F-8CE6-6FC74C1AA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130630"/>
            <a:ext cx="9548949" cy="66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Nethavhani, Z, Miss [20998880@sun.ac.za]</dc:creator>
  <cp:lastModifiedBy>Van Asch, B [bva@sun.ac.za]</cp:lastModifiedBy>
  <cp:revision>43</cp:revision>
  <cp:lastPrinted>2021-10-15T19:43:46Z</cp:lastPrinted>
  <dcterms:created xsi:type="dcterms:W3CDTF">2021-10-15T09:17:48Z</dcterms:created>
  <dcterms:modified xsi:type="dcterms:W3CDTF">2021-11-13T18:57:34Z</dcterms:modified>
</cp:coreProperties>
</file>