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611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475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8236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134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88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590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59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421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768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502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968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3C58E-432F-44B8-A790-C91F6CB81D9D}" type="datetimeFigureOut">
              <a:rPr lang="en-ZA" smtClean="0"/>
              <a:t>2021/11/13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8A5E5-465D-40D4-A2A3-37AEE7E8501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888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B005C511-9B54-483B-9981-2A6B9AC7DA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541" y="85007"/>
            <a:ext cx="5094917" cy="668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0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Stellenbosch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Nethavhani, Z, Miss [20998880@sun.ac.za]</dc:creator>
  <cp:lastModifiedBy>Van Asch, B [bva@sun.ac.za]</cp:lastModifiedBy>
  <cp:revision>43</cp:revision>
  <cp:lastPrinted>2021-10-15T19:43:46Z</cp:lastPrinted>
  <dcterms:created xsi:type="dcterms:W3CDTF">2021-10-15T09:17:48Z</dcterms:created>
  <dcterms:modified xsi:type="dcterms:W3CDTF">2021-11-13T18:57:47Z</dcterms:modified>
</cp:coreProperties>
</file>