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7118" y="171382"/>
            <a:ext cx="1482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Fig4</a:t>
            </a:r>
            <a:r>
              <a:rPr lang="en-US" altLang="zh-C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ACTIN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7118" y="3378894"/>
            <a:ext cx="2247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Fig4</a:t>
            </a:r>
            <a:r>
              <a:rPr lang="en-US" altLang="zh-CN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zh-CN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Caspase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378585" y="216135"/>
            <a:ext cx="6674324" cy="2536019"/>
            <a:chOff x="1378585" y="216135"/>
            <a:chExt cx="6674324" cy="253601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8585" y="624712"/>
              <a:ext cx="6674324" cy="2127442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 rot="20122984">
              <a:off x="2597413" y="366310"/>
              <a:ext cx="1385045" cy="367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/>
                <a:t> control</a:t>
              </a:r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 rot="20122984">
              <a:off x="3261399" y="366311"/>
              <a:ext cx="1385045" cy="367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/>
                <a:t> LPS</a:t>
              </a:r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 rot="20122984">
              <a:off x="3854687" y="216135"/>
              <a:ext cx="2012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/>
                <a:t> </a:t>
              </a:r>
              <a:r>
                <a:rPr lang="en-US" altLang="zh-CN"/>
                <a:t>LPS+Theacrine</a:t>
              </a:r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01485" y="3600751"/>
            <a:ext cx="6785215" cy="2667162"/>
            <a:chOff x="1389924" y="4038437"/>
            <a:chExt cx="8076760" cy="266716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9924" y="4455202"/>
              <a:ext cx="8076760" cy="2250397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 rot="20122984">
              <a:off x="3092713" y="4188612"/>
              <a:ext cx="1385045" cy="367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/>
                <a:t> control</a:t>
              </a:r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 rot="20122984">
              <a:off x="3870999" y="4188613"/>
              <a:ext cx="1385045" cy="367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/>
                <a:t> LPS</a:t>
              </a:r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 rot="20122984">
              <a:off x="4667487" y="4038437"/>
              <a:ext cx="2012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/>
                <a:t> </a:t>
              </a:r>
              <a:r>
                <a:rPr lang="en-US" altLang="zh-CN"/>
                <a:t>LPS+Theacrine</a:t>
              </a:r>
              <a:endParaRPr lang="zh-CN" alt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6606540" y="1314450"/>
            <a:ext cx="5257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132320" y="1129784"/>
            <a:ext cx="115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42kDa</a:t>
            </a:r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6783705" y="5330190"/>
            <a:ext cx="5257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309485" y="5145524"/>
            <a:ext cx="115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22kDa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2560" y="18288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Fig4</a:t>
            </a:r>
            <a:r>
              <a:rPr lang="en-US" altLang="zh-CN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zh-CN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Cleaved 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caspase-1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2890" y="3274589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Fig4</a:t>
            </a:r>
            <a:r>
              <a:rPr lang="en-US" altLang="zh-CN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zh-CN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NLRP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802890" y="141434"/>
            <a:ext cx="6692265" cy="2617006"/>
            <a:chOff x="2802890" y="141434"/>
            <a:chExt cx="6692265" cy="2617006"/>
          </a:xfrm>
        </p:grpSpPr>
        <p:pic>
          <p:nvPicPr>
            <p:cNvPr id="4" name="图片 3" descr="Cleaved caspase-1.t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2890" y="439420"/>
              <a:ext cx="6692265" cy="231902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 rot="20122984">
              <a:off x="3969012" y="291609"/>
              <a:ext cx="1385045" cy="367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/>
                <a:t> control</a:t>
              </a:r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 rot="20122984">
              <a:off x="4696498" y="291610"/>
              <a:ext cx="1385045" cy="367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/>
                <a:t> LPS</a:t>
              </a:r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 rot="20122984">
              <a:off x="5378686" y="141434"/>
              <a:ext cx="2012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/>
                <a:t> </a:t>
              </a:r>
              <a:r>
                <a:rPr lang="en-US" altLang="zh-CN"/>
                <a:t>LPS+Theacrine</a:t>
              </a:r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94990" y="3466356"/>
            <a:ext cx="6518910" cy="3391643"/>
            <a:chOff x="3094990" y="3466356"/>
            <a:chExt cx="6518910" cy="3391643"/>
          </a:xfrm>
        </p:grpSpPr>
        <p:pic>
          <p:nvPicPr>
            <p:cNvPr id="5" name="图片 4" descr="NLRP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4990" y="3466356"/>
              <a:ext cx="6518910" cy="3391643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 rot="20122984">
              <a:off x="4325860" y="4522925"/>
              <a:ext cx="1385045" cy="367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/>
                <a:t> control</a:t>
              </a:r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 rot="20122984">
              <a:off x="4986157" y="4522925"/>
              <a:ext cx="1385045" cy="367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/>
                <a:t> LPS</a:t>
              </a:r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 rot="20122984">
              <a:off x="5510331" y="4390532"/>
              <a:ext cx="2012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/>
                <a:t> </a:t>
              </a:r>
              <a:r>
                <a:rPr lang="en-US" altLang="zh-CN"/>
                <a:t>LPS+Theacrine</a:t>
              </a:r>
              <a:endParaRPr lang="zh-CN" altLang="en-US"/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8686800" y="1794510"/>
            <a:ext cx="5257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212580" y="1609844"/>
            <a:ext cx="115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20kDa</a:t>
            </a:r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3451860" y="5604510"/>
            <a:ext cx="755015" cy="76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586355" y="5416034"/>
            <a:ext cx="115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118kDa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46</Words>
  <Application>Microsoft Office PowerPoint</Application>
  <PresentationFormat>宽屏</PresentationFormat>
  <Paragraphs>20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微软雅黑</vt:lpstr>
      <vt:lpstr>Arial</vt:lpstr>
      <vt:lpstr>Calibri</vt:lpstr>
      <vt:lpstr>Times New Roman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NING MEI</dc:creator>
  <cp:lastModifiedBy>homologene</cp:lastModifiedBy>
  <cp:revision>13</cp:revision>
  <dcterms:created xsi:type="dcterms:W3CDTF">2022-01-19T08:27:00Z</dcterms:created>
  <dcterms:modified xsi:type="dcterms:W3CDTF">2022-04-21T06:04:22Z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A4A8C6FD317C41BCBCE73A4982FBC2F7</vt:lpwstr>
  </property>
  <property fmtid="{D5CDD505-2E9C-101B-9397-08002B2CF9AE}" pid="3" name="KSOProductBuildVer">
    <vt:lpwstr>2052-11.1.0.11194</vt:lpwstr>
  </property>
</Properties>
</file>