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/>
        </p:nvGrpSpPr>
        <p:grpSpPr>
          <a:xfrm>
            <a:off x="337820" y="304165"/>
            <a:ext cx="11821795" cy="5916930"/>
            <a:chOff x="532" y="479"/>
            <a:chExt cx="18617" cy="9318"/>
          </a:xfrm>
        </p:grpSpPr>
        <p:pic>
          <p:nvPicPr>
            <p:cNvPr id="5" name="图片 4" descr="figure 2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2" y="3013"/>
              <a:ext cx="4942" cy="49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图片 5" descr="figure 2b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9" y="479"/>
              <a:ext cx="6357" cy="38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图片 6" descr="figure 2c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4" y="4295"/>
              <a:ext cx="6189" cy="550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图片 7" descr="figure 2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46" y="479"/>
              <a:ext cx="5746" cy="38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图片 8" descr="figure 2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63" y="4815"/>
              <a:ext cx="7487" cy="4494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文本框 9"/>
            <p:cNvSpPr txBox="1"/>
            <p:nvPr/>
          </p:nvSpPr>
          <p:spPr>
            <a:xfrm>
              <a:off x="718" y="2688"/>
              <a:ext cx="7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(a)</a:t>
              </a:r>
              <a:endParaRPr lang="en-US" altLang="zh-CN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991" y="479"/>
              <a:ext cx="7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(b)</a:t>
              </a:r>
              <a:endParaRPr lang="en-US" altLang="zh-CN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991" y="4815"/>
              <a:ext cx="7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(c)</a:t>
              </a:r>
              <a:endParaRPr lang="en-US" altLang="zh-CN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861" y="479"/>
              <a:ext cx="7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(d)</a:t>
              </a:r>
              <a:endParaRPr lang="en-US" altLang="zh-CN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861" y="4815"/>
              <a:ext cx="7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(e)</a:t>
              </a:r>
              <a:endParaRPr lang="en-US" altLang="zh-CN"/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2NiZGNlMjFjNTU1MDU5YWJkODI1NDhkZTQyN2RlYz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06</dc:creator>
  <cp:lastModifiedBy>06</cp:lastModifiedBy>
  <cp:revision>2</cp:revision>
  <dcterms:created xsi:type="dcterms:W3CDTF">2022-08-30T08:27:00Z</dcterms:created>
  <dcterms:modified xsi:type="dcterms:W3CDTF">2022-08-30T08:34:32Z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9F566D4FE97741A19C12D133FF301AAC</vt:lpwstr>
  </property>
  <property fmtid="{D5CDD505-2E9C-101B-9397-08002B2CF9AE}" pid="3" name="KSOProductBuildVer">
    <vt:lpwstr>2052-11.1.0.12313</vt:lpwstr>
  </property>
</Properties>
</file>