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ADF08D-E689-4429-BF70-1B0136FB40F0}" v="18" dt="2022-12-21T19:43:28.0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microsoft.com/office/2016/11/relationships/changesInfo" Target="changesInfos/changesInfo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Полина Вишнякова" userId="454bbdab07fdcb67" providerId="LiveId" clId="{97ADF08D-E689-4429-BF70-1B0136FB40F0}"/>
    <pc:docChg chg="custSel addSld modSld sldOrd">
      <pc:chgData name="Полина Вишнякова" userId="454bbdab07fdcb67" providerId="LiveId" clId="{97ADF08D-E689-4429-BF70-1B0136FB40F0}" dt="2022-12-21T19:43:55.505" v="142" actId="1076"/>
      <pc:docMkLst>
        <pc:docMk/>
      </pc:docMkLst>
      <pc:sldChg chg="addSp delSp modSp new mod">
        <pc:chgData name="Полина Вишнякова" userId="454bbdab07fdcb67" providerId="LiveId" clId="{97ADF08D-E689-4429-BF70-1B0136FB40F0}" dt="2022-12-21T19:43:55.505" v="142" actId="1076"/>
        <pc:sldMkLst>
          <pc:docMk/>
          <pc:sldMk cId="515970560" sldId="256"/>
        </pc:sldMkLst>
        <pc:spChg chg="add mod">
          <ac:chgData name="Полина Вишнякова" userId="454bbdab07fdcb67" providerId="LiveId" clId="{97ADF08D-E689-4429-BF70-1B0136FB40F0}" dt="2022-12-21T19:23:40.073" v="68" actId="20577"/>
          <ac:spMkLst>
            <pc:docMk/>
            <pc:sldMk cId="515970560" sldId="256"/>
            <ac:spMk id="2" creationId="{FF0A5A02-8B61-01BB-FB14-E646410BA376}"/>
          </ac:spMkLst>
        </pc:spChg>
        <pc:spChg chg="add mod">
          <ac:chgData name="Полина Вишнякова" userId="454bbdab07fdcb67" providerId="LiveId" clId="{97ADF08D-E689-4429-BF70-1B0136FB40F0}" dt="2022-12-21T19:23:47.359" v="69"/>
          <ac:spMkLst>
            <pc:docMk/>
            <pc:sldMk cId="515970560" sldId="256"/>
            <ac:spMk id="3" creationId="{1789BCA8-E559-A0CD-1E93-E757D68C9965}"/>
          </ac:spMkLst>
        </pc:spChg>
        <pc:spChg chg="add mod">
          <ac:chgData name="Полина Вишнякова" userId="454bbdab07fdcb67" providerId="LiveId" clId="{97ADF08D-E689-4429-BF70-1B0136FB40F0}" dt="2022-12-21T19:29:53.379" v="83" actId="1076"/>
          <ac:spMkLst>
            <pc:docMk/>
            <pc:sldMk cId="515970560" sldId="256"/>
            <ac:spMk id="4" creationId="{B7608007-B6D9-F069-8477-5BC47E1CD39F}"/>
          </ac:spMkLst>
        </pc:spChg>
        <pc:picChg chg="add del mod">
          <ac:chgData name="Полина Вишнякова" userId="454bbdab07fdcb67" providerId="LiveId" clId="{97ADF08D-E689-4429-BF70-1B0136FB40F0}" dt="2022-12-21T19:38:11.279" v="104" actId="21"/>
          <ac:picMkLst>
            <pc:docMk/>
            <pc:sldMk cId="515970560" sldId="256"/>
            <ac:picMk id="6" creationId="{2C1028CC-25C9-BC7B-1E1F-E149DB4445B8}"/>
          </ac:picMkLst>
        </pc:picChg>
        <pc:picChg chg="add mod modCrop">
          <ac:chgData name="Полина Вишнякова" userId="454bbdab07fdcb67" providerId="LiveId" clId="{97ADF08D-E689-4429-BF70-1B0136FB40F0}" dt="2022-12-21T19:43:52.329" v="139" actId="14100"/>
          <ac:picMkLst>
            <pc:docMk/>
            <pc:sldMk cId="515970560" sldId="256"/>
            <ac:picMk id="8" creationId="{5F6046ED-BDAA-4596-AD66-F5646C339A20}"/>
          </ac:picMkLst>
        </pc:picChg>
        <pc:picChg chg="add del mod">
          <ac:chgData name="Полина Вишнякова" userId="454bbdab07fdcb67" providerId="LiveId" clId="{97ADF08D-E689-4429-BF70-1B0136FB40F0}" dt="2022-12-21T19:43:17.837" v="126" actId="478"/>
          <ac:picMkLst>
            <pc:docMk/>
            <pc:sldMk cId="515970560" sldId="256"/>
            <ac:picMk id="10" creationId="{FEC27AAC-15AA-7D17-B9D7-BEA0FFE4CA76}"/>
          </ac:picMkLst>
        </pc:picChg>
        <pc:picChg chg="add mod modCrop">
          <ac:chgData name="Полина Вишнякова" userId="454bbdab07fdcb67" providerId="LiveId" clId="{97ADF08D-E689-4429-BF70-1B0136FB40F0}" dt="2022-12-21T19:43:55.505" v="142" actId="1076"/>
          <ac:picMkLst>
            <pc:docMk/>
            <pc:sldMk cId="515970560" sldId="256"/>
            <ac:picMk id="12" creationId="{747F21DE-DC82-3A73-D432-6CC55A993A93}"/>
          </ac:picMkLst>
        </pc:picChg>
      </pc:sldChg>
      <pc:sldChg chg="delSp modSp add mod ord">
        <pc:chgData name="Полина Вишнякова" userId="454bbdab07fdcb67" providerId="LiveId" clId="{97ADF08D-E689-4429-BF70-1B0136FB40F0}" dt="2022-12-21T18:59:54.984" v="55" actId="20577"/>
        <pc:sldMkLst>
          <pc:docMk/>
          <pc:sldMk cId="0" sldId="257"/>
        </pc:sldMkLst>
        <pc:spChg chg="mod">
          <ac:chgData name="Полина Вишнякова" userId="454bbdab07fdcb67" providerId="LiveId" clId="{97ADF08D-E689-4429-BF70-1B0136FB40F0}" dt="2022-12-21T18:59:15.728" v="39" actId="1076"/>
          <ac:spMkLst>
            <pc:docMk/>
            <pc:sldMk cId="0" sldId="257"/>
            <ac:spMk id="2" creationId="{00000000-0000-0000-0000-000000000000}"/>
          </ac:spMkLst>
        </pc:spChg>
        <pc:spChg chg="del">
          <ac:chgData name="Полина Вишнякова" userId="454bbdab07fdcb67" providerId="LiveId" clId="{97ADF08D-E689-4429-BF70-1B0136FB40F0}" dt="2022-12-21T18:59:25.605" v="41" actId="478"/>
          <ac:spMkLst>
            <pc:docMk/>
            <pc:sldMk cId="0" sldId="257"/>
            <ac:spMk id="7" creationId="{00000000-0000-0000-0000-000000000000}"/>
          </ac:spMkLst>
        </pc:spChg>
        <pc:spChg chg="mod">
          <ac:chgData name="Полина Вишнякова" userId="454bbdab07fdcb67" providerId="LiveId" clId="{97ADF08D-E689-4429-BF70-1B0136FB40F0}" dt="2022-12-21T18:59:37.486" v="47" actId="1076"/>
          <ac:spMkLst>
            <pc:docMk/>
            <pc:sldMk cId="0" sldId="257"/>
            <ac:spMk id="8" creationId="{00000000-0000-0000-0000-000000000000}"/>
          </ac:spMkLst>
        </pc:spChg>
        <pc:spChg chg="del">
          <ac:chgData name="Полина Вишнякова" userId="454bbdab07fdcb67" providerId="LiveId" clId="{97ADF08D-E689-4429-BF70-1B0136FB40F0}" dt="2022-12-21T18:59:27.774" v="43" actId="478"/>
          <ac:spMkLst>
            <pc:docMk/>
            <pc:sldMk cId="0" sldId="257"/>
            <ac:spMk id="9" creationId="{00000000-0000-0000-0000-000000000000}"/>
          </ac:spMkLst>
        </pc:spChg>
        <pc:spChg chg="mod">
          <ac:chgData name="Полина Вишнякова" userId="454bbdab07fdcb67" providerId="LiveId" clId="{97ADF08D-E689-4429-BF70-1B0136FB40F0}" dt="2022-12-21T18:59:54.984" v="55" actId="20577"/>
          <ac:spMkLst>
            <pc:docMk/>
            <pc:sldMk cId="0" sldId="257"/>
            <ac:spMk id="10" creationId="{00000000-0000-0000-0000-000000000000}"/>
          </ac:spMkLst>
        </pc:spChg>
        <pc:picChg chg="del">
          <ac:chgData name="Полина Вишнякова" userId="454bbdab07fdcb67" providerId="LiveId" clId="{97ADF08D-E689-4429-BF70-1B0136FB40F0}" dt="2022-12-21T18:59:24.973" v="40" actId="478"/>
          <ac:picMkLst>
            <pc:docMk/>
            <pc:sldMk cId="0" sldId="257"/>
            <ac:picMk id="1026" creationId="{00000000-0000-0000-0000-000000000000}"/>
          </ac:picMkLst>
        </pc:picChg>
        <pc:picChg chg="del">
          <ac:chgData name="Полина Вишнякова" userId="454bbdab07fdcb67" providerId="LiveId" clId="{97ADF08D-E689-4429-BF70-1B0136FB40F0}" dt="2022-12-21T18:59:26.299" v="42" actId="478"/>
          <ac:picMkLst>
            <pc:docMk/>
            <pc:sldMk cId="0" sldId="257"/>
            <ac:picMk id="1027" creationId="{00000000-0000-0000-0000-000000000000}"/>
          </ac:picMkLst>
        </pc:picChg>
        <pc:picChg chg="mod">
          <ac:chgData name="Полина Вишнякова" userId="454bbdab07fdcb67" providerId="LiveId" clId="{97ADF08D-E689-4429-BF70-1B0136FB40F0}" dt="2022-12-21T18:59:49.101" v="52" actId="688"/>
          <ac:picMkLst>
            <pc:docMk/>
            <pc:sldMk cId="0" sldId="257"/>
            <ac:picMk id="1028" creationId="{00000000-0000-0000-0000-000000000000}"/>
          </ac:picMkLst>
        </pc:picChg>
        <pc:picChg chg="mod">
          <ac:chgData name="Полина Вишнякова" userId="454bbdab07fdcb67" providerId="LiveId" clId="{97ADF08D-E689-4429-BF70-1B0136FB40F0}" dt="2022-12-21T18:59:34.693" v="46" actId="14100"/>
          <ac:picMkLst>
            <pc:docMk/>
            <pc:sldMk cId="0" sldId="257"/>
            <ac:picMk id="1029" creationId="{00000000-0000-0000-0000-000000000000}"/>
          </ac:picMkLst>
        </pc:picChg>
        <pc:picChg chg="del">
          <ac:chgData name="Полина Вишнякова" userId="454bbdab07fdcb67" providerId="LiveId" clId="{97ADF08D-E689-4429-BF70-1B0136FB40F0}" dt="2022-12-21T18:59:39.327" v="48" actId="478"/>
          <ac:picMkLst>
            <pc:docMk/>
            <pc:sldMk cId="0" sldId="257"/>
            <ac:picMk id="1030" creationId="{00000000-0000-0000-0000-000000000000}"/>
          </ac:picMkLst>
        </pc:picChg>
        <pc:picChg chg="del">
          <ac:chgData name="Полина Вишнякова" userId="454bbdab07fdcb67" providerId="LiveId" clId="{97ADF08D-E689-4429-BF70-1B0136FB40F0}" dt="2022-12-21T18:59:28.528" v="44" actId="478"/>
          <ac:picMkLst>
            <pc:docMk/>
            <pc:sldMk cId="0" sldId="257"/>
            <ac:picMk id="1031" creationId="{00000000-0000-0000-0000-000000000000}"/>
          </ac:picMkLst>
        </pc:picChg>
      </pc:sldChg>
      <pc:sldChg chg="addSp modSp new mod">
        <pc:chgData name="Полина Вишнякова" userId="454bbdab07fdcb67" providerId="LiveId" clId="{97ADF08D-E689-4429-BF70-1B0136FB40F0}" dt="2022-12-21T19:29:50.270" v="82" actId="1076"/>
        <pc:sldMkLst>
          <pc:docMk/>
          <pc:sldMk cId="3550270298" sldId="258"/>
        </pc:sldMkLst>
        <pc:spChg chg="add mod">
          <ac:chgData name="Полина Вишнякова" userId="454bbdab07fdcb67" providerId="LiveId" clId="{97ADF08D-E689-4429-BF70-1B0136FB40F0}" dt="2022-12-21T19:29:32.426" v="73"/>
          <ac:spMkLst>
            <pc:docMk/>
            <pc:sldMk cId="3550270298" sldId="258"/>
            <ac:spMk id="4" creationId="{366873D2-C25B-2A15-AECD-4E3452E270B4}"/>
          </ac:spMkLst>
        </pc:spChg>
        <pc:spChg chg="add mod">
          <ac:chgData name="Полина Вишнякова" userId="454bbdab07fdcb67" providerId="LiveId" clId="{97ADF08D-E689-4429-BF70-1B0136FB40F0}" dt="2022-12-21T19:29:50.270" v="82" actId="1076"/>
          <ac:spMkLst>
            <pc:docMk/>
            <pc:sldMk cId="3550270298" sldId="258"/>
            <ac:spMk id="5" creationId="{B4BA975E-DF6A-6138-8BF3-2F4CCF039B3B}"/>
          </ac:spMkLst>
        </pc:spChg>
        <pc:picChg chg="add mod">
          <ac:chgData name="Полина Вишнякова" userId="454bbdab07fdcb67" providerId="LiveId" clId="{97ADF08D-E689-4429-BF70-1B0136FB40F0}" dt="2022-12-21T19:29:48.172" v="81" actId="1076"/>
          <ac:picMkLst>
            <pc:docMk/>
            <pc:sldMk cId="3550270298" sldId="258"/>
            <ac:picMk id="3" creationId="{7EF140C7-EF2B-152D-B9EA-2A5B30A056F7}"/>
          </ac:picMkLst>
        </pc:picChg>
      </pc:sldChg>
      <pc:sldChg chg="addSp modSp new mod">
        <pc:chgData name="Полина Вишнякова" userId="454bbdab07fdcb67" providerId="LiveId" clId="{97ADF08D-E689-4429-BF70-1B0136FB40F0}" dt="2022-12-21T19:30:33.611" v="98" actId="1076"/>
        <pc:sldMkLst>
          <pc:docMk/>
          <pc:sldMk cId="4239370425" sldId="259"/>
        </pc:sldMkLst>
        <pc:spChg chg="add mod">
          <ac:chgData name="Полина Вишнякова" userId="454bbdab07fdcb67" providerId="LiveId" clId="{97ADF08D-E689-4429-BF70-1B0136FB40F0}" dt="2022-12-21T19:30:22.960" v="87"/>
          <ac:spMkLst>
            <pc:docMk/>
            <pc:sldMk cId="4239370425" sldId="259"/>
            <ac:spMk id="4" creationId="{E9D7CA58-26CC-13C9-7DE3-9DB6F76D933D}"/>
          </ac:spMkLst>
        </pc:spChg>
        <pc:spChg chg="add mod">
          <ac:chgData name="Полина Вишнякова" userId="454bbdab07fdcb67" providerId="LiveId" clId="{97ADF08D-E689-4429-BF70-1B0136FB40F0}" dt="2022-12-21T19:30:33.611" v="98" actId="1076"/>
          <ac:spMkLst>
            <pc:docMk/>
            <pc:sldMk cId="4239370425" sldId="259"/>
            <ac:spMk id="5" creationId="{E8721A79-8CED-379E-2616-6B93306315DC}"/>
          </ac:spMkLst>
        </pc:spChg>
        <pc:picChg chg="add mod">
          <ac:chgData name="Полина Вишнякова" userId="454bbdab07fdcb67" providerId="LiveId" clId="{97ADF08D-E689-4429-BF70-1B0136FB40F0}" dt="2022-12-21T19:30:19.491" v="86" actId="1076"/>
          <ac:picMkLst>
            <pc:docMk/>
            <pc:sldMk cId="4239370425" sldId="259"/>
            <ac:picMk id="3" creationId="{4E07CBB4-EE1D-9206-1CD5-08EBEE72B167}"/>
          </ac:picMkLst>
        </pc:picChg>
      </pc:sldChg>
      <pc:sldChg chg="addSp modSp new mod">
        <pc:chgData name="Полина Вишнякова" userId="454bbdab07fdcb67" providerId="LiveId" clId="{97ADF08D-E689-4429-BF70-1B0136FB40F0}" dt="2022-12-21T19:38:24.213" v="115" actId="1076"/>
        <pc:sldMkLst>
          <pc:docMk/>
          <pc:sldMk cId="689660495" sldId="260"/>
        </pc:sldMkLst>
        <pc:spChg chg="add mod">
          <ac:chgData name="Полина Вишнякова" userId="454bbdab07fdcb67" providerId="LiveId" clId="{97ADF08D-E689-4429-BF70-1B0136FB40F0}" dt="2022-12-21T19:38:17.369" v="107"/>
          <ac:spMkLst>
            <pc:docMk/>
            <pc:sldMk cId="689660495" sldId="260"/>
            <ac:spMk id="3" creationId="{D613BAA9-38B3-F098-EEDC-858DD6220625}"/>
          </ac:spMkLst>
        </pc:spChg>
        <pc:spChg chg="add mod">
          <ac:chgData name="Полина Вишнякова" userId="454bbdab07fdcb67" providerId="LiveId" clId="{97ADF08D-E689-4429-BF70-1B0136FB40F0}" dt="2022-12-21T19:38:22.835" v="114" actId="20577"/>
          <ac:spMkLst>
            <pc:docMk/>
            <pc:sldMk cId="689660495" sldId="260"/>
            <ac:spMk id="4" creationId="{DF41608E-7804-E05A-67DA-0CFCFC6CDC2A}"/>
          </ac:spMkLst>
        </pc:spChg>
        <pc:picChg chg="add mod">
          <ac:chgData name="Полина Вишнякова" userId="454bbdab07fdcb67" providerId="LiveId" clId="{97ADF08D-E689-4429-BF70-1B0136FB40F0}" dt="2022-12-21T19:38:24.213" v="115" actId="1076"/>
          <ac:picMkLst>
            <pc:docMk/>
            <pc:sldMk cId="689660495" sldId="260"/>
            <ac:picMk id="2" creationId="{593A3B3C-6B04-A38B-6BCA-21D134DD7B3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875F7-4666-C5BA-0523-6ABE8D6813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CB88FB-A450-7FBA-FCBA-C301B92008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7CBB78-4A8B-6375-2EDA-F89C611B1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CD6138-2DDD-E298-DB10-D77528BF2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EC76E3-D74E-4754-9456-EADF38989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8698EC-736C-A577-FA50-7D5380DFA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DB721FB-7696-A60F-D602-0C9839EBA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B496FE-1FC7-8308-FF2A-4598A8F60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45FB59-3332-3485-66D5-677E964ED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4C47F6-2E48-D92D-20C6-A1E46FE73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97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2C68AF2-AE4F-F25B-EC12-0D57A749D5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064721-1AC1-DCA2-8FCA-B80C1824C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5BDB86-8D5D-6188-F0EB-73CFAA989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92E6F4-5098-04C2-171B-4012D0274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F0124A-BE5E-2059-8B0B-D8B65B99E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74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F110C7-6A51-32A2-1AD2-738D4A01C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82A689-CE87-4D0C-61E2-8209E4D8AD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E71AA8-9390-65C6-14D5-19F67542A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C4F12D-3F14-7FB7-4F02-34884BA2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21F0A5-85CF-4090-A41A-820D5E207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2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25D7BD-5EFF-1085-7ACA-384A305CD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4C58E4-A8B1-A86E-275F-D79C63F0C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824AAC-941C-E1DA-0B2C-86561D0E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45ACAC-8761-E12A-28FE-AE370B391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F35A73-D706-43BC-FD34-319F267EB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030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8DDF5D-28C0-70E4-BD74-C92AC2BFE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71B77D-F852-17D3-1E86-9CC4AD6A9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E0CCA66-A653-4532-9898-DEED42176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C91E0F-CE2A-F8DE-B716-D79F595A8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ABADA5C-3E13-C53D-7839-134A78147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67ABB8-6761-E3F7-602D-79D39535D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633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4F04DD-4B87-A2EE-53FC-2E7CA9CD7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5D2EFC-7F1E-A53D-2761-212B8EF55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517808-DD77-BBBE-F901-BF00296710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ABA03BD-0579-45A8-B9B6-3E1E873A9E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F98380-F241-2C04-CE70-F437B71CE7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BF4344D-20DD-31C9-6E03-83C0EA361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1B9256C-1E61-C688-44E9-FAF24A751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A613274-2784-0B8E-C1B6-0351DD686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82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EE6611-55B2-3A73-4597-24E96451C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3A5097C-33C3-9D14-B880-F9A4B9581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B415C0E-8129-0590-B49D-4F042AC80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37DC20-62AF-2FC5-FEE9-4A51B39B5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029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F449717-B603-BBEB-2259-DE84CA7F1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4F6956C-5679-440B-DE96-9E912E081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31018C-3101-6F1E-08E9-1F2EB684A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919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546CDD-B21B-0938-7DEB-70E313FBD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5A10D3-C59F-5AFE-E559-994270779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64F13E-325C-2205-9DC0-E451F71CF1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D69D54B-4D4A-0EEC-9920-853AB1606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D0C16E-9D2C-72A4-2270-10780D63C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1CF4E5-C5D5-D914-F082-4DA7F0D3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21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647FEA-1462-9964-707D-A28506BF1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51F6BBE-EEDE-F6C3-E630-D81AD9ABED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31F0C46-5CCA-24A9-8517-90F28EDDE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540C0C-0FD7-21AD-3CA4-81FA4B41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6ED569-FA43-1069-6D06-B05B25C29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A894CE-6338-218B-4A06-39136A0BB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200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49628-F5E6-0781-6EA8-891CD2F4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E365EE-5EEF-0BAE-70D1-EC65FBFA3E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64BC28-163C-1FF6-DBA8-FEE8AD6D68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BD3F4-A781-42B4-8597-123AF4A3728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DF8AC6-720C-632F-B84F-158455794C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769866-831C-0DF4-90BE-9F242261D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55DC4-ED0E-4789-B187-C8400C1A9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20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3478" y="16941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GAPDH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287498" y="308585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iNOS</a:t>
            </a:r>
            <a:endParaRPr lang="ru-RU" dirty="0"/>
          </a:p>
        </p:txBody>
      </p:sp>
      <p:pic>
        <p:nvPicPr>
          <p:cNvPr id="7" name="Picture 4" descr="W:\данные WB\статья с Джу\ChemiDoc Images 2021-10-27_16.10.30\iNOS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42"/>
          <a:stretch/>
        </p:blipFill>
        <p:spPr bwMode="auto">
          <a:xfrm>
            <a:off x="322565" y="3539286"/>
            <a:ext cx="5187165" cy="265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W:\данные WB\статья с Джу\ChemiDoc Images 2021-10-29_12.56.25\gapdh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05"/>
          <a:stretch/>
        </p:blipFill>
        <p:spPr bwMode="auto">
          <a:xfrm>
            <a:off x="309495" y="538742"/>
            <a:ext cx="4783505" cy="217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608007-B6D9-F069-8477-5BC47E1CD39F}"/>
              </a:ext>
            </a:extLst>
          </p:cNvPr>
          <p:cNvSpPr txBox="1"/>
          <p:nvPr/>
        </p:nvSpPr>
        <p:spPr>
          <a:xfrm>
            <a:off x="8714119" y="16941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HGF</a:t>
            </a:r>
            <a:endParaRPr lang="ru-RU" dirty="0"/>
          </a:p>
        </p:txBody>
      </p:sp>
      <p:pic>
        <p:nvPicPr>
          <p:cNvPr id="12" name="Picture 3" descr="W:\данные WB\статья с Джу\ChemiDoc Images 2021-10-27_16.10.30\hgf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59"/>
          <a:stretch/>
        </p:blipFill>
        <p:spPr bwMode="auto">
          <a:xfrm>
            <a:off x="7051178" y="767729"/>
            <a:ext cx="4313971" cy="192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4BA975E-DF6A-6138-8BF3-2F4CCF039B3B}"/>
              </a:ext>
            </a:extLst>
          </p:cNvPr>
          <p:cNvSpPr txBox="1"/>
          <p:nvPr/>
        </p:nvSpPr>
        <p:spPr>
          <a:xfrm>
            <a:off x="8786895" y="308585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CCR7</a:t>
            </a:r>
            <a:endParaRPr lang="ru-RU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59CF468-9A48-469A-BE33-734894A960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1" b="34826"/>
          <a:stretch/>
        </p:blipFill>
        <p:spPr>
          <a:xfrm>
            <a:off x="7492620" y="3704955"/>
            <a:ext cx="3606156" cy="22397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5B4FFDC-2598-4DC7-BDF6-5BCF5E7FCF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44"/>
          <a:stretch/>
        </p:blipFill>
        <p:spPr>
          <a:xfrm>
            <a:off x="3779714" y="2095022"/>
            <a:ext cx="3941064" cy="20617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BA975E-DF6A-6138-8BF3-2F4CCF039B3B}"/>
              </a:ext>
            </a:extLst>
          </p:cNvPr>
          <p:cNvSpPr txBox="1"/>
          <p:nvPr/>
        </p:nvSpPr>
        <p:spPr>
          <a:xfrm>
            <a:off x="5354208" y="147592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VEGF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2702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</Words>
  <Application>Microsoft Office PowerPoint</Application>
  <PresentationFormat>Широкоэкранный</PresentationFormat>
  <Paragraphs>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 Вишнякова</dc:creator>
  <cp:lastModifiedBy>Alienware 15 R3</cp:lastModifiedBy>
  <cp:revision>4</cp:revision>
  <dcterms:created xsi:type="dcterms:W3CDTF">2022-12-21T18:57:20Z</dcterms:created>
  <dcterms:modified xsi:type="dcterms:W3CDTF">2023-04-27T05:41:31Z</dcterms:modified>
</cp:coreProperties>
</file>