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F15158-62A0-41AA-94EA-0F756C968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2A5618-EDBD-4800-B58A-A40EBA27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4477AE-911E-46CB-9EDE-4F855EA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9FC388-6C39-4D03-874D-746A7B96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5A3E8-5BB8-4272-848F-4819B714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99F3D-5880-4397-98AC-7E29DCB6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D9440A-2BBD-4819-A961-239398C9F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800B7-BD1D-4394-8813-7B5A391F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EF34F0-7637-429D-9D79-52EA277A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A7AFD-3F76-4C36-876A-8C9615B5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57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B6037A-668D-485B-A13A-B5ABD099B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DD85A8-3F13-4198-87A3-54BE37FA1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43184-9B69-43DF-9DBD-6582307C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3A1C3E-8C36-4E30-AFD2-1056FCB2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82212-DE3E-44D4-86F8-F9E0656C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49972-4FF6-4D07-AE4D-5FB3E17A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1446B2-84D1-4832-A51C-E6CEDB38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78AF6-3C1B-4CEB-8165-5C3451C9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CB168-FD64-49D0-A67A-5354263D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15529-4912-408F-B6C7-CE2804C3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36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01948-2C11-438B-81CB-27ABA84F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EC46E2-78AA-417B-85EA-2939A5839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FD45ED-78D8-44BF-B7A4-96CD08A2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924B7E-27BF-4C03-8BD2-08FAEE55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71EEE1-0515-498B-9AE8-2FADEF7A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09851-3045-4761-8E64-1FE6F334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958424-8C55-4A15-BD07-ED0F20C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6C2BFB-8349-4C8D-BFA4-B2FA3D8BF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D50034-502E-4366-8C5A-534EE2F8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C1476A-BEEA-4CEB-907C-1E58EFD8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3BDB91-2A24-40D6-974B-D276B4F7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51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E9A2A-EB36-4267-B8B1-8AEA47CD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8095A-647F-4E7B-9D75-566BB915B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81563E-51B1-4A3E-B93D-BD57D28A1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E735B1-1785-4F59-AA03-4AF983694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40F6DD-B888-445B-8FAE-90C4E85F8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6356669-13FE-4238-B7E5-54D3C7BF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46E8A7-DC13-49C5-B114-746B36DF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72FAA8-E7C2-4685-BDB1-CF4C9663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0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8FE18-C804-4505-91F5-0C2F0629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3D5276-705B-49BE-A33E-E845A9ED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82695D-97F5-48F4-899D-7E18A10F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E73657-2ACA-4A23-8A27-1514E44B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13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F815BD-11C8-45D7-B993-C6EB134D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287A53-9ED6-4E32-932C-B31AC361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ED3E37-1969-4615-9C1B-79DD0C00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6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29E9F-A345-4BED-BF02-0989327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CAEBB0-8C86-4E24-B453-4888D59F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1B22FE-37ED-4723-931D-84FF6ACB4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A459DB-A07D-4917-86B0-387663C7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05FCE5-A4A4-4442-B388-7E44B692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357B7-7B73-4F56-A5A7-71DB7494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03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CEF15-0D69-4EEB-A45A-6B12AEE1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6A3F49-3AD1-4327-BC12-390E3F5F6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1DCAA5-0945-45F1-AC5F-341411F8F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0300CD-418F-45C5-B734-AD89D620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73E5AF-D2EB-439F-84EF-2BB7E724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1A7BA-642E-489A-8152-9D8EA246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4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E68ABF-D771-4518-B5C2-C2515E82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5EFD99-A9F5-4D9B-944F-BBE7FB96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2D2D17-AC7A-4FF6-AB9D-ECBB35917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0164-8DFB-42E5-A92D-8090231D39A0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9D485-40B9-4301-AE9F-9A6CB5D3A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0EC562-2FD5-4BEC-93BC-0F6B8A546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AA1F-7177-4829-AF3D-1044DB370A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A2B1B6-5BBC-4434-A2A3-96880F865938}"/>
              </a:ext>
            </a:extLst>
          </p:cNvPr>
          <p:cNvSpPr txBox="1"/>
          <p:nvPr/>
        </p:nvSpPr>
        <p:spPr>
          <a:xfrm>
            <a:off x="461639" y="361928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Figure 3E</a:t>
            </a:r>
            <a:endParaRPr lang="zh-CN" altLang="en-US" sz="12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D6DDE4-2A0A-45B4-BE6B-F26126D4F7CB}"/>
              </a:ext>
            </a:extLst>
          </p:cNvPr>
          <p:cNvSpPr txBox="1"/>
          <p:nvPr/>
        </p:nvSpPr>
        <p:spPr>
          <a:xfrm>
            <a:off x="3398042" y="876492"/>
            <a:ext cx="1043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120kd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8723B81-C5C1-446B-B32F-0A36B31DDFA2}"/>
              </a:ext>
            </a:extLst>
          </p:cNvPr>
          <p:cNvGrpSpPr/>
          <p:nvPr/>
        </p:nvGrpSpPr>
        <p:grpSpPr>
          <a:xfrm>
            <a:off x="5429781" y="3429000"/>
            <a:ext cx="2733448" cy="2047723"/>
            <a:chOff x="5429781" y="3429000"/>
            <a:chExt cx="2733448" cy="20477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757D6DE-2762-4EEE-9587-99DACD9451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3" t="21192" r="37781" b="21971"/>
            <a:stretch/>
          </p:blipFill>
          <p:spPr>
            <a:xfrm>
              <a:off x="5759673" y="3429000"/>
              <a:ext cx="1473694" cy="2047723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A0D4B8C-5C7A-4892-8FF5-922A9CDA7936}"/>
                </a:ext>
              </a:extLst>
            </p:cNvPr>
            <p:cNvSpPr txBox="1"/>
            <p:nvPr/>
          </p:nvSpPr>
          <p:spPr>
            <a:xfrm>
              <a:off x="5429781" y="493746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735332-31C1-488F-A21E-84F4F40C43DE}"/>
                </a:ext>
              </a:extLst>
            </p:cNvPr>
            <p:cNvSpPr txBox="1"/>
            <p:nvPr/>
          </p:nvSpPr>
          <p:spPr>
            <a:xfrm>
              <a:off x="5452239" y="481435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96355E-1DA0-4DFF-8E11-4A2544AE65F6}"/>
                </a:ext>
              </a:extLst>
            </p:cNvPr>
            <p:cNvSpPr txBox="1"/>
            <p:nvPr/>
          </p:nvSpPr>
          <p:spPr>
            <a:xfrm>
              <a:off x="5464873" y="469124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5D6F7DC-A38C-48AD-A864-5477B59DAD45}"/>
                </a:ext>
              </a:extLst>
            </p:cNvPr>
            <p:cNvSpPr txBox="1"/>
            <p:nvPr/>
          </p:nvSpPr>
          <p:spPr>
            <a:xfrm>
              <a:off x="5466500" y="454659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6D85972-7160-4C58-B7C5-9F1472CBA9CD}"/>
                </a:ext>
              </a:extLst>
            </p:cNvPr>
            <p:cNvSpPr txBox="1"/>
            <p:nvPr/>
          </p:nvSpPr>
          <p:spPr>
            <a:xfrm>
              <a:off x="7119265" y="4584330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36kd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5AD6CB6-AC74-4838-9BF0-8EEB6F10EB85}"/>
              </a:ext>
            </a:extLst>
          </p:cNvPr>
          <p:cNvGrpSpPr/>
          <p:nvPr/>
        </p:nvGrpSpPr>
        <p:grpSpPr>
          <a:xfrm>
            <a:off x="1881277" y="361928"/>
            <a:ext cx="1757469" cy="2211961"/>
            <a:chOff x="1881277" y="361928"/>
            <a:chExt cx="1757469" cy="221196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39640C9-A0C1-4FC2-B463-5AE34FE2E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82" t="22833" r="40712" b="15770"/>
            <a:stretch/>
          </p:blipFill>
          <p:spPr>
            <a:xfrm>
              <a:off x="2268322" y="361928"/>
              <a:ext cx="1370424" cy="2211961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7B86E90-4988-432E-8872-12754B857EC1}"/>
                </a:ext>
              </a:extLst>
            </p:cNvPr>
            <p:cNvSpPr txBox="1"/>
            <p:nvPr/>
          </p:nvSpPr>
          <p:spPr>
            <a:xfrm>
              <a:off x="1910955" y="200635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76E6CB7-6867-4D15-B682-15FCF4BADD3A}"/>
                </a:ext>
              </a:extLst>
            </p:cNvPr>
            <p:cNvSpPr txBox="1"/>
            <p:nvPr/>
          </p:nvSpPr>
          <p:spPr>
            <a:xfrm>
              <a:off x="1933413" y="188324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307F0FD-9D1B-485C-8CC9-0CA1A2465314}"/>
                </a:ext>
              </a:extLst>
            </p:cNvPr>
            <p:cNvSpPr txBox="1"/>
            <p:nvPr/>
          </p:nvSpPr>
          <p:spPr>
            <a:xfrm>
              <a:off x="1946047" y="17601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2F2A8AC-4303-4A66-B79A-B69522817EC9}"/>
                </a:ext>
              </a:extLst>
            </p:cNvPr>
            <p:cNvSpPr txBox="1"/>
            <p:nvPr/>
          </p:nvSpPr>
          <p:spPr>
            <a:xfrm>
              <a:off x="1947674" y="157997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74C2126-F3E8-416F-B976-3642D50018CD}"/>
                </a:ext>
              </a:extLst>
            </p:cNvPr>
            <p:cNvSpPr txBox="1"/>
            <p:nvPr/>
          </p:nvSpPr>
          <p:spPr>
            <a:xfrm>
              <a:off x="1946047" y="14238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2F85A71-8B3D-4A5A-AE59-0D739E34BF71}"/>
                </a:ext>
              </a:extLst>
            </p:cNvPr>
            <p:cNvSpPr txBox="1"/>
            <p:nvPr/>
          </p:nvSpPr>
          <p:spPr>
            <a:xfrm>
              <a:off x="1916687" y="131594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A5859B4-4157-42E0-B98F-75D7B206442A}"/>
                </a:ext>
              </a:extLst>
            </p:cNvPr>
            <p:cNvSpPr txBox="1"/>
            <p:nvPr/>
          </p:nvSpPr>
          <p:spPr>
            <a:xfrm>
              <a:off x="1910955" y="112819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D449346-B3A0-4E95-B9A4-8B8965DEAE28}"/>
                </a:ext>
              </a:extLst>
            </p:cNvPr>
            <p:cNvSpPr txBox="1"/>
            <p:nvPr/>
          </p:nvSpPr>
          <p:spPr>
            <a:xfrm>
              <a:off x="1910955" y="95520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BAE45C1-F940-4D84-9F19-793FCDA98EB7}"/>
                </a:ext>
              </a:extLst>
            </p:cNvPr>
            <p:cNvSpPr txBox="1"/>
            <p:nvPr/>
          </p:nvSpPr>
          <p:spPr>
            <a:xfrm>
              <a:off x="1910955" y="80356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8E156C5-B412-433A-AFD6-C008A1BAE77C}"/>
                </a:ext>
              </a:extLst>
            </p:cNvPr>
            <p:cNvSpPr txBox="1"/>
            <p:nvPr/>
          </p:nvSpPr>
          <p:spPr>
            <a:xfrm>
              <a:off x="1881277" y="69817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1E900FA-FBFC-4E07-A1FB-0548FDDFEFC5}"/>
              </a:ext>
            </a:extLst>
          </p:cNvPr>
          <p:cNvGrpSpPr/>
          <p:nvPr/>
        </p:nvGrpSpPr>
        <p:grpSpPr>
          <a:xfrm>
            <a:off x="5399253" y="317538"/>
            <a:ext cx="2763976" cy="2211961"/>
            <a:chOff x="5399253" y="317538"/>
            <a:chExt cx="2763976" cy="221196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9E20845-3F4D-4040-B34A-BBD4ACE3F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4" t="21601" r="32669" b="17003"/>
            <a:stretch/>
          </p:blipFill>
          <p:spPr>
            <a:xfrm>
              <a:off x="5759673" y="317538"/>
              <a:ext cx="1473694" cy="2211961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AE54BAF-58EB-40C0-9C32-1C6F6719A938}"/>
                </a:ext>
              </a:extLst>
            </p:cNvPr>
            <p:cNvSpPr txBox="1"/>
            <p:nvPr/>
          </p:nvSpPr>
          <p:spPr>
            <a:xfrm>
              <a:off x="5429781" y="199015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21A4507-1B23-493A-83E8-20D6253566CD}"/>
                </a:ext>
              </a:extLst>
            </p:cNvPr>
            <p:cNvSpPr txBox="1"/>
            <p:nvPr/>
          </p:nvSpPr>
          <p:spPr>
            <a:xfrm>
              <a:off x="5452239" y="186704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17AB467-FA16-4909-8D5D-6D8B5915959F}"/>
                </a:ext>
              </a:extLst>
            </p:cNvPr>
            <p:cNvSpPr txBox="1"/>
            <p:nvPr/>
          </p:nvSpPr>
          <p:spPr>
            <a:xfrm>
              <a:off x="5464873" y="174393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5EDF727-C525-4941-B2D1-474CD9EDF5CD}"/>
                </a:ext>
              </a:extLst>
            </p:cNvPr>
            <p:cNvSpPr txBox="1"/>
            <p:nvPr/>
          </p:nvSpPr>
          <p:spPr>
            <a:xfrm>
              <a:off x="5466500" y="159928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3DED6FF-85DE-42A0-A20B-45B83E97C039}"/>
                </a:ext>
              </a:extLst>
            </p:cNvPr>
            <p:cNvSpPr txBox="1"/>
            <p:nvPr/>
          </p:nvSpPr>
          <p:spPr>
            <a:xfrm>
              <a:off x="7119265" y="955200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89kd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E039BC7-3801-4AB4-8280-A17DE5AB7F43}"/>
                </a:ext>
              </a:extLst>
            </p:cNvPr>
            <p:cNvSpPr txBox="1"/>
            <p:nvPr/>
          </p:nvSpPr>
          <p:spPr>
            <a:xfrm>
              <a:off x="5434345" y="14238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6DDEBD0-10EA-4F8E-B71E-B25EAE5C84BD}"/>
                </a:ext>
              </a:extLst>
            </p:cNvPr>
            <p:cNvSpPr txBox="1"/>
            <p:nvPr/>
          </p:nvSpPr>
          <p:spPr>
            <a:xfrm>
              <a:off x="5399253" y="127028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DB0DB38-3C2D-427C-AA28-707859BA94D3}"/>
                </a:ext>
              </a:extLst>
            </p:cNvPr>
            <p:cNvSpPr txBox="1"/>
            <p:nvPr/>
          </p:nvSpPr>
          <p:spPr>
            <a:xfrm>
              <a:off x="5399253" y="110847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658924E-7401-4352-9B7D-C4B5F910B67D}"/>
                </a:ext>
              </a:extLst>
            </p:cNvPr>
            <p:cNvSpPr txBox="1"/>
            <p:nvPr/>
          </p:nvSpPr>
          <p:spPr>
            <a:xfrm>
              <a:off x="5399253" y="91968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ED05C81-5DB1-42D9-A3F2-49DEE52C8802}"/>
                </a:ext>
              </a:extLst>
            </p:cNvPr>
            <p:cNvSpPr txBox="1"/>
            <p:nvPr/>
          </p:nvSpPr>
          <p:spPr>
            <a:xfrm>
              <a:off x="5399253" y="76805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66EE4C7-E9F8-41C0-ADBD-8FA00661815E}"/>
                </a:ext>
              </a:extLst>
            </p:cNvPr>
            <p:cNvSpPr txBox="1"/>
            <p:nvPr/>
          </p:nvSpPr>
          <p:spPr>
            <a:xfrm>
              <a:off x="5401508" y="64494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3C9B74D-2A30-4C06-BE86-253DFF5EFA9D}"/>
              </a:ext>
            </a:extLst>
          </p:cNvPr>
          <p:cNvGrpSpPr/>
          <p:nvPr/>
        </p:nvGrpSpPr>
        <p:grpSpPr>
          <a:xfrm>
            <a:off x="1810676" y="3363939"/>
            <a:ext cx="2182544" cy="2047724"/>
            <a:chOff x="1810676" y="3363939"/>
            <a:chExt cx="2182544" cy="204772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33D4555-BD17-402C-9469-A2FB47AA8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9" t="23079" r="37428" b="20083"/>
            <a:stretch/>
          </p:blipFill>
          <p:spPr>
            <a:xfrm>
              <a:off x="2268322" y="3363939"/>
              <a:ext cx="1269507" cy="2047724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AADC029-A7E7-4BCF-A39B-8B881622F5D7}"/>
                </a:ext>
              </a:extLst>
            </p:cNvPr>
            <p:cNvSpPr txBox="1"/>
            <p:nvPr/>
          </p:nvSpPr>
          <p:spPr>
            <a:xfrm>
              <a:off x="1841204" y="498100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5DAD18F-8171-401B-AB5C-9ED3D05F3D71}"/>
                </a:ext>
              </a:extLst>
            </p:cNvPr>
            <p:cNvSpPr txBox="1"/>
            <p:nvPr/>
          </p:nvSpPr>
          <p:spPr>
            <a:xfrm>
              <a:off x="1863662" y="485789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53D3170-2E50-4129-AC35-55D9B9AD6155}"/>
                </a:ext>
              </a:extLst>
            </p:cNvPr>
            <p:cNvSpPr txBox="1"/>
            <p:nvPr/>
          </p:nvSpPr>
          <p:spPr>
            <a:xfrm>
              <a:off x="1876296" y="473478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D446241-A9B3-4F4A-8B7F-20D683BF1000}"/>
                </a:ext>
              </a:extLst>
            </p:cNvPr>
            <p:cNvSpPr txBox="1"/>
            <p:nvPr/>
          </p:nvSpPr>
          <p:spPr>
            <a:xfrm>
              <a:off x="1877923" y="459013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D209B2A-2B18-41D1-97CE-2E5EC8818FF7}"/>
                </a:ext>
              </a:extLst>
            </p:cNvPr>
            <p:cNvSpPr txBox="1"/>
            <p:nvPr/>
          </p:nvSpPr>
          <p:spPr>
            <a:xfrm>
              <a:off x="1845768" y="441467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45B4158-4CD8-4DA4-9B51-26A08122F13A}"/>
                </a:ext>
              </a:extLst>
            </p:cNvPr>
            <p:cNvSpPr txBox="1"/>
            <p:nvPr/>
          </p:nvSpPr>
          <p:spPr>
            <a:xfrm>
              <a:off x="1810676" y="42611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51D77D7-3733-4149-BCEC-D60178A0350F}"/>
                </a:ext>
              </a:extLst>
            </p:cNvPr>
            <p:cNvSpPr txBox="1"/>
            <p:nvPr/>
          </p:nvSpPr>
          <p:spPr>
            <a:xfrm>
              <a:off x="1828222" y="405469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32C21EB-61DC-4497-99CE-F7427B47158F}"/>
                </a:ext>
              </a:extLst>
            </p:cNvPr>
            <p:cNvSpPr txBox="1"/>
            <p:nvPr/>
          </p:nvSpPr>
          <p:spPr>
            <a:xfrm>
              <a:off x="1810676" y="391053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58AE6AC-43B6-4FC8-8174-C93B0403434E}"/>
                </a:ext>
              </a:extLst>
            </p:cNvPr>
            <p:cNvSpPr txBox="1"/>
            <p:nvPr/>
          </p:nvSpPr>
          <p:spPr>
            <a:xfrm>
              <a:off x="1810676" y="375890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E18CEF7-A454-419E-9BA7-3347345E4DCA}"/>
                </a:ext>
              </a:extLst>
            </p:cNvPr>
            <p:cNvSpPr txBox="1"/>
            <p:nvPr/>
          </p:nvSpPr>
          <p:spPr>
            <a:xfrm>
              <a:off x="1812931" y="363579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A4D5FEC-1F63-43C6-9218-7B50252D631E}"/>
                </a:ext>
              </a:extLst>
            </p:cNvPr>
            <p:cNvSpPr txBox="1"/>
            <p:nvPr/>
          </p:nvSpPr>
          <p:spPr>
            <a:xfrm>
              <a:off x="3471238" y="4054691"/>
              <a:ext cx="5219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81kd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06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03A632F-FEA3-4094-94BB-AEA7504D032A}"/>
              </a:ext>
            </a:extLst>
          </p:cNvPr>
          <p:cNvGrpSpPr/>
          <p:nvPr/>
        </p:nvGrpSpPr>
        <p:grpSpPr>
          <a:xfrm>
            <a:off x="2778471" y="1837678"/>
            <a:ext cx="2272923" cy="2201662"/>
            <a:chOff x="2778471" y="1837678"/>
            <a:chExt cx="2272923" cy="220166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FC7343B-69AF-48AB-AC5B-BD5BA22E8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6" t="18398" r="32846" b="20492"/>
            <a:stretch/>
          </p:blipFill>
          <p:spPr>
            <a:xfrm>
              <a:off x="3204839" y="1837678"/>
              <a:ext cx="1846555" cy="220166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59B96D4-D6D6-44F4-822A-2F9AF06403C6}"/>
                </a:ext>
              </a:extLst>
            </p:cNvPr>
            <p:cNvSpPr txBox="1"/>
            <p:nvPr/>
          </p:nvSpPr>
          <p:spPr>
            <a:xfrm>
              <a:off x="2808149" y="348004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84E16C4-DE51-4354-8020-8C7D81F90AF1}"/>
                </a:ext>
              </a:extLst>
            </p:cNvPr>
            <p:cNvSpPr txBox="1"/>
            <p:nvPr/>
          </p:nvSpPr>
          <p:spPr>
            <a:xfrm>
              <a:off x="2830607" y="335693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E38BBE7-04F7-4270-AB49-55C7E1B389F7}"/>
                </a:ext>
              </a:extLst>
            </p:cNvPr>
            <p:cNvSpPr txBox="1"/>
            <p:nvPr/>
          </p:nvSpPr>
          <p:spPr>
            <a:xfrm>
              <a:off x="2843241" y="323382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23CA754-855B-4562-8F1E-8C47700A3B6B}"/>
                </a:ext>
              </a:extLst>
            </p:cNvPr>
            <p:cNvSpPr txBox="1"/>
            <p:nvPr/>
          </p:nvSpPr>
          <p:spPr>
            <a:xfrm>
              <a:off x="2844868" y="305366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910731A-F503-45D2-87B6-C6CBC20928A7}"/>
                </a:ext>
              </a:extLst>
            </p:cNvPr>
            <p:cNvSpPr txBox="1"/>
            <p:nvPr/>
          </p:nvSpPr>
          <p:spPr>
            <a:xfrm>
              <a:off x="2843241" y="289752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9567A1-7611-4295-9ACE-9ED6D5C2D783}"/>
                </a:ext>
              </a:extLst>
            </p:cNvPr>
            <p:cNvSpPr txBox="1"/>
            <p:nvPr/>
          </p:nvSpPr>
          <p:spPr>
            <a:xfrm>
              <a:off x="2813881" y="278964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823AFD5-82AE-4159-8E8D-70C97571B21A}"/>
                </a:ext>
              </a:extLst>
            </p:cNvPr>
            <p:cNvSpPr txBox="1"/>
            <p:nvPr/>
          </p:nvSpPr>
          <p:spPr>
            <a:xfrm>
              <a:off x="2808149" y="260188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82994CF-5340-49CA-9195-F57353CC5CDC}"/>
                </a:ext>
              </a:extLst>
            </p:cNvPr>
            <p:cNvSpPr txBox="1"/>
            <p:nvPr/>
          </p:nvSpPr>
          <p:spPr>
            <a:xfrm>
              <a:off x="2808149" y="242889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1AC9D00-A087-4C7E-A263-F00EE8D572A8}"/>
                </a:ext>
              </a:extLst>
            </p:cNvPr>
            <p:cNvSpPr txBox="1"/>
            <p:nvPr/>
          </p:nvSpPr>
          <p:spPr>
            <a:xfrm>
              <a:off x="2808149" y="227726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388862C-1E67-438D-9795-C634762AEB8E}"/>
                </a:ext>
              </a:extLst>
            </p:cNvPr>
            <p:cNvSpPr txBox="1"/>
            <p:nvPr/>
          </p:nvSpPr>
          <p:spPr>
            <a:xfrm>
              <a:off x="2778471" y="217186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F8C1389-7185-4262-8FAE-9BDF32731557}"/>
              </a:ext>
            </a:extLst>
          </p:cNvPr>
          <p:cNvSpPr txBox="1"/>
          <p:nvPr/>
        </p:nvSpPr>
        <p:spPr>
          <a:xfrm>
            <a:off x="417251" y="370806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Figure 4H</a:t>
            </a:r>
            <a:endParaRPr lang="zh-CN" altLang="en-US" sz="1200" b="1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31B92B4-AE6E-4E30-A9AD-9FF3BCB7611E}"/>
              </a:ext>
            </a:extLst>
          </p:cNvPr>
          <p:cNvGrpSpPr/>
          <p:nvPr/>
        </p:nvGrpSpPr>
        <p:grpSpPr>
          <a:xfrm>
            <a:off x="5671905" y="1837678"/>
            <a:ext cx="3134744" cy="2041864"/>
            <a:chOff x="5671905" y="1837678"/>
            <a:chExt cx="3134744" cy="20418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599FC54-A394-42A1-A040-154E8E8D6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6" t="19383" r="31612" b="23941"/>
            <a:stretch/>
          </p:blipFill>
          <p:spPr>
            <a:xfrm>
              <a:off x="5974672" y="1837678"/>
              <a:ext cx="1908699" cy="204186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6CC227B-1B0F-4CA3-8055-D547D48B039E}"/>
                </a:ext>
              </a:extLst>
            </p:cNvPr>
            <p:cNvSpPr txBox="1"/>
            <p:nvPr/>
          </p:nvSpPr>
          <p:spPr>
            <a:xfrm>
              <a:off x="5671905" y="333060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A4C8C19-B188-4C15-BA20-1CAE6178ACE3}"/>
                </a:ext>
              </a:extLst>
            </p:cNvPr>
            <p:cNvSpPr txBox="1"/>
            <p:nvPr/>
          </p:nvSpPr>
          <p:spPr>
            <a:xfrm>
              <a:off x="5694363" y="320749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5F62799-F58D-46DC-B1B0-2BB85B594AA3}"/>
                </a:ext>
              </a:extLst>
            </p:cNvPr>
            <p:cNvSpPr txBox="1"/>
            <p:nvPr/>
          </p:nvSpPr>
          <p:spPr>
            <a:xfrm>
              <a:off x="5706997" y="308438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F2C230C-A184-4267-98D4-CC96DA82B75D}"/>
                </a:ext>
              </a:extLst>
            </p:cNvPr>
            <p:cNvSpPr txBox="1"/>
            <p:nvPr/>
          </p:nvSpPr>
          <p:spPr>
            <a:xfrm>
              <a:off x="5708624" y="293973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926905-A8F0-4B46-B0A3-1C59BF260B80}"/>
                </a:ext>
              </a:extLst>
            </p:cNvPr>
            <p:cNvSpPr txBox="1"/>
            <p:nvPr/>
          </p:nvSpPr>
          <p:spPr>
            <a:xfrm>
              <a:off x="7762685" y="2961272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36kd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6B201CE-3B35-4A15-AAE1-3CDC5A58465B}"/>
              </a:ext>
            </a:extLst>
          </p:cNvPr>
          <p:cNvSpPr txBox="1"/>
          <p:nvPr/>
        </p:nvSpPr>
        <p:spPr>
          <a:xfrm>
            <a:off x="4779325" y="2774413"/>
            <a:ext cx="1043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55kd</a:t>
            </a:r>
          </a:p>
        </p:txBody>
      </p:sp>
    </p:spTree>
    <p:extLst>
      <p:ext uri="{BB962C8B-B14F-4D97-AF65-F5344CB8AC3E}">
        <p14:creationId xmlns:p14="http://schemas.microsoft.com/office/powerpoint/2010/main" val="121747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21F55856-00FF-4814-B629-B26A0A3C2C2A}"/>
              </a:ext>
            </a:extLst>
          </p:cNvPr>
          <p:cNvGrpSpPr/>
          <p:nvPr/>
        </p:nvGrpSpPr>
        <p:grpSpPr>
          <a:xfrm>
            <a:off x="2266603" y="3997170"/>
            <a:ext cx="2054469" cy="2130642"/>
            <a:chOff x="2266603" y="3997170"/>
            <a:chExt cx="2054469" cy="213064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C932855-001D-4119-A1E5-8D5EB5F30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0" t="17574" r="33486" b="23287"/>
            <a:stretch/>
          </p:blipFill>
          <p:spPr>
            <a:xfrm>
              <a:off x="2624831" y="3997170"/>
              <a:ext cx="1696241" cy="2130642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F23BF2E-6F58-427F-B3F9-A8CB9FCD14A1}"/>
                </a:ext>
              </a:extLst>
            </p:cNvPr>
            <p:cNvSpPr txBox="1"/>
            <p:nvPr/>
          </p:nvSpPr>
          <p:spPr>
            <a:xfrm>
              <a:off x="2296281" y="559819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C61FA63-EBAF-4C1B-94CE-B487B2DEDC44}"/>
                </a:ext>
              </a:extLst>
            </p:cNvPr>
            <p:cNvSpPr txBox="1"/>
            <p:nvPr/>
          </p:nvSpPr>
          <p:spPr>
            <a:xfrm>
              <a:off x="2318739" y="547508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8C0E02F-4EBE-4CCC-B39D-64A01816E45A}"/>
                </a:ext>
              </a:extLst>
            </p:cNvPr>
            <p:cNvSpPr txBox="1"/>
            <p:nvPr/>
          </p:nvSpPr>
          <p:spPr>
            <a:xfrm>
              <a:off x="2331373" y="535197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504A5FF-9B7D-45B1-8EC4-8ECD4970C73E}"/>
                </a:ext>
              </a:extLst>
            </p:cNvPr>
            <p:cNvSpPr txBox="1"/>
            <p:nvPr/>
          </p:nvSpPr>
          <p:spPr>
            <a:xfrm>
              <a:off x="2333000" y="517181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C16864B-2BDB-4B16-B9DD-EBBC304603E9}"/>
                </a:ext>
              </a:extLst>
            </p:cNvPr>
            <p:cNvSpPr txBox="1"/>
            <p:nvPr/>
          </p:nvSpPr>
          <p:spPr>
            <a:xfrm>
              <a:off x="2331373" y="501567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933A78E-D601-4147-8CFF-C58FC0E5CE94}"/>
                </a:ext>
              </a:extLst>
            </p:cNvPr>
            <p:cNvSpPr txBox="1"/>
            <p:nvPr/>
          </p:nvSpPr>
          <p:spPr>
            <a:xfrm>
              <a:off x="2302013" y="485452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AE0619A-5FB9-4432-B32E-33FE0ABE5398}"/>
                </a:ext>
              </a:extLst>
            </p:cNvPr>
            <p:cNvSpPr txBox="1"/>
            <p:nvPr/>
          </p:nvSpPr>
          <p:spPr>
            <a:xfrm>
              <a:off x="2296281" y="469340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138CA0B-36B0-4003-9FE5-104F8E5B8B1A}"/>
                </a:ext>
              </a:extLst>
            </p:cNvPr>
            <p:cNvSpPr txBox="1"/>
            <p:nvPr/>
          </p:nvSpPr>
          <p:spPr>
            <a:xfrm>
              <a:off x="2296281" y="454704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32ED142-B920-43CA-8748-F70744968B93}"/>
                </a:ext>
              </a:extLst>
            </p:cNvPr>
            <p:cNvSpPr txBox="1"/>
            <p:nvPr/>
          </p:nvSpPr>
          <p:spPr>
            <a:xfrm>
              <a:off x="2296281" y="439541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E02035D-D440-4498-8C63-28F468F05B8E}"/>
                </a:ext>
              </a:extLst>
            </p:cNvPr>
            <p:cNvSpPr txBox="1"/>
            <p:nvPr/>
          </p:nvSpPr>
          <p:spPr>
            <a:xfrm>
              <a:off x="2266603" y="429001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E461FE8-0322-4FB3-AF8E-CF0AF70A3E56}"/>
              </a:ext>
            </a:extLst>
          </p:cNvPr>
          <p:cNvSpPr txBox="1"/>
          <p:nvPr/>
        </p:nvSpPr>
        <p:spPr>
          <a:xfrm>
            <a:off x="461639" y="361928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Figure 5G</a:t>
            </a:r>
            <a:endParaRPr lang="zh-CN" altLang="en-US" sz="1200" b="1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AE70214-221C-4BC4-B53D-A491104B5F46}"/>
              </a:ext>
            </a:extLst>
          </p:cNvPr>
          <p:cNvGrpSpPr/>
          <p:nvPr/>
        </p:nvGrpSpPr>
        <p:grpSpPr>
          <a:xfrm>
            <a:off x="6666393" y="3963670"/>
            <a:ext cx="2900776" cy="2104008"/>
            <a:chOff x="4888243" y="3997170"/>
            <a:chExt cx="2900776" cy="210400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94C2CA6-8F45-4798-AD8E-0C514C818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3" t="21601" r="34079" b="19999"/>
            <a:stretch/>
          </p:blipFill>
          <p:spPr>
            <a:xfrm>
              <a:off x="5194916" y="3997170"/>
              <a:ext cx="1802167" cy="210400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D04E0F2-1773-4DE0-B043-5756F876B6E7}"/>
                </a:ext>
              </a:extLst>
            </p:cNvPr>
            <p:cNvSpPr txBox="1"/>
            <p:nvPr/>
          </p:nvSpPr>
          <p:spPr>
            <a:xfrm>
              <a:off x="4888243" y="557665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3BA4D79-2CB7-4C8D-908C-2793E9743762}"/>
                </a:ext>
              </a:extLst>
            </p:cNvPr>
            <p:cNvSpPr txBox="1"/>
            <p:nvPr/>
          </p:nvSpPr>
          <p:spPr>
            <a:xfrm>
              <a:off x="4910701" y="545354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59C64A-5C9A-4CD7-8A34-FA972787BC47}"/>
                </a:ext>
              </a:extLst>
            </p:cNvPr>
            <p:cNvSpPr txBox="1"/>
            <p:nvPr/>
          </p:nvSpPr>
          <p:spPr>
            <a:xfrm>
              <a:off x="4923335" y="533043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07108D8-2A93-4339-B6E9-9DB95BA5C9B9}"/>
                </a:ext>
              </a:extLst>
            </p:cNvPr>
            <p:cNvSpPr txBox="1"/>
            <p:nvPr/>
          </p:nvSpPr>
          <p:spPr>
            <a:xfrm>
              <a:off x="4924962" y="518578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221FF43-3DC4-467A-91F2-58BE87A1DB4C}"/>
                </a:ext>
              </a:extLst>
            </p:cNvPr>
            <p:cNvSpPr txBox="1"/>
            <p:nvPr/>
          </p:nvSpPr>
          <p:spPr>
            <a:xfrm>
              <a:off x="6745055" y="5207325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36kd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FF1A469-65EF-40AC-A47E-E73EE1B241AB}"/>
              </a:ext>
            </a:extLst>
          </p:cNvPr>
          <p:cNvGrpSpPr/>
          <p:nvPr/>
        </p:nvGrpSpPr>
        <p:grpSpPr>
          <a:xfrm>
            <a:off x="1872400" y="1091952"/>
            <a:ext cx="2965117" cy="2219419"/>
            <a:chOff x="1872400" y="1091952"/>
            <a:chExt cx="2965117" cy="221941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E88993F-9A3E-4DFD-9B87-D02803A32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68" t="17905" r="32846" b="20492"/>
            <a:stretch/>
          </p:blipFill>
          <p:spPr>
            <a:xfrm>
              <a:off x="2290438" y="1091952"/>
              <a:ext cx="1686757" cy="221941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A446933-B43E-4B19-86BD-9058759B7A65}"/>
                </a:ext>
              </a:extLst>
            </p:cNvPr>
            <p:cNvSpPr txBox="1"/>
            <p:nvPr/>
          </p:nvSpPr>
          <p:spPr>
            <a:xfrm>
              <a:off x="1902078" y="274320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D20FF15-E654-4AC7-8F1A-F589D8EA3FAB}"/>
                </a:ext>
              </a:extLst>
            </p:cNvPr>
            <p:cNvSpPr txBox="1"/>
            <p:nvPr/>
          </p:nvSpPr>
          <p:spPr>
            <a:xfrm>
              <a:off x="1924536" y="262008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2AE6380-4735-4B37-BDE4-E6B6619D38D6}"/>
                </a:ext>
              </a:extLst>
            </p:cNvPr>
            <p:cNvSpPr txBox="1"/>
            <p:nvPr/>
          </p:nvSpPr>
          <p:spPr>
            <a:xfrm>
              <a:off x="1937170" y="249697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3858883-5EBC-4B81-BA7E-A4F8BEFAC8B6}"/>
                </a:ext>
              </a:extLst>
            </p:cNvPr>
            <p:cNvSpPr txBox="1"/>
            <p:nvPr/>
          </p:nvSpPr>
          <p:spPr>
            <a:xfrm>
              <a:off x="1938797" y="231682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9348820-55B8-4DFC-A1EC-08DD7B22DB23}"/>
                </a:ext>
              </a:extLst>
            </p:cNvPr>
            <p:cNvSpPr txBox="1"/>
            <p:nvPr/>
          </p:nvSpPr>
          <p:spPr>
            <a:xfrm>
              <a:off x="1937170" y="216067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46475DF-E042-42DC-8053-5B2C4961EBCD}"/>
                </a:ext>
              </a:extLst>
            </p:cNvPr>
            <p:cNvSpPr txBox="1"/>
            <p:nvPr/>
          </p:nvSpPr>
          <p:spPr>
            <a:xfrm>
              <a:off x="1907810" y="199952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2BE95AA-F1F7-4571-A5FE-FE2E9F36A897}"/>
                </a:ext>
              </a:extLst>
            </p:cNvPr>
            <p:cNvSpPr txBox="1"/>
            <p:nvPr/>
          </p:nvSpPr>
          <p:spPr>
            <a:xfrm>
              <a:off x="1902078" y="182952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A4DE931-6E52-4D14-9E04-D5821874B027}"/>
                </a:ext>
              </a:extLst>
            </p:cNvPr>
            <p:cNvSpPr txBox="1"/>
            <p:nvPr/>
          </p:nvSpPr>
          <p:spPr>
            <a:xfrm>
              <a:off x="1902078" y="169204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DCA8A08-F115-4948-AF24-D7960074F605}"/>
                </a:ext>
              </a:extLst>
            </p:cNvPr>
            <p:cNvSpPr txBox="1"/>
            <p:nvPr/>
          </p:nvSpPr>
          <p:spPr>
            <a:xfrm>
              <a:off x="1902078" y="154041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9CC91BF-83CB-4AC7-B310-580B95432B7E}"/>
                </a:ext>
              </a:extLst>
            </p:cNvPr>
            <p:cNvSpPr txBox="1"/>
            <p:nvPr/>
          </p:nvSpPr>
          <p:spPr>
            <a:xfrm>
              <a:off x="3793553" y="1663524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120kd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40C5D3C-79B4-42C4-B3DB-AEE3AD391017}"/>
                </a:ext>
              </a:extLst>
            </p:cNvPr>
            <p:cNvSpPr txBox="1"/>
            <p:nvPr/>
          </p:nvSpPr>
          <p:spPr>
            <a:xfrm>
              <a:off x="1872400" y="143502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E826DEC-39DF-49AB-8252-51C050688BF6}"/>
              </a:ext>
            </a:extLst>
          </p:cNvPr>
          <p:cNvGrpSpPr/>
          <p:nvPr/>
        </p:nvGrpSpPr>
        <p:grpSpPr>
          <a:xfrm>
            <a:off x="5499648" y="1136340"/>
            <a:ext cx="3327366" cy="2130642"/>
            <a:chOff x="5499648" y="1136340"/>
            <a:chExt cx="3327366" cy="213064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1AF5124-BC08-4D1F-9D1E-0CCD37CBC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5" t="17165" r="34784" b="23695"/>
            <a:stretch/>
          </p:blipFill>
          <p:spPr>
            <a:xfrm>
              <a:off x="5853687" y="1136340"/>
              <a:ext cx="1935332" cy="2130642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5FEA14F-1FBA-4EE2-B9AE-1933086D86D5}"/>
                </a:ext>
              </a:extLst>
            </p:cNvPr>
            <p:cNvSpPr txBox="1"/>
            <p:nvPr/>
          </p:nvSpPr>
          <p:spPr>
            <a:xfrm>
              <a:off x="5529326" y="282190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14EEB2C-4625-43DD-A5B1-64BC9355B042}"/>
                </a:ext>
              </a:extLst>
            </p:cNvPr>
            <p:cNvSpPr txBox="1"/>
            <p:nvPr/>
          </p:nvSpPr>
          <p:spPr>
            <a:xfrm>
              <a:off x="5551784" y="269879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3A0BAAF-CE85-43CF-B166-CA75BE4FAA0A}"/>
                </a:ext>
              </a:extLst>
            </p:cNvPr>
            <p:cNvSpPr txBox="1"/>
            <p:nvPr/>
          </p:nvSpPr>
          <p:spPr>
            <a:xfrm>
              <a:off x="5564418" y="257568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7E1F773-9CBD-484D-9568-50A676C6888C}"/>
                </a:ext>
              </a:extLst>
            </p:cNvPr>
            <p:cNvSpPr txBox="1"/>
            <p:nvPr/>
          </p:nvSpPr>
          <p:spPr>
            <a:xfrm>
              <a:off x="5566045" y="239552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E597795-D62F-41F5-A6E9-D6D8E6732895}"/>
                </a:ext>
              </a:extLst>
            </p:cNvPr>
            <p:cNvSpPr txBox="1"/>
            <p:nvPr/>
          </p:nvSpPr>
          <p:spPr>
            <a:xfrm>
              <a:off x="5564418" y="223938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7164BC3-80BC-4C31-9DCD-10EC19B06EFA}"/>
                </a:ext>
              </a:extLst>
            </p:cNvPr>
            <p:cNvSpPr txBox="1"/>
            <p:nvPr/>
          </p:nvSpPr>
          <p:spPr>
            <a:xfrm>
              <a:off x="5535058" y="206047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112B7AE-E01E-4997-BD7D-1278EA3C241F}"/>
                </a:ext>
              </a:extLst>
            </p:cNvPr>
            <p:cNvSpPr txBox="1"/>
            <p:nvPr/>
          </p:nvSpPr>
          <p:spPr>
            <a:xfrm>
              <a:off x="5529326" y="189047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CC1E47D-A6C5-4B42-971C-3C0E14B07472}"/>
                </a:ext>
              </a:extLst>
            </p:cNvPr>
            <p:cNvSpPr txBox="1"/>
            <p:nvPr/>
          </p:nvSpPr>
          <p:spPr>
            <a:xfrm>
              <a:off x="5529326" y="177075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A23E7F7-CF41-4F54-B6AF-725E642492EA}"/>
                </a:ext>
              </a:extLst>
            </p:cNvPr>
            <p:cNvSpPr txBox="1"/>
            <p:nvPr/>
          </p:nvSpPr>
          <p:spPr>
            <a:xfrm>
              <a:off x="5529326" y="161912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928C8ED-215F-4ED6-B785-6CED9CA38165}"/>
                </a:ext>
              </a:extLst>
            </p:cNvPr>
            <p:cNvSpPr txBox="1"/>
            <p:nvPr/>
          </p:nvSpPr>
          <p:spPr>
            <a:xfrm>
              <a:off x="7783050" y="1869137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89kd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7D029B4-8B53-46FA-B852-D2625239D309}"/>
                </a:ext>
              </a:extLst>
            </p:cNvPr>
            <p:cNvSpPr txBox="1"/>
            <p:nvPr/>
          </p:nvSpPr>
          <p:spPr>
            <a:xfrm>
              <a:off x="5499648" y="15137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4642CF5B-6033-4287-969C-76FABC6043DB}"/>
              </a:ext>
            </a:extLst>
          </p:cNvPr>
          <p:cNvSpPr txBox="1"/>
          <p:nvPr/>
        </p:nvSpPr>
        <p:spPr>
          <a:xfrm>
            <a:off x="4134271" y="4661268"/>
            <a:ext cx="1043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81kd</a:t>
            </a:r>
          </a:p>
        </p:txBody>
      </p:sp>
    </p:spTree>
    <p:extLst>
      <p:ext uri="{BB962C8B-B14F-4D97-AF65-F5344CB8AC3E}">
        <p14:creationId xmlns:p14="http://schemas.microsoft.com/office/powerpoint/2010/main" val="142712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0D7913-02DC-44C9-85C5-D103F0A03838}"/>
              </a:ext>
            </a:extLst>
          </p:cNvPr>
          <p:cNvSpPr txBox="1"/>
          <p:nvPr/>
        </p:nvSpPr>
        <p:spPr>
          <a:xfrm>
            <a:off x="461639" y="361928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Figure 6A</a:t>
            </a:r>
            <a:endParaRPr lang="zh-CN" altLang="en-US" sz="12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1B97D26-CEBE-463B-9493-AA822EEB1FC3}"/>
              </a:ext>
            </a:extLst>
          </p:cNvPr>
          <p:cNvGrpSpPr/>
          <p:nvPr/>
        </p:nvGrpSpPr>
        <p:grpSpPr>
          <a:xfrm>
            <a:off x="5552002" y="1247757"/>
            <a:ext cx="2831102" cy="2166151"/>
            <a:chOff x="4521067" y="1262849"/>
            <a:chExt cx="2831102" cy="216615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0E0C66B-062B-4F30-9A0F-54D010781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4" t="23572" r="30202" b="16303"/>
            <a:stretch/>
          </p:blipFill>
          <p:spPr>
            <a:xfrm>
              <a:off x="4806079" y="1262849"/>
              <a:ext cx="1926454" cy="2166151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D91D02-1E52-48F7-94FF-78C8D4E18BE2}"/>
                </a:ext>
              </a:extLst>
            </p:cNvPr>
            <p:cNvSpPr txBox="1"/>
            <p:nvPr/>
          </p:nvSpPr>
          <p:spPr>
            <a:xfrm>
              <a:off x="4521067" y="292223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2AF9753-981B-48DE-9814-8BAA314316A9}"/>
                </a:ext>
              </a:extLst>
            </p:cNvPr>
            <p:cNvSpPr txBox="1"/>
            <p:nvPr/>
          </p:nvSpPr>
          <p:spPr>
            <a:xfrm>
              <a:off x="4543525" y="279912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D1F6417-2456-40F7-A9BC-C9C272743368}"/>
                </a:ext>
              </a:extLst>
            </p:cNvPr>
            <p:cNvSpPr txBox="1"/>
            <p:nvPr/>
          </p:nvSpPr>
          <p:spPr>
            <a:xfrm>
              <a:off x="4556159" y="267601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D4245E7-6D5D-4497-A3F9-FD5D4868A6CE}"/>
                </a:ext>
              </a:extLst>
            </p:cNvPr>
            <p:cNvSpPr txBox="1"/>
            <p:nvPr/>
          </p:nvSpPr>
          <p:spPr>
            <a:xfrm>
              <a:off x="4557786" y="253136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031EC4C-BE3A-4A9F-9A07-3161FE58C3CB}"/>
                </a:ext>
              </a:extLst>
            </p:cNvPr>
            <p:cNvSpPr txBox="1"/>
            <p:nvPr/>
          </p:nvSpPr>
          <p:spPr>
            <a:xfrm>
              <a:off x="6308205" y="2552900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36kd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8B7C7E9-B6D6-403F-8060-1190584CC869}"/>
              </a:ext>
            </a:extLst>
          </p:cNvPr>
          <p:cNvGrpSpPr/>
          <p:nvPr/>
        </p:nvGrpSpPr>
        <p:grpSpPr>
          <a:xfrm>
            <a:off x="2119541" y="1342748"/>
            <a:ext cx="2984245" cy="2086252"/>
            <a:chOff x="2119541" y="1342748"/>
            <a:chExt cx="2984245" cy="208625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B34D75A-045D-4700-81E7-B3CC9FC2B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5" t="20586" r="37428" b="21507"/>
            <a:stretch/>
          </p:blipFill>
          <p:spPr>
            <a:xfrm>
              <a:off x="2494625" y="1342748"/>
              <a:ext cx="1802167" cy="2086252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BFBD30C-F1A8-4E87-B36D-6CBFE2B82147}"/>
                </a:ext>
              </a:extLst>
            </p:cNvPr>
            <p:cNvSpPr txBox="1"/>
            <p:nvPr/>
          </p:nvSpPr>
          <p:spPr>
            <a:xfrm>
              <a:off x="2149219" y="291335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6128190-24C7-47BF-B76D-EFB617E1A442}"/>
                </a:ext>
              </a:extLst>
            </p:cNvPr>
            <p:cNvSpPr txBox="1"/>
            <p:nvPr/>
          </p:nvSpPr>
          <p:spPr>
            <a:xfrm>
              <a:off x="2171677" y="279024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30214C2-81E4-4099-B869-3693B89EE761}"/>
                </a:ext>
              </a:extLst>
            </p:cNvPr>
            <p:cNvSpPr txBox="1"/>
            <p:nvPr/>
          </p:nvSpPr>
          <p:spPr>
            <a:xfrm>
              <a:off x="2184311" y="266713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A61ED30-AEB7-425F-BC43-DECA3697512E}"/>
                </a:ext>
              </a:extLst>
            </p:cNvPr>
            <p:cNvSpPr txBox="1"/>
            <p:nvPr/>
          </p:nvSpPr>
          <p:spPr>
            <a:xfrm>
              <a:off x="2185938" y="248697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647EDF8-8F08-45C6-A9C0-459952EB4F79}"/>
                </a:ext>
              </a:extLst>
            </p:cNvPr>
            <p:cNvSpPr txBox="1"/>
            <p:nvPr/>
          </p:nvSpPr>
          <p:spPr>
            <a:xfrm>
              <a:off x="2184311" y="233083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F736C3C-4393-4AFB-A834-C5D372F9F6E0}"/>
                </a:ext>
              </a:extLst>
            </p:cNvPr>
            <p:cNvSpPr txBox="1"/>
            <p:nvPr/>
          </p:nvSpPr>
          <p:spPr>
            <a:xfrm>
              <a:off x="2154951" y="216968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FCCD8DF-633F-4987-AD01-601A9254AA74}"/>
                </a:ext>
              </a:extLst>
            </p:cNvPr>
            <p:cNvSpPr txBox="1"/>
            <p:nvPr/>
          </p:nvSpPr>
          <p:spPr>
            <a:xfrm>
              <a:off x="2149219" y="200855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19A8BBD-B430-476B-80DF-BE91F8136584}"/>
                </a:ext>
              </a:extLst>
            </p:cNvPr>
            <p:cNvSpPr txBox="1"/>
            <p:nvPr/>
          </p:nvSpPr>
          <p:spPr>
            <a:xfrm>
              <a:off x="2149219" y="186220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573F51-2CFD-4034-82D3-B8D273649589}"/>
                </a:ext>
              </a:extLst>
            </p:cNvPr>
            <p:cNvSpPr txBox="1"/>
            <p:nvPr/>
          </p:nvSpPr>
          <p:spPr>
            <a:xfrm>
              <a:off x="2149219" y="171056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9CD1C01-5631-45EF-8352-E93282567792}"/>
                </a:ext>
              </a:extLst>
            </p:cNvPr>
            <p:cNvSpPr txBox="1"/>
            <p:nvPr/>
          </p:nvSpPr>
          <p:spPr>
            <a:xfrm>
              <a:off x="4059822" y="2207721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55kd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1AEBACC-2726-455F-B12D-EBB79C678498}"/>
                </a:ext>
              </a:extLst>
            </p:cNvPr>
            <p:cNvSpPr txBox="1"/>
            <p:nvPr/>
          </p:nvSpPr>
          <p:spPr>
            <a:xfrm>
              <a:off x="2119541" y="160517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56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85B3FA-67EF-4494-9F88-17701BDF5C32}"/>
              </a:ext>
            </a:extLst>
          </p:cNvPr>
          <p:cNvSpPr txBox="1"/>
          <p:nvPr/>
        </p:nvSpPr>
        <p:spPr>
          <a:xfrm>
            <a:off x="461639" y="361928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Figure 6G</a:t>
            </a:r>
            <a:endParaRPr lang="zh-CN" altLang="en-US" sz="1200" b="1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130C24C-E855-4EE2-9DC5-1E43262479D0}"/>
              </a:ext>
            </a:extLst>
          </p:cNvPr>
          <p:cNvGrpSpPr/>
          <p:nvPr/>
        </p:nvGrpSpPr>
        <p:grpSpPr>
          <a:xfrm>
            <a:off x="4515381" y="3701988"/>
            <a:ext cx="2733448" cy="2024108"/>
            <a:chOff x="4515381" y="3701988"/>
            <a:chExt cx="2733448" cy="20241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E337CEF-CF81-4AC9-B0E0-EF963764A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8" t="27525" r="37134" b="16293"/>
            <a:stretch/>
          </p:blipFill>
          <p:spPr>
            <a:xfrm>
              <a:off x="4758431" y="3701988"/>
              <a:ext cx="1870229" cy="202410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96691DA-92E9-4F41-AF48-802DFCB9E721}"/>
                </a:ext>
              </a:extLst>
            </p:cNvPr>
            <p:cNvSpPr txBox="1"/>
            <p:nvPr/>
          </p:nvSpPr>
          <p:spPr>
            <a:xfrm>
              <a:off x="4515381" y="520379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8D1B65D-B5F2-4760-BA14-0F8A01F98DE5}"/>
                </a:ext>
              </a:extLst>
            </p:cNvPr>
            <p:cNvSpPr txBox="1"/>
            <p:nvPr/>
          </p:nvSpPr>
          <p:spPr>
            <a:xfrm>
              <a:off x="4537839" y="508068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3F6A7D9-7A82-4722-80C0-54A3846D6A58}"/>
                </a:ext>
              </a:extLst>
            </p:cNvPr>
            <p:cNvSpPr txBox="1"/>
            <p:nvPr/>
          </p:nvSpPr>
          <p:spPr>
            <a:xfrm>
              <a:off x="4550473" y="495757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75C3116-7275-4606-8734-107A87E82FB3}"/>
                </a:ext>
              </a:extLst>
            </p:cNvPr>
            <p:cNvSpPr txBox="1"/>
            <p:nvPr/>
          </p:nvSpPr>
          <p:spPr>
            <a:xfrm>
              <a:off x="4552100" y="481292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220C47-BEAA-49B5-8067-BC61E95FF55E}"/>
                </a:ext>
              </a:extLst>
            </p:cNvPr>
            <p:cNvSpPr txBox="1"/>
            <p:nvPr/>
          </p:nvSpPr>
          <p:spPr>
            <a:xfrm>
              <a:off x="6204865" y="4850660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36kd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49B40C0-A9E2-433A-8C70-35542251EE86}"/>
              </a:ext>
            </a:extLst>
          </p:cNvPr>
          <p:cNvGrpSpPr/>
          <p:nvPr/>
        </p:nvGrpSpPr>
        <p:grpSpPr>
          <a:xfrm>
            <a:off x="1417468" y="3861787"/>
            <a:ext cx="2911632" cy="2024108"/>
            <a:chOff x="1417468" y="3861787"/>
            <a:chExt cx="2911632" cy="202410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817781-3D8F-4DC9-9181-24EDF0790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9" t="25297" r="31965" b="18520"/>
            <a:stretch/>
          </p:blipFill>
          <p:spPr>
            <a:xfrm>
              <a:off x="1763697" y="3861787"/>
              <a:ext cx="2015232" cy="202410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10A2504-00D1-47BE-897C-956E30874DB0}"/>
                </a:ext>
              </a:extLst>
            </p:cNvPr>
            <p:cNvSpPr txBox="1"/>
            <p:nvPr/>
          </p:nvSpPr>
          <p:spPr>
            <a:xfrm>
              <a:off x="1447146" y="544100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5FF3898-0674-4FB3-B4B4-EC10399536A9}"/>
                </a:ext>
              </a:extLst>
            </p:cNvPr>
            <p:cNvSpPr txBox="1"/>
            <p:nvPr/>
          </p:nvSpPr>
          <p:spPr>
            <a:xfrm>
              <a:off x="1469604" y="531788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A04813E-0E08-420C-9FC0-45BF51AF225E}"/>
                </a:ext>
              </a:extLst>
            </p:cNvPr>
            <p:cNvSpPr txBox="1"/>
            <p:nvPr/>
          </p:nvSpPr>
          <p:spPr>
            <a:xfrm>
              <a:off x="1482238" y="519477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D6C7AA8-FAFC-4CEE-8F87-DFF0E93867B4}"/>
                </a:ext>
              </a:extLst>
            </p:cNvPr>
            <p:cNvSpPr txBox="1"/>
            <p:nvPr/>
          </p:nvSpPr>
          <p:spPr>
            <a:xfrm>
              <a:off x="1483865" y="501462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0167E19-2A0F-43BA-B3B7-FF8CF0F9B452}"/>
                </a:ext>
              </a:extLst>
            </p:cNvPr>
            <p:cNvSpPr txBox="1"/>
            <p:nvPr/>
          </p:nvSpPr>
          <p:spPr>
            <a:xfrm>
              <a:off x="1482238" y="485847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AB091DD-0591-45A4-9471-D9A2648E8276}"/>
                </a:ext>
              </a:extLst>
            </p:cNvPr>
            <p:cNvSpPr txBox="1"/>
            <p:nvPr/>
          </p:nvSpPr>
          <p:spPr>
            <a:xfrm>
              <a:off x="1452878" y="469732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16DB02E-2E39-4FF0-A1B0-C58528DE6223}"/>
                </a:ext>
              </a:extLst>
            </p:cNvPr>
            <p:cNvSpPr txBox="1"/>
            <p:nvPr/>
          </p:nvSpPr>
          <p:spPr>
            <a:xfrm>
              <a:off x="1447146" y="453620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32B8A39-3311-404C-9463-FF874B38BC2B}"/>
                </a:ext>
              </a:extLst>
            </p:cNvPr>
            <p:cNvSpPr txBox="1"/>
            <p:nvPr/>
          </p:nvSpPr>
          <p:spPr>
            <a:xfrm>
              <a:off x="1447146" y="438984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68B60A0-E764-4790-99CD-F58DCC1A951C}"/>
                </a:ext>
              </a:extLst>
            </p:cNvPr>
            <p:cNvSpPr txBox="1"/>
            <p:nvPr/>
          </p:nvSpPr>
          <p:spPr>
            <a:xfrm>
              <a:off x="1447146" y="423821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37E829F-4D49-403D-979B-7CDB954D8076}"/>
                </a:ext>
              </a:extLst>
            </p:cNvPr>
            <p:cNvSpPr txBox="1"/>
            <p:nvPr/>
          </p:nvSpPr>
          <p:spPr>
            <a:xfrm>
              <a:off x="3285136" y="4504072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81kd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7F1FFFF-D21C-41FC-864F-7364E59BEC18}"/>
                </a:ext>
              </a:extLst>
            </p:cNvPr>
            <p:cNvSpPr txBox="1"/>
            <p:nvPr/>
          </p:nvSpPr>
          <p:spPr>
            <a:xfrm>
              <a:off x="1417468" y="413282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01EBB8C-8597-4543-BB99-C648E30D94AA}"/>
              </a:ext>
            </a:extLst>
          </p:cNvPr>
          <p:cNvGrpSpPr/>
          <p:nvPr/>
        </p:nvGrpSpPr>
        <p:grpSpPr>
          <a:xfrm>
            <a:off x="1466645" y="683315"/>
            <a:ext cx="2911632" cy="2077375"/>
            <a:chOff x="1466645" y="683315"/>
            <a:chExt cx="2911632" cy="207737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8D5EF7E-8239-4F92-9091-B2EF92826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5" t="22094" r="32493" b="20245"/>
            <a:stretch/>
          </p:blipFill>
          <p:spPr>
            <a:xfrm>
              <a:off x="1994516" y="683315"/>
              <a:ext cx="1908699" cy="207737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9AB9461-2C64-4118-88D8-C93D6436DAAF}"/>
                </a:ext>
              </a:extLst>
            </p:cNvPr>
            <p:cNvSpPr txBox="1"/>
            <p:nvPr/>
          </p:nvSpPr>
          <p:spPr>
            <a:xfrm>
              <a:off x="1496323" y="232419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C669873-16EF-441E-996E-5E83C6347474}"/>
                </a:ext>
              </a:extLst>
            </p:cNvPr>
            <p:cNvSpPr txBox="1"/>
            <p:nvPr/>
          </p:nvSpPr>
          <p:spPr>
            <a:xfrm>
              <a:off x="1518781" y="220108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1A41863-6C33-429A-B0F3-10BAE168C0F9}"/>
                </a:ext>
              </a:extLst>
            </p:cNvPr>
            <p:cNvSpPr txBox="1"/>
            <p:nvPr/>
          </p:nvSpPr>
          <p:spPr>
            <a:xfrm>
              <a:off x="1531415" y="207796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FD6B9F6-0CDB-4665-8F4D-3E40D9FC0565}"/>
                </a:ext>
              </a:extLst>
            </p:cNvPr>
            <p:cNvSpPr txBox="1"/>
            <p:nvPr/>
          </p:nvSpPr>
          <p:spPr>
            <a:xfrm>
              <a:off x="1533042" y="189781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60DE4E9-0C7D-4A04-BDEB-E46221F289AD}"/>
                </a:ext>
              </a:extLst>
            </p:cNvPr>
            <p:cNvSpPr txBox="1"/>
            <p:nvPr/>
          </p:nvSpPr>
          <p:spPr>
            <a:xfrm>
              <a:off x="1531415" y="174166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56B6BB3-1456-4528-93C7-73C3E5E68687}"/>
                </a:ext>
              </a:extLst>
            </p:cNvPr>
            <p:cNvSpPr txBox="1"/>
            <p:nvPr/>
          </p:nvSpPr>
          <p:spPr>
            <a:xfrm>
              <a:off x="1502055" y="158051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4D2A3B7-13A8-4CCB-98CF-A89D48EC1100}"/>
                </a:ext>
              </a:extLst>
            </p:cNvPr>
            <p:cNvSpPr txBox="1"/>
            <p:nvPr/>
          </p:nvSpPr>
          <p:spPr>
            <a:xfrm>
              <a:off x="1496323" y="141939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06B8594-F55F-4C7D-AB4A-D862ED9F9171}"/>
                </a:ext>
              </a:extLst>
            </p:cNvPr>
            <p:cNvSpPr txBox="1"/>
            <p:nvPr/>
          </p:nvSpPr>
          <p:spPr>
            <a:xfrm>
              <a:off x="1496323" y="127303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2306E52-4F62-484B-BEFC-5929C280D744}"/>
                </a:ext>
              </a:extLst>
            </p:cNvPr>
            <p:cNvSpPr txBox="1"/>
            <p:nvPr/>
          </p:nvSpPr>
          <p:spPr>
            <a:xfrm>
              <a:off x="1496323" y="112140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A3488BC-C8A6-488B-8C5E-BE6DB411DF4B}"/>
                </a:ext>
              </a:extLst>
            </p:cNvPr>
            <p:cNvSpPr txBox="1"/>
            <p:nvPr/>
          </p:nvSpPr>
          <p:spPr>
            <a:xfrm>
              <a:off x="3334313" y="1387263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120kd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25B5E49-C9DC-4944-A659-3DA6803DAF59}"/>
                </a:ext>
              </a:extLst>
            </p:cNvPr>
            <p:cNvSpPr txBox="1"/>
            <p:nvPr/>
          </p:nvSpPr>
          <p:spPr>
            <a:xfrm>
              <a:off x="1466645" y="101601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E4630BE-4D03-47C8-97D5-16398665CBB3}"/>
              </a:ext>
            </a:extLst>
          </p:cNvPr>
          <p:cNvGrpSpPr/>
          <p:nvPr/>
        </p:nvGrpSpPr>
        <p:grpSpPr>
          <a:xfrm>
            <a:off x="6189119" y="638927"/>
            <a:ext cx="2911632" cy="2086252"/>
            <a:chOff x="6189119" y="638927"/>
            <a:chExt cx="2911632" cy="208625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A59BDCA-0142-474C-A5A5-3A36AE799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6" t="23819" r="32317" b="18274"/>
            <a:stretch/>
          </p:blipFill>
          <p:spPr>
            <a:xfrm>
              <a:off x="6486620" y="638927"/>
              <a:ext cx="1802167" cy="2086252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D6C4647-4CD0-4115-95DF-46ABA87C7FB5}"/>
                </a:ext>
              </a:extLst>
            </p:cNvPr>
            <p:cNvSpPr txBox="1"/>
            <p:nvPr/>
          </p:nvSpPr>
          <p:spPr>
            <a:xfrm>
              <a:off x="6218797" y="227445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6F2D8DE-51D1-40F7-89C3-A1868D78CE1F}"/>
                </a:ext>
              </a:extLst>
            </p:cNvPr>
            <p:cNvSpPr txBox="1"/>
            <p:nvPr/>
          </p:nvSpPr>
          <p:spPr>
            <a:xfrm>
              <a:off x="6241255" y="215134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0D32C8A-E6F7-48C6-8359-22C65F643373}"/>
                </a:ext>
              </a:extLst>
            </p:cNvPr>
            <p:cNvSpPr txBox="1"/>
            <p:nvPr/>
          </p:nvSpPr>
          <p:spPr>
            <a:xfrm>
              <a:off x="6253889" y="20282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2A547E9-971C-4E92-BCAE-B95EF7E37983}"/>
                </a:ext>
              </a:extLst>
            </p:cNvPr>
            <p:cNvSpPr txBox="1"/>
            <p:nvPr/>
          </p:nvSpPr>
          <p:spPr>
            <a:xfrm>
              <a:off x="6255516" y="1848073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C9851FE-11DC-4EAE-9A5D-972C416EEF5D}"/>
                </a:ext>
              </a:extLst>
            </p:cNvPr>
            <p:cNvSpPr txBox="1"/>
            <p:nvPr/>
          </p:nvSpPr>
          <p:spPr>
            <a:xfrm>
              <a:off x="6253889" y="169193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95904CE-9EC1-4480-9FEF-E5A55AFDAC55}"/>
                </a:ext>
              </a:extLst>
            </p:cNvPr>
            <p:cNvSpPr txBox="1"/>
            <p:nvPr/>
          </p:nvSpPr>
          <p:spPr>
            <a:xfrm>
              <a:off x="6224529" y="153077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B8BBFC7-4490-4AE9-8F7E-4DDEAF6AA21B}"/>
                </a:ext>
              </a:extLst>
            </p:cNvPr>
            <p:cNvSpPr txBox="1"/>
            <p:nvPr/>
          </p:nvSpPr>
          <p:spPr>
            <a:xfrm>
              <a:off x="6218797" y="136965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D79EAAD-B953-41E2-A72E-F76E6B487AB1}"/>
                </a:ext>
              </a:extLst>
            </p:cNvPr>
            <p:cNvSpPr txBox="1"/>
            <p:nvPr/>
          </p:nvSpPr>
          <p:spPr>
            <a:xfrm>
              <a:off x="6218797" y="122330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8043A9E-C1A5-4D1B-A35F-A786512FFE9E}"/>
                </a:ext>
              </a:extLst>
            </p:cNvPr>
            <p:cNvSpPr txBox="1"/>
            <p:nvPr/>
          </p:nvSpPr>
          <p:spPr>
            <a:xfrm>
              <a:off x="6218797" y="107166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D736F97-0A16-4120-B330-EC15CA1ACD66}"/>
                </a:ext>
              </a:extLst>
            </p:cNvPr>
            <p:cNvSpPr txBox="1"/>
            <p:nvPr/>
          </p:nvSpPr>
          <p:spPr>
            <a:xfrm>
              <a:off x="8056787" y="1337525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89kd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FA91B26-0D7F-46E1-930B-CB636E896973}"/>
                </a:ext>
              </a:extLst>
            </p:cNvPr>
            <p:cNvSpPr txBox="1"/>
            <p:nvPr/>
          </p:nvSpPr>
          <p:spPr>
            <a:xfrm>
              <a:off x="6189119" y="966275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8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22BDCD4-21E7-4804-A08C-2257AE1DD2F3}"/>
              </a:ext>
            </a:extLst>
          </p:cNvPr>
          <p:cNvSpPr txBox="1"/>
          <p:nvPr/>
        </p:nvSpPr>
        <p:spPr>
          <a:xfrm>
            <a:off x="461639" y="361928"/>
            <a:ext cx="89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Figure 7E</a:t>
            </a:r>
            <a:endParaRPr lang="zh-CN" altLang="en-US" sz="1200" b="1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952C28-10F3-463B-A4D0-3206F9A86A14}"/>
              </a:ext>
            </a:extLst>
          </p:cNvPr>
          <p:cNvGrpSpPr/>
          <p:nvPr/>
        </p:nvGrpSpPr>
        <p:grpSpPr>
          <a:xfrm>
            <a:off x="5476598" y="1535837"/>
            <a:ext cx="2866618" cy="2130640"/>
            <a:chOff x="5476598" y="1535837"/>
            <a:chExt cx="2866618" cy="213064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E4F3F0-8DFD-4E7C-8466-6CD92674D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7" t="26775" r="30202" b="14085"/>
            <a:stretch/>
          </p:blipFill>
          <p:spPr>
            <a:xfrm>
              <a:off x="5894774" y="1535837"/>
              <a:ext cx="1793290" cy="213064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EA2BC4D-8133-459A-8196-E3A7856452FF}"/>
                </a:ext>
              </a:extLst>
            </p:cNvPr>
            <p:cNvSpPr txBox="1"/>
            <p:nvPr/>
          </p:nvSpPr>
          <p:spPr>
            <a:xfrm>
              <a:off x="5476598" y="3182779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C75C3EB-3C4B-4A62-9E56-EFD489302400}"/>
                </a:ext>
              </a:extLst>
            </p:cNvPr>
            <p:cNvSpPr txBox="1"/>
            <p:nvPr/>
          </p:nvSpPr>
          <p:spPr>
            <a:xfrm>
              <a:off x="5499056" y="305966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7FCCED5-C95F-4911-9F1F-8241A5C23DF0}"/>
                </a:ext>
              </a:extLst>
            </p:cNvPr>
            <p:cNvSpPr txBox="1"/>
            <p:nvPr/>
          </p:nvSpPr>
          <p:spPr>
            <a:xfrm>
              <a:off x="5511690" y="293655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72A2ED9-3039-41F9-8282-3E380E97BEEC}"/>
                </a:ext>
              </a:extLst>
            </p:cNvPr>
            <p:cNvSpPr txBox="1"/>
            <p:nvPr/>
          </p:nvSpPr>
          <p:spPr>
            <a:xfrm>
              <a:off x="5513317" y="2791911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7EF7493-1EBB-4D04-B8A8-7329C07E2EB7}"/>
                </a:ext>
              </a:extLst>
            </p:cNvPr>
            <p:cNvSpPr txBox="1"/>
            <p:nvPr/>
          </p:nvSpPr>
          <p:spPr>
            <a:xfrm>
              <a:off x="7299252" y="2829645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36kd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43FB285-8E10-44C2-BDF9-2F39AEA7AE83}"/>
              </a:ext>
            </a:extLst>
          </p:cNvPr>
          <p:cNvGrpSpPr/>
          <p:nvPr/>
        </p:nvGrpSpPr>
        <p:grpSpPr>
          <a:xfrm>
            <a:off x="2244086" y="1429306"/>
            <a:ext cx="2911632" cy="2130640"/>
            <a:chOff x="2244086" y="1429306"/>
            <a:chExt cx="2911632" cy="213064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B42EE3-4D25-4D1A-9798-4C70B47EE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8" t="19383" r="34961" b="21477"/>
            <a:stretch/>
          </p:blipFill>
          <p:spPr>
            <a:xfrm>
              <a:off x="2725445" y="1429306"/>
              <a:ext cx="1793289" cy="213064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1B4D3EC-705D-4D81-B42C-4424B1EEE97F}"/>
                </a:ext>
              </a:extLst>
            </p:cNvPr>
            <p:cNvSpPr txBox="1"/>
            <p:nvPr/>
          </p:nvSpPr>
          <p:spPr>
            <a:xfrm>
              <a:off x="2273764" y="305966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23AC2BB-F146-4D4B-BBE4-8BA38EFB7668}"/>
                </a:ext>
              </a:extLst>
            </p:cNvPr>
            <p:cNvSpPr txBox="1"/>
            <p:nvPr/>
          </p:nvSpPr>
          <p:spPr>
            <a:xfrm>
              <a:off x="2296222" y="2936557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EC9616D-FF33-4F84-9908-D2D99D6D9F43}"/>
                </a:ext>
              </a:extLst>
            </p:cNvPr>
            <p:cNvSpPr txBox="1"/>
            <p:nvPr/>
          </p:nvSpPr>
          <p:spPr>
            <a:xfrm>
              <a:off x="2308856" y="281344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30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4D3B494-3D84-413D-8F01-1E50C4BE7A0F}"/>
                </a:ext>
              </a:extLst>
            </p:cNvPr>
            <p:cNvSpPr txBox="1"/>
            <p:nvPr/>
          </p:nvSpPr>
          <p:spPr>
            <a:xfrm>
              <a:off x="2310483" y="2633288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DD19EB7-68E0-429D-90E8-D7883EB6DBC0}"/>
                </a:ext>
              </a:extLst>
            </p:cNvPr>
            <p:cNvSpPr txBox="1"/>
            <p:nvPr/>
          </p:nvSpPr>
          <p:spPr>
            <a:xfrm>
              <a:off x="2308856" y="247714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8B8C8D6-B4BC-4A22-9B90-8D397539EF6F}"/>
                </a:ext>
              </a:extLst>
            </p:cNvPr>
            <p:cNvSpPr txBox="1"/>
            <p:nvPr/>
          </p:nvSpPr>
          <p:spPr>
            <a:xfrm>
              <a:off x="2279496" y="2315994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60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49B45F5-8253-4203-973D-7BC0ABF7D83B}"/>
                </a:ext>
              </a:extLst>
            </p:cNvPr>
            <p:cNvSpPr txBox="1"/>
            <p:nvPr/>
          </p:nvSpPr>
          <p:spPr>
            <a:xfrm>
              <a:off x="2273764" y="215487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80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F9884D0-AE95-4DD0-83A9-C8BE214D91B9}"/>
                </a:ext>
              </a:extLst>
            </p:cNvPr>
            <p:cNvSpPr txBox="1"/>
            <p:nvPr/>
          </p:nvSpPr>
          <p:spPr>
            <a:xfrm>
              <a:off x="2273764" y="2008516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0FCBF27-C1A6-4FF1-BBC8-ACB4A70F9EF2}"/>
                </a:ext>
              </a:extLst>
            </p:cNvPr>
            <p:cNvSpPr txBox="1"/>
            <p:nvPr/>
          </p:nvSpPr>
          <p:spPr>
            <a:xfrm>
              <a:off x="2273764" y="1856882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150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CA81CF5-DEFE-4DC4-A78F-E273AF1CC3A8}"/>
                </a:ext>
              </a:extLst>
            </p:cNvPr>
            <p:cNvSpPr txBox="1"/>
            <p:nvPr/>
          </p:nvSpPr>
          <p:spPr>
            <a:xfrm>
              <a:off x="4111754" y="2122740"/>
              <a:ext cx="1043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55kd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229E1C5-220A-48C7-B0D3-DCFD0BFCAE79}"/>
                </a:ext>
              </a:extLst>
            </p:cNvPr>
            <p:cNvSpPr txBox="1"/>
            <p:nvPr/>
          </p:nvSpPr>
          <p:spPr>
            <a:xfrm>
              <a:off x="2244086" y="1751490"/>
              <a:ext cx="577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200 </a:t>
              </a:r>
              <a:r>
                <a:rPr lang="en-US" altLang="zh-CN" sz="1000" b="1" dirty="0" err="1"/>
                <a:t>kd</a:t>
              </a:r>
              <a:endParaRPr lang="zh-CN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3659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318</Words>
  <Application>Microsoft Office PowerPoint</Application>
  <PresentationFormat>宽屏</PresentationFormat>
  <Paragraphs>168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2023-07-13T03:21:33Z</dcterms:created>
  <dcterms:modified xsi:type="dcterms:W3CDTF">2023-07-13T07:40:10Z</dcterms:modified>
</cp:coreProperties>
</file>