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27" r:id="rId2"/>
    <p:sldId id="260" r:id="rId3"/>
    <p:sldId id="262" r:id="rId4"/>
    <p:sldId id="258" r:id="rId5"/>
    <p:sldId id="264" r:id="rId6"/>
    <p:sldId id="270" r:id="rId7"/>
    <p:sldId id="268" r:id="rId8"/>
    <p:sldId id="267" r:id="rId9"/>
    <p:sldId id="272" r:id="rId10"/>
    <p:sldId id="274" r:id="rId11"/>
    <p:sldId id="275" r:id="rId12"/>
    <p:sldId id="276" r:id="rId13"/>
    <p:sldId id="278" r:id="rId14"/>
    <p:sldId id="277" r:id="rId15"/>
    <p:sldId id="279" r:id="rId16"/>
    <p:sldId id="281" r:id="rId17"/>
    <p:sldId id="285" r:id="rId18"/>
    <p:sldId id="286" r:id="rId19"/>
    <p:sldId id="284" r:id="rId20"/>
    <p:sldId id="291" r:id="rId21"/>
    <p:sldId id="293" r:id="rId22"/>
    <p:sldId id="295" r:id="rId23"/>
    <p:sldId id="297" r:id="rId24"/>
    <p:sldId id="296" r:id="rId25"/>
    <p:sldId id="298" r:id="rId26"/>
    <p:sldId id="313" r:id="rId27"/>
    <p:sldId id="345" r:id="rId28"/>
    <p:sldId id="346" r:id="rId29"/>
    <p:sldId id="343" r:id="rId30"/>
    <p:sldId id="344" r:id="rId31"/>
    <p:sldId id="347" r:id="rId32"/>
    <p:sldId id="348" r:id="rId33"/>
    <p:sldId id="362" r:id="rId34"/>
    <p:sldId id="363" r:id="rId35"/>
    <p:sldId id="361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29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ofang" initials="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78" y="240"/>
      </p:cViewPr>
      <p:guideLst>
        <p:guide orient="horz" pos="2170"/>
        <p:guide pos="29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2023/8/22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2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0.w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jpeg"/><Relationship Id="rId12" Type="http://schemas.openxmlformats.org/officeDocument/2006/relationships/oleObject" Target="../embeddings/oleObject16.bin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image" Target="../media/image65.jpeg"/><Relationship Id="rId11" Type="http://schemas.openxmlformats.org/officeDocument/2006/relationships/image" Target="../media/image69.wmf"/><Relationship Id="rId5" Type="http://schemas.openxmlformats.org/officeDocument/2006/relationships/image" Target="../media/image64.jpeg"/><Relationship Id="rId10" Type="http://schemas.openxmlformats.org/officeDocument/2006/relationships/oleObject" Target="../embeddings/oleObject15.bin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77.xml"/><Relationship Id="rId18" Type="http://schemas.openxmlformats.org/officeDocument/2006/relationships/tags" Target="../tags/tag182.xml"/><Relationship Id="rId26" Type="http://schemas.openxmlformats.org/officeDocument/2006/relationships/tags" Target="../tags/tag190.xml"/><Relationship Id="rId39" Type="http://schemas.openxmlformats.org/officeDocument/2006/relationships/slideLayout" Target="../slideLayouts/slideLayout2.xml"/><Relationship Id="rId21" Type="http://schemas.openxmlformats.org/officeDocument/2006/relationships/tags" Target="../tags/tag185.xml"/><Relationship Id="rId34" Type="http://schemas.openxmlformats.org/officeDocument/2006/relationships/tags" Target="../tags/tag198.xml"/><Relationship Id="rId42" Type="http://schemas.openxmlformats.org/officeDocument/2006/relationships/image" Target="../media/image73.jpeg"/><Relationship Id="rId47" Type="http://schemas.openxmlformats.org/officeDocument/2006/relationships/image" Target="../media/image77.wmf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6" Type="http://schemas.openxmlformats.org/officeDocument/2006/relationships/tags" Target="../tags/tag180.xml"/><Relationship Id="rId29" Type="http://schemas.openxmlformats.org/officeDocument/2006/relationships/tags" Target="../tags/tag193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24" Type="http://schemas.openxmlformats.org/officeDocument/2006/relationships/tags" Target="../tags/tag188.xml"/><Relationship Id="rId32" Type="http://schemas.openxmlformats.org/officeDocument/2006/relationships/tags" Target="../tags/tag196.xml"/><Relationship Id="rId37" Type="http://schemas.openxmlformats.org/officeDocument/2006/relationships/tags" Target="../tags/tag201.xml"/><Relationship Id="rId40" Type="http://schemas.openxmlformats.org/officeDocument/2006/relationships/image" Target="../media/image71.jpeg"/><Relationship Id="rId45" Type="http://schemas.openxmlformats.org/officeDocument/2006/relationships/image" Target="../media/image76.jpeg"/><Relationship Id="rId5" Type="http://schemas.openxmlformats.org/officeDocument/2006/relationships/tags" Target="../tags/tag169.xml"/><Relationship Id="rId15" Type="http://schemas.openxmlformats.org/officeDocument/2006/relationships/tags" Target="../tags/tag179.xml"/><Relationship Id="rId23" Type="http://schemas.openxmlformats.org/officeDocument/2006/relationships/tags" Target="../tags/tag187.xml"/><Relationship Id="rId28" Type="http://schemas.openxmlformats.org/officeDocument/2006/relationships/tags" Target="../tags/tag192.xml"/><Relationship Id="rId36" Type="http://schemas.openxmlformats.org/officeDocument/2006/relationships/tags" Target="../tags/tag200.xml"/><Relationship Id="rId10" Type="http://schemas.openxmlformats.org/officeDocument/2006/relationships/tags" Target="../tags/tag174.xml"/><Relationship Id="rId19" Type="http://schemas.openxmlformats.org/officeDocument/2006/relationships/tags" Target="../tags/tag183.xml"/><Relationship Id="rId31" Type="http://schemas.openxmlformats.org/officeDocument/2006/relationships/tags" Target="../tags/tag195.xml"/><Relationship Id="rId44" Type="http://schemas.openxmlformats.org/officeDocument/2006/relationships/image" Target="../media/image75.jpeg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tags" Target="../tags/tag178.xml"/><Relationship Id="rId22" Type="http://schemas.openxmlformats.org/officeDocument/2006/relationships/tags" Target="../tags/tag186.xml"/><Relationship Id="rId27" Type="http://schemas.openxmlformats.org/officeDocument/2006/relationships/tags" Target="../tags/tag191.xml"/><Relationship Id="rId30" Type="http://schemas.openxmlformats.org/officeDocument/2006/relationships/tags" Target="../tags/tag194.xml"/><Relationship Id="rId35" Type="http://schemas.openxmlformats.org/officeDocument/2006/relationships/tags" Target="../tags/tag199.xml"/><Relationship Id="rId43" Type="http://schemas.openxmlformats.org/officeDocument/2006/relationships/image" Target="../media/image74.jpeg"/><Relationship Id="rId48" Type="http://schemas.openxmlformats.org/officeDocument/2006/relationships/image" Target="../media/image78.jpeg"/><Relationship Id="rId8" Type="http://schemas.openxmlformats.org/officeDocument/2006/relationships/tags" Target="../tags/tag172.xml"/><Relationship Id="rId3" Type="http://schemas.openxmlformats.org/officeDocument/2006/relationships/tags" Target="../tags/tag167.xml"/><Relationship Id="rId12" Type="http://schemas.openxmlformats.org/officeDocument/2006/relationships/tags" Target="../tags/tag176.xml"/><Relationship Id="rId17" Type="http://schemas.openxmlformats.org/officeDocument/2006/relationships/tags" Target="../tags/tag181.xml"/><Relationship Id="rId25" Type="http://schemas.openxmlformats.org/officeDocument/2006/relationships/tags" Target="../tags/tag189.xml"/><Relationship Id="rId33" Type="http://schemas.openxmlformats.org/officeDocument/2006/relationships/tags" Target="../tags/tag197.xml"/><Relationship Id="rId38" Type="http://schemas.openxmlformats.org/officeDocument/2006/relationships/tags" Target="../tags/tag202.xml"/><Relationship Id="rId46" Type="http://schemas.openxmlformats.org/officeDocument/2006/relationships/oleObject" Target="../embeddings/oleObject17.bin"/><Relationship Id="rId20" Type="http://schemas.openxmlformats.org/officeDocument/2006/relationships/tags" Target="../tags/tag184.xml"/><Relationship Id="rId41" Type="http://schemas.openxmlformats.org/officeDocument/2006/relationships/image" Target="../media/image7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image" Target="../media/image80.jpeg"/><Relationship Id="rId7" Type="http://schemas.openxmlformats.org/officeDocument/2006/relationships/oleObject" Target="../embeddings/oleObject18.bin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tif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oleObject" Target="../embeddings/oleObject20.bin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image" Target="../media/image87.wmf"/><Relationship Id="rId2" Type="http://schemas.openxmlformats.org/officeDocument/2006/relationships/tags" Target="../tags/tag204.xml"/><Relationship Id="rId16" Type="http://schemas.openxmlformats.org/officeDocument/2006/relationships/oleObject" Target="../embeddings/oleObject19.bin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12.xml"/><Relationship Id="rId19" Type="http://schemas.openxmlformats.org/officeDocument/2006/relationships/image" Target="../media/image88.wmf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tags" Target="../tags/tag2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7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233.xml"/><Relationship Id="rId18" Type="http://schemas.openxmlformats.org/officeDocument/2006/relationships/tags" Target="../tags/tag238.xml"/><Relationship Id="rId26" Type="http://schemas.openxmlformats.org/officeDocument/2006/relationships/tags" Target="../tags/tag246.xml"/><Relationship Id="rId39" Type="http://schemas.openxmlformats.org/officeDocument/2006/relationships/image" Target="../media/image99.jpeg"/><Relationship Id="rId21" Type="http://schemas.openxmlformats.org/officeDocument/2006/relationships/tags" Target="../tags/tag241.xml"/><Relationship Id="rId34" Type="http://schemas.openxmlformats.org/officeDocument/2006/relationships/image" Target="../media/image96.jpeg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17" Type="http://schemas.openxmlformats.org/officeDocument/2006/relationships/tags" Target="../tags/tag237.xml"/><Relationship Id="rId25" Type="http://schemas.openxmlformats.org/officeDocument/2006/relationships/tags" Target="../tags/tag245.xml"/><Relationship Id="rId33" Type="http://schemas.openxmlformats.org/officeDocument/2006/relationships/image" Target="../media/image95.jpeg"/><Relationship Id="rId38" Type="http://schemas.openxmlformats.org/officeDocument/2006/relationships/image" Target="../media/image98.wmf"/><Relationship Id="rId2" Type="http://schemas.openxmlformats.org/officeDocument/2006/relationships/tags" Target="../tags/tag222.xml"/><Relationship Id="rId16" Type="http://schemas.openxmlformats.org/officeDocument/2006/relationships/tags" Target="../tags/tag236.xml"/><Relationship Id="rId20" Type="http://schemas.openxmlformats.org/officeDocument/2006/relationships/tags" Target="../tags/tag240.xml"/><Relationship Id="rId29" Type="http://schemas.openxmlformats.org/officeDocument/2006/relationships/tags" Target="../tags/tag249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24" Type="http://schemas.openxmlformats.org/officeDocument/2006/relationships/tags" Target="../tags/tag244.xml"/><Relationship Id="rId32" Type="http://schemas.openxmlformats.org/officeDocument/2006/relationships/image" Target="../media/image94.jpeg"/><Relationship Id="rId37" Type="http://schemas.openxmlformats.org/officeDocument/2006/relationships/oleObject" Target="../embeddings/oleObject23.bin"/><Relationship Id="rId40" Type="http://schemas.openxmlformats.org/officeDocument/2006/relationships/image" Target="../media/image100.jpeg"/><Relationship Id="rId5" Type="http://schemas.openxmlformats.org/officeDocument/2006/relationships/tags" Target="../tags/tag225.xml"/><Relationship Id="rId15" Type="http://schemas.openxmlformats.org/officeDocument/2006/relationships/tags" Target="../tags/tag235.xml"/><Relationship Id="rId23" Type="http://schemas.openxmlformats.org/officeDocument/2006/relationships/tags" Target="../tags/tag243.xml"/><Relationship Id="rId28" Type="http://schemas.openxmlformats.org/officeDocument/2006/relationships/tags" Target="../tags/tag248.xml"/><Relationship Id="rId36" Type="http://schemas.openxmlformats.org/officeDocument/2006/relationships/image" Target="../media/image97.wmf"/><Relationship Id="rId10" Type="http://schemas.openxmlformats.org/officeDocument/2006/relationships/tags" Target="../tags/tag230.xml"/><Relationship Id="rId19" Type="http://schemas.openxmlformats.org/officeDocument/2006/relationships/tags" Target="../tags/tag239.xml"/><Relationship Id="rId31" Type="http://schemas.openxmlformats.org/officeDocument/2006/relationships/image" Target="../media/image93.jpeg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tags" Target="../tags/tag234.xml"/><Relationship Id="rId22" Type="http://schemas.openxmlformats.org/officeDocument/2006/relationships/tags" Target="../tags/tag242.xml"/><Relationship Id="rId27" Type="http://schemas.openxmlformats.org/officeDocument/2006/relationships/tags" Target="../tags/tag247.xml"/><Relationship Id="rId30" Type="http://schemas.openxmlformats.org/officeDocument/2006/relationships/slideLayout" Target="../slideLayouts/slideLayout2.xml"/><Relationship Id="rId35" Type="http://schemas.openxmlformats.org/officeDocument/2006/relationships/oleObject" Target="../embeddings/oleObject22.bin"/><Relationship Id="rId8" Type="http://schemas.openxmlformats.org/officeDocument/2006/relationships/tags" Target="../tags/tag228.xml"/><Relationship Id="rId3" Type="http://schemas.openxmlformats.org/officeDocument/2006/relationships/tags" Target="../tags/tag223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262.xml"/><Relationship Id="rId18" Type="http://schemas.openxmlformats.org/officeDocument/2006/relationships/tags" Target="../tags/tag267.xml"/><Relationship Id="rId26" Type="http://schemas.openxmlformats.org/officeDocument/2006/relationships/tags" Target="../tags/tag275.xml"/><Relationship Id="rId39" Type="http://schemas.openxmlformats.org/officeDocument/2006/relationships/oleObject" Target="../embeddings/oleObject25.bin"/><Relationship Id="rId21" Type="http://schemas.openxmlformats.org/officeDocument/2006/relationships/tags" Target="../tags/tag270.xml"/><Relationship Id="rId34" Type="http://schemas.openxmlformats.org/officeDocument/2006/relationships/image" Target="../media/image101.jpeg"/><Relationship Id="rId42" Type="http://schemas.openxmlformats.org/officeDocument/2006/relationships/image" Target="../media/image105.wmf"/><Relationship Id="rId7" Type="http://schemas.openxmlformats.org/officeDocument/2006/relationships/tags" Target="../tags/tag256.xml"/><Relationship Id="rId2" Type="http://schemas.openxmlformats.org/officeDocument/2006/relationships/tags" Target="../tags/tag251.xml"/><Relationship Id="rId16" Type="http://schemas.openxmlformats.org/officeDocument/2006/relationships/tags" Target="../tags/tag265.xml"/><Relationship Id="rId20" Type="http://schemas.openxmlformats.org/officeDocument/2006/relationships/tags" Target="../tags/tag269.xml"/><Relationship Id="rId29" Type="http://schemas.openxmlformats.org/officeDocument/2006/relationships/tags" Target="../tags/tag278.xml"/><Relationship Id="rId41" Type="http://schemas.openxmlformats.org/officeDocument/2006/relationships/oleObject" Target="../embeddings/oleObject26.bin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tags" Target="../tags/tag260.xml"/><Relationship Id="rId24" Type="http://schemas.openxmlformats.org/officeDocument/2006/relationships/tags" Target="../tags/tag273.xml"/><Relationship Id="rId32" Type="http://schemas.openxmlformats.org/officeDocument/2006/relationships/tags" Target="../tags/tag281.xml"/><Relationship Id="rId37" Type="http://schemas.openxmlformats.org/officeDocument/2006/relationships/oleObject" Target="../embeddings/oleObject24.bin"/><Relationship Id="rId40" Type="http://schemas.openxmlformats.org/officeDocument/2006/relationships/image" Target="../media/image104.wmf"/><Relationship Id="rId5" Type="http://schemas.openxmlformats.org/officeDocument/2006/relationships/tags" Target="../tags/tag254.xml"/><Relationship Id="rId15" Type="http://schemas.openxmlformats.org/officeDocument/2006/relationships/tags" Target="../tags/tag264.xml"/><Relationship Id="rId23" Type="http://schemas.openxmlformats.org/officeDocument/2006/relationships/tags" Target="../tags/tag272.xml"/><Relationship Id="rId28" Type="http://schemas.openxmlformats.org/officeDocument/2006/relationships/tags" Target="../tags/tag277.xml"/><Relationship Id="rId36" Type="http://schemas.openxmlformats.org/officeDocument/2006/relationships/image" Target="../media/image102.jpeg"/><Relationship Id="rId10" Type="http://schemas.openxmlformats.org/officeDocument/2006/relationships/tags" Target="../tags/tag259.xml"/><Relationship Id="rId19" Type="http://schemas.openxmlformats.org/officeDocument/2006/relationships/tags" Target="../tags/tag268.xml"/><Relationship Id="rId31" Type="http://schemas.openxmlformats.org/officeDocument/2006/relationships/tags" Target="../tags/tag280.xml"/><Relationship Id="rId44" Type="http://schemas.openxmlformats.org/officeDocument/2006/relationships/image" Target="../media/image106.jpeg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tags" Target="../tags/tag263.xml"/><Relationship Id="rId22" Type="http://schemas.openxmlformats.org/officeDocument/2006/relationships/tags" Target="../tags/tag271.xml"/><Relationship Id="rId27" Type="http://schemas.openxmlformats.org/officeDocument/2006/relationships/tags" Target="../tags/tag276.xml"/><Relationship Id="rId30" Type="http://schemas.openxmlformats.org/officeDocument/2006/relationships/tags" Target="../tags/tag279.xml"/><Relationship Id="rId35" Type="http://schemas.openxmlformats.org/officeDocument/2006/relationships/image" Target="../media/image96.jpeg"/><Relationship Id="rId43" Type="http://schemas.openxmlformats.org/officeDocument/2006/relationships/image" Target="../media/image100.jpeg"/><Relationship Id="rId8" Type="http://schemas.openxmlformats.org/officeDocument/2006/relationships/tags" Target="../tags/tag257.xml"/><Relationship Id="rId3" Type="http://schemas.openxmlformats.org/officeDocument/2006/relationships/tags" Target="../tags/tag252.xml"/><Relationship Id="rId12" Type="http://schemas.openxmlformats.org/officeDocument/2006/relationships/tags" Target="../tags/tag261.xml"/><Relationship Id="rId17" Type="http://schemas.openxmlformats.org/officeDocument/2006/relationships/tags" Target="../tags/tag266.xml"/><Relationship Id="rId25" Type="http://schemas.openxmlformats.org/officeDocument/2006/relationships/tags" Target="../tags/tag274.xml"/><Relationship Id="rId33" Type="http://schemas.openxmlformats.org/officeDocument/2006/relationships/slideLayout" Target="../slideLayouts/slideLayout2.xml"/><Relationship Id="rId38" Type="http://schemas.openxmlformats.org/officeDocument/2006/relationships/image" Target="../media/image103.wmf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94.xml"/><Relationship Id="rId18" Type="http://schemas.openxmlformats.org/officeDocument/2006/relationships/tags" Target="../tags/tag299.xml"/><Relationship Id="rId26" Type="http://schemas.openxmlformats.org/officeDocument/2006/relationships/tags" Target="../tags/tag307.xml"/><Relationship Id="rId39" Type="http://schemas.openxmlformats.org/officeDocument/2006/relationships/oleObject" Target="../embeddings/oleObject29.bin"/><Relationship Id="rId21" Type="http://schemas.openxmlformats.org/officeDocument/2006/relationships/tags" Target="../tags/tag302.xml"/><Relationship Id="rId34" Type="http://schemas.openxmlformats.org/officeDocument/2006/relationships/oleObject" Target="../embeddings/oleObject27.bin"/><Relationship Id="rId42" Type="http://schemas.openxmlformats.org/officeDocument/2006/relationships/image" Target="../media/image111.wmf"/><Relationship Id="rId7" Type="http://schemas.openxmlformats.org/officeDocument/2006/relationships/tags" Target="../tags/tag288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29" Type="http://schemas.openxmlformats.org/officeDocument/2006/relationships/tags" Target="../tags/tag310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tags" Target="../tags/tag305.xml"/><Relationship Id="rId32" Type="http://schemas.openxmlformats.org/officeDocument/2006/relationships/slideLayout" Target="../slideLayouts/slideLayout2.xml"/><Relationship Id="rId37" Type="http://schemas.openxmlformats.org/officeDocument/2006/relationships/oleObject" Target="../embeddings/oleObject28.bin"/><Relationship Id="rId40" Type="http://schemas.openxmlformats.org/officeDocument/2006/relationships/image" Target="../media/image110.wmf"/><Relationship Id="rId45" Type="http://schemas.openxmlformats.org/officeDocument/2006/relationships/image" Target="../media/image113.wmf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23" Type="http://schemas.openxmlformats.org/officeDocument/2006/relationships/tags" Target="../tags/tag304.xml"/><Relationship Id="rId28" Type="http://schemas.openxmlformats.org/officeDocument/2006/relationships/tags" Target="../tags/tag309.xml"/><Relationship Id="rId36" Type="http://schemas.openxmlformats.org/officeDocument/2006/relationships/image" Target="../media/image108.jpeg"/><Relationship Id="rId10" Type="http://schemas.openxmlformats.org/officeDocument/2006/relationships/tags" Target="../tags/tag291.xml"/><Relationship Id="rId19" Type="http://schemas.openxmlformats.org/officeDocument/2006/relationships/tags" Target="../tags/tag300.xml"/><Relationship Id="rId31" Type="http://schemas.openxmlformats.org/officeDocument/2006/relationships/tags" Target="../tags/tag312.xml"/><Relationship Id="rId44" Type="http://schemas.openxmlformats.org/officeDocument/2006/relationships/oleObject" Target="../embeddings/oleObject31.bin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Relationship Id="rId22" Type="http://schemas.openxmlformats.org/officeDocument/2006/relationships/tags" Target="../tags/tag303.xml"/><Relationship Id="rId27" Type="http://schemas.openxmlformats.org/officeDocument/2006/relationships/tags" Target="../tags/tag308.xml"/><Relationship Id="rId30" Type="http://schemas.openxmlformats.org/officeDocument/2006/relationships/tags" Target="../tags/tag311.xml"/><Relationship Id="rId35" Type="http://schemas.openxmlformats.org/officeDocument/2006/relationships/image" Target="../media/image107.wmf"/><Relationship Id="rId43" Type="http://schemas.openxmlformats.org/officeDocument/2006/relationships/image" Target="../media/image112.jpeg"/><Relationship Id="rId8" Type="http://schemas.openxmlformats.org/officeDocument/2006/relationships/tags" Target="../tags/tag289.xml"/><Relationship Id="rId3" Type="http://schemas.openxmlformats.org/officeDocument/2006/relationships/tags" Target="../tags/tag284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5" Type="http://schemas.openxmlformats.org/officeDocument/2006/relationships/tags" Target="../tags/tag306.xml"/><Relationship Id="rId33" Type="http://schemas.openxmlformats.org/officeDocument/2006/relationships/image" Target="../media/image96.jpeg"/><Relationship Id="rId38" Type="http://schemas.openxmlformats.org/officeDocument/2006/relationships/image" Target="../media/image109.wmf"/><Relationship Id="rId20" Type="http://schemas.openxmlformats.org/officeDocument/2006/relationships/tags" Target="../tags/tag301.xml"/><Relationship Id="rId41" Type="http://schemas.openxmlformats.org/officeDocument/2006/relationships/oleObject" Target="../embeddings/oleObject30.bin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tags" Target="../tags/tag29.xml"/><Relationship Id="rId39" Type="http://schemas.openxmlformats.org/officeDocument/2006/relationships/image" Target="../media/image7.jpeg"/><Relationship Id="rId21" Type="http://schemas.openxmlformats.org/officeDocument/2006/relationships/tags" Target="../tags/tag24.xml"/><Relationship Id="rId34" Type="http://schemas.openxmlformats.org/officeDocument/2006/relationships/image" Target="../media/image4.jpeg"/><Relationship Id="rId42" Type="http://schemas.openxmlformats.org/officeDocument/2006/relationships/oleObject" Target="../embeddings/oleObject3.bin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29" Type="http://schemas.openxmlformats.org/officeDocument/2006/relationships/tags" Target="../tags/tag32.xml"/><Relationship Id="rId41" Type="http://schemas.openxmlformats.org/officeDocument/2006/relationships/image" Target="../media/image9.jpe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32" Type="http://schemas.openxmlformats.org/officeDocument/2006/relationships/slideLayout" Target="../slideLayouts/slideLayout2.xml"/><Relationship Id="rId37" Type="http://schemas.openxmlformats.org/officeDocument/2006/relationships/oleObject" Target="../embeddings/oleObject2.bin"/><Relationship Id="rId40" Type="http://schemas.openxmlformats.org/officeDocument/2006/relationships/image" Target="../media/image8.jpeg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28" Type="http://schemas.openxmlformats.org/officeDocument/2006/relationships/tags" Target="../tags/tag31.xml"/><Relationship Id="rId36" Type="http://schemas.openxmlformats.org/officeDocument/2006/relationships/image" Target="../media/image5.wmf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31" Type="http://schemas.openxmlformats.org/officeDocument/2006/relationships/tags" Target="../tags/tag34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tags" Target="../tags/tag30.xml"/><Relationship Id="rId30" Type="http://schemas.openxmlformats.org/officeDocument/2006/relationships/tags" Target="../tags/tag33.xml"/><Relationship Id="rId35" Type="http://schemas.openxmlformats.org/officeDocument/2006/relationships/oleObject" Target="../embeddings/oleObject1.bin"/><Relationship Id="rId43" Type="http://schemas.openxmlformats.org/officeDocument/2006/relationships/image" Target="../media/image10.wmf"/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tags" Target="../tags/tag28.xml"/><Relationship Id="rId33" Type="http://schemas.openxmlformats.org/officeDocument/2006/relationships/image" Target="../media/image3.jpeg"/><Relationship Id="rId38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325.xml"/><Relationship Id="rId18" Type="http://schemas.openxmlformats.org/officeDocument/2006/relationships/tags" Target="../tags/tag330.xml"/><Relationship Id="rId26" Type="http://schemas.openxmlformats.org/officeDocument/2006/relationships/tags" Target="../tags/tag338.xml"/><Relationship Id="rId3" Type="http://schemas.openxmlformats.org/officeDocument/2006/relationships/tags" Target="../tags/tag315.xml"/><Relationship Id="rId21" Type="http://schemas.openxmlformats.org/officeDocument/2006/relationships/tags" Target="../tags/tag333.xml"/><Relationship Id="rId34" Type="http://schemas.openxmlformats.org/officeDocument/2006/relationships/image" Target="../media/image118.jpeg"/><Relationship Id="rId7" Type="http://schemas.openxmlformats.org/officeDocument/2006/relationships/tags" Target="../tags/tag319.xml"/><Relationship Id="rId12" Type="http://schemas.openxmlformats.org/officeDocument/2006/relationships/tags" Target="../tags/tag324.xml"/><Relationship Id="rId17" Type="http://schemas.openxmlformats.org/officeDocument/2006/relationships/tags" Target="../tags/tag329.xml"/><Relationship Id="rId25" Type="http://schemas.openxmlformats.org/officeDocument/2006/relationships/tags" Target="../tags/tag337.xml"/><Relationship Id="rId33" Type="http://schemas.openxmlformats.org/officeDocument/2006/relationships/image" Target="../media/image117.jpeg"/><Relationship Id="rId2" Type="http://schemas.openxmlformats.org/officeDocument/2006/relationships/tags" Target="../tags/tag314.xml"/><Relationship Id="rId16" Type="http://schemas.openxmlformats.org/officeDocument/2006/relationships/tags" Target="../tags/tag328.xml"/><Relationship Id="rId20" Type="http://schemas.openxmlformats.org/officeDocument/2006/relationships/tags" Target="../tags/tag332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11" Type="http://schemas.openxmlformats.org/officeDocument/2006/relationships/tags" Target="../tags/tag323.xml"/><Relationship Id="rId24" Type="http://schemas.openxmlformats.org/officeDocument/2006/relationships/tags" Target="../tags/tag336.xml"/><Relationship Id="rId32" Type="http://schemas.openxmlformats.org/officeDocument/2006/relationships/image" Target="../media/image116.jpeg"/><Relationship Id="rId5" Type="http://schemas.openxmlformats.org/officeDocument/2006/relationships/tags" Target="../tags/tag317.xml"/><Relationship Id="rId15" Type="http://schemas.openxmlformats.org/officeDocument/2006/relationships/tags" Target="../tags/tag327.xml"/><Relationship Id="rId23" Type="http://schemas.openxmlformats.org/officeDocument/2006/relationships/tags" Target="../tags/tag335.xml"/><Relationship Id="rId28" Type="http://schemas.openxmlformats.org/officeDocument/2006/relationships/tags" Target="../tags/tag340.xml"/><Relationship Id="rId10" Type="http://schemas.openxmlformats.org/officeDocument/2006/relationships/tags" Target="../tags/tag322.xml"/><Relationship Id="rId19" Type="http://schemas.openxmlformats.org/officeDocument/2006/relationships/tags" Target="../tags/tag331.xml"/><Relationship Id="rId31" Type="http://schemas.openxmlformats.org/officeDocument/2006/relationships/image" Target="../media/image115.jpeg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tags" Target="../tags/tag326.xml"/><Relationship Id="rId22" Type="http://schemas.openxmlformats.org/officeDocument/2006/relationships/tags" Target="../tags/tag334.xml"/><Relationship Id="rId27" Type="http://schemas.openxmlformats.org/officeDocument/2006/relationships/tags" Target="../tags/tag339.xml"/><Relationship Id="rId30" Type="http://schemas.openxmlformats.org/officeDocument/2006/relationships/image" Target="../media/image114.jpeg"/><Relationship Id="rId35" Type="http://schemas.openxmlformats.org/officeDocument/2006/relationships/image" Target="../media/image119.jpeg"/><Relationship Id="rId8" Type="http://schemas.openxmlformats.org/officeDocument/2006/relationships/tags" Target="../tags/tag320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tags" Target="../tags/tag353.xml"/><Relationship Id="rId18" Type="http://schemas.openxmlformats.org/officeDocument/2006/relationships/tags" Target="../tags/tag358.xml"/><Relationship Id="rId26" Type="http://schemas.openxmlformats.org/officeDocument/2006/relationships/tags" Target="../tags/tag366.xml"/><Relationship Id="rId39" Type="http://schemas.openxmlformats.org/officeDocument/2006/relationships/tags" Target="../tags/tag379.xml"/><Relationship Id="rId21" Type="http://schemas.openxmlformats.org/officeDocument/2006/relationships/tags" Target="../tags/tag361.xml"/><Relationship Id="rId34" Type="http://schemas.openxmlformats.org/officeDocument/2006/relationships/tags" Target="../tags/tag374.xml"/><Relationship Id="rId42" Type="http://schemas.openxmlformats.org/officeDocument/2006/relationships/image" Target="../media/image121.jpeg"/><Relationship Id="rId47" Type="http://schemas.openxmlformats.org/officeDocument/2006/relationships/image" Target="../media/image65.jpeg"/><Relationship Id="rId7" Type="http://schemas.openxmlformats.org/officeDocument/2006/relationships/tags" Target="../tags/tag347.xml"/><Relationship Id="rId2" Type="http://schemas.openxmlformats.org/officeDocument/2006/relationships/tags" Target="../tags/tag342.xml"/><Relationship Id="rId16" Type="http://schemas.openxmlformats.org/officeDocument/2006/relationships/tags" Target="../tags/tag356.xml"/><Relationship Id="rId29" Type="http://schemas.openxmlformats.org/officeDocument/2006/relationships/tags" Target="../tags/tag369.xml"/><Relationship Id="rId11" Type="http://schemas.openxmlformats.org/officeDocument/2006/relationships/tags" Target="../tags/tag351.xml"/><Relationship Id="rId24" Type="http://schemas.openxmlformats.org/officeDocument/2006/relationships/tags" Target="../tags/tag364.xml"/><Relationship Id="rId32" Type="http://schemas.openxmlformats.org/officeDocument/2006/relationships/tags" Target="../tags/tag372.xml"/><Relationship Id="rId37" Type="http://schemas.openxmlformats.org/officeDocument/2006/relationships/tags" Target="../tags/tag377.xml"/><Relationship Id="rId40" Type="http://schemas.openxmlformats.org/officeDocument/2006/relationships/slideLayout" Target="../slideLayouts/slideLayout2.xml"/><Relationship Id="rId45" Type="http://schemas.openxmlformats.org/officeDocument/2006/relationships/image" Target="../media/image124.jpeg"/><Relationship Id="rId5" Type="http://schemas.openxmlformats.org/officeDocument/2006/relationships/tags" Target="../tags/tag345.xml"/><Relationship Id="rId15" Type="http://schemas.openxmlformats.org/officeDocument/2006/relationships/tags" Target="../tags/tag355.xml"/><Relationship Id="rId23" Type="http://schemas.openxmlformats.org/officeDocument/2006/relationships/tags" Target="../tags/tag363.xml"/><Relationship Id="rId28" Type="http://schemas.openxmlformats.org/officeDocument/2006/relationships/tags" Target="../tags/tag368.xml"/><Relationship Id="rId36" Type="http://schemas.openxmlformats.org/officeDocument/2006/relationships/tags" Target="../tags/tag376.xml"/><Relationship Id="rId49" Type="http://schemas.openxmlformats.org/officeDocument/2006/relationships/image" Target="../media/image127.jpeg"/><Relationship Id="rId10" Type="http://schemas.openxmlformats.org/officeDocument/2006/relationships/tags" Target="../tags/tag350.xml"/><Relationship Id="rId19" Type="http://schemas.openxmlformats.org/officeDocument/2006/relationships/tags" Target="../tags/tag359.xml"/><Relationship Id="rId31" Type="http://schemas.openxmlformats.org/officeDocument/2006/relationships/tags" Target="../tags/tag371.xml"/><Relationship Id="rId44" Type="http://schemas.openxmlformats.org/officeDocument/2006/relationships/image" Target="../media/image123.jpeg"/><Relationship Id="rId4" Type="http://schemas.openxmlformats.org/officeDocument/2006/relationships/tags" Target="../tags/tag344.xml"/><Relationship Id="rId9" Type="http://schemas.openxmlformats.org/officeDocument/2006/relationships/tags" Target="../tags/tag349.xml"/><Relationship Id="rId14" Type="http://schemas.openxmlformats.org/officeDocument/2006/relationships/tags" Target="../tags/tag354.xml"/><Relationship Id="rId22" Type="http://schemas.openxmlformats.org/officeDocument/2006/relationships/tags" Target="../tags/tag362.xml"/><Relationship Id="rId27" Type="http://schemas.openxmlformats.org/officeDocument/2006/relationships/tags" Target="../tags/tag367.xml"/><Relationship Id="rId30" Type="http://schemas.openxmlformats.org/officeDocument/2006/relationships/tags" Target="../tags/tag370.xml"/><Relationship Id="rId35" Type="http://schemas.openxmlformats.org/officeDocument/2006/relationships/tags" Target="../tags/tag375.xml"/><Relationship Id="rId43" Type="http://schemas.openxmlformats.org/officeDocument/2006/relationships/image" Target="../media/image122.jpeg"/><Relationship Id="rId48" Type="http://schemas.openxmlformats.org/officeDocument/2006/relationships/image" Target="../media/image126.jpeg"/><Relationship Id="rId8" Type="http://schemas.openxmlformats.org/officeDocument/2006/relationships/tags" Target="../tags/tag348.xml"/><Relationship Id="rId3" Type="http://schemas.openxmlformats.org/officeDocument/2006/relationships/tags" Target="../tags/tag343.xml"/><Relationship Id="rId12" Type="http://schemas.openxmlformats.org/officeDocument/2006/relationships/tags" Target="../tags/tag352.xml"/><Relationship Id="rId17" Type="http://schemas.openxmlformats.org/officeDocument/2006/relationships/tags" Target="../tags/tag357.xml"/><Relationship Id="rId25" Type="http://schemas.openxmlformats.org/officeDocument/2006/relationships/tags" Target="../tags/tag365.xml"/><Relationship Id="rId33" Type="http://schemas.openxmlformats.org/officeDocument/2006/relationships/tags" Target="../tags/tag373.xml"/><Relationship Id="rId38" Type="http://schemas.openxmlformats.org/officeDocument/2006/relationships/tags" Target="../tags/tag378.xml"/><Relationship Id="rId46" Type="http://schemas.openxmlformats.org/officeDocument/2006/relationships/image" Target="../media/image125.jpeg"/><Relationship Id="rId20" Type="http://schemas.openxmlformats.org/officeDocument/2006/relationships/tags" Target="../tags/tag360.xml"/><Relationship Id="rId41" Type="http://schemas.openxmlformats.org/officeDocument/2006/relationships/image" Target="../media/image120.jpeg"/><Relationship Id="rId1" Type="http://schemas.openxmlformats.org/officeDocument/2006/relationships/tags" Target="../tags/tag341.xml"/><Relationship Id="rId6" Type="http://schemas.openxmlformats.org/officeDocument/2006/relationships/tags" Target="../tags/tag346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392.xml"/><Relationship Id="rId18" Type="http://schemas.openxmlformats.org/officeDocument/2006/relationships/tags" Target="../tags/tag397.xml"/><Relationship Id="rId26" Type="http://schemas.openxmlformats.org/officeDocument/2006/relationships/tags" Target="../tags/tag405.xml"/><Relationship Id="rId21" Type="http://schemas.openxmlformats.org/officeDocument/2006/relationships/tags" Target="../tags/tag400.xml"/><Relationship Id="rId34" Type="http://schemas.openxmlformats.org/officeDocument/2006/relationships/image" Target="../media/image131.jpeg"/><Relationship Id="rId7" Type="http://schemas.openxmlformats.org/officeDocument/2006/relationships/tags" Target="../tags/tag386.xml"/><Relationship Id="rId12" Type="http://schemas.openxmlformats.org/officeDocument/2006/relationships/tags" Target="../tags/tag391.xml"/><Relationship Id="rId17" Type="http://schemas.openxmlformats.org/officeDocument/2006/relationships/tags" Target="../tags/tag396.xml"/><Relationship Id="rId25" Type="http://schemas.openxmlformats.org/officeDocument/2006/relationships/tags" Target="../tags/tag404.xml"/><Relationship Id="rId33" Type="http://schemas.openxmlformats.org/officeDocument/2006/relationships/image" Target="../media/image130.jpeg"/><Relationship Id="rId2" Type="http://schemas.openxmlformats.org/officeDocument/2006/relationships/tags" Target="../tags/tag381.xml"/><Relationship Id="rId16" Type="http://schemas.openxmlformats.org/officeDocument/2006/relationships/tags" Target="../tags/tag395.xml"/><Relationship Id="rId20" Type="http://schemas.openxmlformats.org/officeDocument/2006/relationships/tags" Target="../tags/tag399.xml"/><Relationship Id="rId29" Type="http://schemas.openxmlformats.org/officeDocument/2006/relationships/tags" Target="../tags/tag408.xml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11" Type="http://schemas.openxmlformats.org/officeDocument/2006/relationships/tags" Target="../tags/tag390.xml"/><Relationship Id="rId24" Type="http://schemas.openxmlformats.org/officeDocument/2006/relationships/tags" Target="../tags/tag403.xml"/><Relationship Id="rId32" Type="http://schemas.openxmlformats.org/officeDocument/2006/relationships/image" Target="../media/image129.jpeg"/><Relationship Id="rId37" Type="http://schemas.openxmlformats.org/officeDocument/2006/relationships/image" Target="../media/image133.png"/><Relationship Id="rId5" Type="http://schemas.openxmlformats.org/officeDocument/2006/relationships/tags" Target="../tags/tag384.xml"/><Relationship Id="rId15" Type="http://schemas.openxmlformats.org/officeDocument/2006/relationships/tags" Target="../tags/tag394.xml"/><Relationship Id="rId23" Type="http://schemas.openxmlformats.org/officeDocument/2006/relationships/tags" Target="../tags/tag402.xml"/><Relationship Id="rId28" Type="http://schemas.openxmlformats.org/officeDocument/2006/relationships/tags" Target="../tags/tag407.xml"/><Relationship Id="rId36" Type="http://schemas.openxmlformats.org/officeDocument/2006/relationships/image" Target="../media/image132.emf"/><Relationship Id="rId10" Type="http://schemas.openxmlformats.org/officeDocument/2006/relationships/tags" Target="../tags/tag389.xml"/><Relationship Id="rId19" Type="http://schemas.openxmlformats.org/officeDocument/2006/relationships/tags" Target="../tags/tag398.xml"/><Relationship Id="rId31" Type="http://schemas.openxmlformats.org/officeDocument/2006/relationships/image" Target="../media/image128.jpeg"/><Relationship Id="rId4" Type="http://schemas.openxmlformats.org/officeDocument/2006/relationships/tags" Target="../tags/tag383.xml"/><Relationship Id="rId9" Type="http://schemas.openxmlformats.org/officeDocument/2006/relationships/tags" Target="../tags/tag388.xml"/><Relationship Id="rId14" Type="http://schemas.openxmlformats.org/officeDocument/2006/relationships/tags" Target="../tags/tag393.xml"/><Relationship Id="rId22" Type="http://schemas.openxmlformats.org/officeDocument/2006/relationships/tags" Target="../tags/tag401.xml"/><Relationship Id="rId27" Type="http://schemas.openxmlformats.org/officeDocument/2006/relationships/tags" Target="../tags/tag406.xml"/><Relationship Id="rId30" Type="http://schemas.openxmlformats.org/officeDocument/2006/relationships/slideLayout" Target="../slideLayouts/slideLayout2.xml"/><Relationship Id="rId35" Type="http://schemas.openxmlformats.org/officeDocument/2006/relationships/oleObject" Target="../embeddings/oleObject32.bin"/><Relationship Id="rId8" Type="http://schemas.openxmlformats.org/officeDocument/2006/relationships/tags" Target="../tags/tag387.xml"/><Relationship Id="rId3" Type="http://schemas.openxmlformats.org/officeDocument/2006/relationships/tags" Target="../tags/tag38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16.xml"/><Relationship Id="rId13" Type="http://schemas.openxmlformats.org/officeDocument/2006/relationships/tags" Target="../tags/tag421.xml"/><Relationship Id="rId18" Type="http://schemas.openxmlformats.org/officeDocument/2006/relationships/tags" Target="../tags/tag426.xml"/><Relationship Id="rId26" Type="http://schemas.openxmlformats.org/officeDocument/2006/relationships/oleObject" Target="../embeddings/oleObject33.bin"/><Relationship Id="rId3" Type="http://schemas.openxmlformats.org/officeDocument/2006/relationships/tags" Target="../tags/tag411.xml"/><Relationship Id="rId21" Type="http://schemas.openxmlformats.org/officeDocument/2006/relationships/tags" Target="../tags/tag429.xml"/><Relationship Id="rId7" Type="http://schemas.openxmlformats.org/officeDocument/2006/relationships/tags" Target="../tags/tag415.xml"/><Relationship Id="rId12" Type="http://schemas.openxmlformats.org/officeDocument/2006/relationships/tags" Target="../tags/tag420.xml"/><Relationship Id="rId17" Type="http://schemas.openxmlformats.org/officeDocument/2006/relationships/tags" Target="../tags/tag425.xml"/><Relationship Id="rId25" Type="http://schemas.openxmlformats.org/officeDocument/2006/relationships/image" Target="../media/image136.jpeg"/><Relationship Id="rId2" Type="http://schemas.openxmlformats.org/officeDocument/2006/relationships/tags" Target="../tags/tag410.xml"/><Relationship Id="rId16" Type="http://schemas.openxmlformats.org/officeDocument/2006/relationships/tags" Target="../tags/tag424.xml"/><Relationship Id="rId20" Type="http://schemas.openxmlformats.org/officeDocument/2006/relationships/tags" Target="../tags/tag428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11" Type="http://schemas.openxmlformats.org/officeDocument/2006/relationships/tags" Target="../tags/tag419.xml"/><Relationship Id="rId24" Type="http://schemas.openxmlformats.org/officeDocument/2006/relationships/image" Target="../media/image135.jpeg"/><Relationship Id="rId5" Type="http://schemas.openxmlformats.org/officeDocument/2006/relationships/tags" Target="../tags/tag413.xml"/><Relationship Id="rId15" Type="http://schemas.openxmlformats.org/officeDocument/2006/relationships/tags" Target="../tags/tag423.xml"/><Relationship Id="rId23" Type="http://schemas.openxmlformats.org/officeDocument/2006/relationships/image" Target="../media/image134.jpeg"/><Relationship Id="rId10" Type="http://schemas.openxmlformats.org/officeDocument/2006/relationships/tags" Target="../tags/tag418.xml"/><Relationship Id="rId19" Type="http://schemas.openxmlformats.org/officeDocument/2006/relationships/tags" Target="../tags/tag427.xml"/><Relationship Id="rId4" Type="http://schemas.openxmlformats.org/officeDocument/2006/relationships/tags" Target="../tags/tag412.xml"/><Relationship Id="rId9" Type="http://schemas.openxmlformats.org/officeDocument/2006/relationships/tags" Target="../tags/tag417.xml"/><Relationship Id="rId14" Type="http://schemas.openxmlformats.org/officeDocument/2006/relationships/tags" Target="../tags/tag422.xml"/><Relationship Id="rId22" Type="http://schemas.openxmlformats.org/officeDocument/2006/relationships/slideLayout" Target="../slideLayouts/slideLayout2.xml"/><Relationship Id="rId27" Type="http://schemas.openxmlformats.org/officeDocument/2006/relationships/image" Target="../media/image13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37.xml"/><Relationship Id="rId13" Type="http://schemas.openxmlformats.org/officeDocument/2006/relationships/tags" Target="../tags/tag442.xml"/><Relationship Id="rId18" Type="http://schemas.openxmlformats.org/officeDocument/2006/relationships/tags" Target="../tags/tag447.xml"/><Relationship Id="rId26" Type="http://schemas.openxmlformats.org/officeDocument/2006/relationships/image" Target="../media/image140.wmf"/><Relationship Id="rId3" Type="http://schemas.openxmlformats.org/officeDocument/2006/relationships/tags" Target="../tags/tag432.xml"/><Relationship Id="rId21" Type="http://schemas.openxmlformats.org/officeDocument/2006/relationships/tags" Target="../tags/tag450.xml"/><Relationship Id="rId7" Type="http://schemas.openxmlformats.org/officeDocument/2006/relationships/tags" Target="../tags/tag436.xml"/><Relationship Id="rId12" Type="http://schemas.openxmlformats.org/officeDocument/2006/relationships/tags" Target="../tags/tag441.xml"/><Relationship Id="rId17" Type="http://schemas.openxmlformats.org/officeDocument/2006/relationships/tags" Target="../tags/tag446.xml"/><Relationship Id="rId25" Type="http://schemas.openxmlformats.org/officeDocument/2006/relationships/oleObject" Target="../embeddings/oleObject34.bin"/><Relationship Id="rId2" Type="http://schemas.openxmlformats.org/officeDocument/2006/relationships/tags" Target="../tags/tag431.xml"/><Relationship Id="rId16" Type="http://schemas.openxmlformats.org/officeDocument/2006/relationships/tags" Target="../tags/tag445.xml"/><Relationship Id="rId20" Type="http://schemas.openxmlformats.org/officeDocument/2006/relationships/tags" Target="../tags/tag449.xml"/><Relationship Id="rId1" Type="http://schemas.openxmlformats.org/officeDocument/2006/relationships/tags" Target="../tags/tag430.xml"/><Relationship Id="rId6" Type="http://schemas.openxmlformats.org/officeDocument/2006/relationships/tags" Target="../tags/tag435.xml"/><Relationship Id="rId11" Type="http://schemas.openxmlformats.org/officeDocument/2006/relationships/tags" Target="../tags/tag440.xml"/><Relationship Id="rId24" Type="http://schemas.openxmlformats.org/officeDocument/2006/relationships/image" Target="../media/image139.jpeg"/><Relationship Id="rId5" Type="http://schemas.openxmlformats.org/officeDocument/2006/relationships/tags" Target="../tags/tag434.xml"/><Relationship Id="rId15" Type="http://schemas.openxmlformats.org/officeDocument/2006/relationships/tags" Target="../tags/tag444.xml"/><Relationship Id="rId23" Type="http://schemas.openxmlformats.org/officeDocument/2006/relationships/image" Target="../media/image138.jpeg"/><Relationship Id="rId28" Type="http://schemas.openxmlformats.org/officeDocument/2006/relationships/image" Target="../media/image141.wmf"/><Relationship Id="rId10" Type="http://schemas.openxmlformats.org/officeDocument/2006/relationships/tags" Target="../tags/tag439.xml"/><Relationship Id="rId19" Type="http://schemas.openxmlformats.org/officeDocument/2006/relationships/tags" Target="../tags/tag448.xml"/><Relationship Id="rId4" Type="http://schemas.openxmlformats.org/officeDocument/2006/relationships/tags" Target="../tags/tag433.xml"/><Relationship Id="rId9" Type="http://schemas.openxmlformats.org/officeDocument/2006/relationships/tags" Target="../tags/tag438.xml"/><Relationship Id="rId14" Type="http://schemas.openxmlformats.org/officeDocument/2006/relationships/tags" Target="../tags/tag443.xml"/><Relationship Id="rId22" Type="http://schemas.openxmlformats.org/officeDocument/2006/relationships/slideLayout" Target="../slideLayouts/slideLayout2.xml"/><Relationship Id="rId27" Type="http://schemas.openxmlformats.org/officeDocument/2006/relationships/oleObject" Target="../embeddings/oleObject35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tags" Target="../tags/tag463.xml"/><Relationship Id="rId18" Type="http://schemas.openxmlformats.org/officeDocument/2006/relationships/tags" Target="../tags/tag468.xml"/><Relationship Id="rId3" Type="http://schemas.openxmlformats.org/officeDocument/2006/relationships/tags" Target="../tags/tag45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57.xml"/><Relationship Id="rId12" Type="http://schemas.openxmlformats.org/officeDocument/2006/relationships/tags" Target="../tags/tag462.xml"/><Relationship Id="rId17" Type="http://schemas.openxmlformats.org/officeDocument/2006/relationships/tags" Target="../tags/tag467.xml"/><Relationship Id="rId25" Type="http://schemas.openxmlformats.org/officeDocument/2006/relationships/image" Target="../media/image144.jpeg"/><Relationship Id="rId2" Type="http://schemas.openxmlformats.org/officeDocument/2006/relationships/tags" Target="../tags/tag452.xml"/><Relationship Id="rId16" Type="http://schemas.openxmlformats.org/officeDocument/2006/relationships/tags" Target="../tags/tag466.xml"/><Relationship Id="rId20" Type="http://schemas.openxmlformats.org/officeDocument/2006/relationships/tags" Target="../tags/tag470.xml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1" Type="http://schemas.openxmlformats.org/officeDocument/2006/relationships/tags" Target="../tags/tag461.xml"/><Relationship Id="rId24" Type="http://schemas.openxmlformats.org/officeDocument/2006/relationships/image" Target="../media/image143.jpeg"/><Relationship Id="rId5" Type="http://schemas.openxmlformats.org/officeDocument/2006/relationships/tags" Target="../tags/tag455.xml"/><Relationship Id="rId15" Type="http://schemas.openxmlformats.org/officeDocument/2006/relationships/tags" Target="../tags/tag465.xml"/><Relationship Id="rId23" Type="http://schemas.openxmlformats.org/officeDocument/2006/relationships/image" Target="../media/image134.jpeg"/><Relationship Id="rId10" Type="http://schemas.openxmlformats.org/officeDocument/2006/relationships/tags" Target="../tags/tag460.xml"/><Relationship Id="rId19" Type="http://schemas.openxmlformats.org/officeDocument/2006/relationships/tags" Target="../tags/tag469.xml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4" Type="http://schemas.openxmlformats.org/officeDocument/2006/relationships/tags" Target="../tags/tag464.xml"/><Relationship Id="rId22" Type="http://schemas.openxmlformats.org/officeDocument/2006/relationships/image" Target="../media/image1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1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tags" Target="../tags/tag484.xml"/><Relationship Id="rId18" Type="http://schemas.openxmlformats.org/officeDocument/2006/relationships/tags" Target="../tags/tag489.xml"/><Relationship Id="rId26" Type="http://schemas.openxmlformats.org/officeDocument/2006/relationships/image" Target="../media/image145.jpeg"/><Relationship Id="rId3" Type="http://schemas.openxmlformats.org/officeDocument/2006/relationships/tags" Target="../tags/tag474.xml"/><Relationship Id="rId21" Type="http://schemas.openxmlformats.org/officeDocument/2006/relationships/tags" Target="../tags/tag492.xml"/><Relationship Id="rId34" Type="http://schemas.openxmlformats.org/officeDocument/2006/relationships/image" Target="../media/image150.png"/><Relationship Id="rId7" Type="http://schemas.openxmlformats.org/officeDocument/2006/relationships/tags" Target="../tags/tag478.xml"/><Relationship Id="rId12" Type="http://schemas.openxmlformats.org/officeDocument/2006/relationships/tags" Target="../tags/tag483.xml"/><Relationship Id="rId17" Type="http://schemas.openxmlformats.org/officeDocument/2006/relationships/tags" Target="../tags/tag488.xml"/><Relationship Id="rId25" Type="http://schemas.openxmlformats.org/officeDocument/2006/relationships/slideLayout" Target="../slideLayouts/slideLayout2.xml"/><Relationship Id="rId33" Type="http://schemas.openxmlformats.org/officeDocument/2006/relationships/image" Target="../media/image149.png"/><Relationship Id="rId2" Type="http://schemas.openxmlformats.org/officeDocument/2006/relationships/tags" Target="../tags/tag473.xml"/><Relationship Id="rId16" Type="http://schemas.openxmlformats.org/officeDocument/2006/relationships/tags" Target="../tags/tag487.xml"/><Relationship Id="rId20" Type="http://schemas.openxmlformats.org/officeDocument/2006/relationships/tags" Target="../tags/tag491.xml"/><Relationship Id="rId29" Type="http://schemas.openxmlformats.org/officeDocument/2006/relationships/image" Target="../media/image147.emf"/><Relationship Id="rId1" Type="http://schemas.openxmlformats.org/officeDocument/2006/relationships/tags" Target="../tags/tag472.xml"/><Relationship Id="rId6" Type="http://schemas.openxmlformats.org/officeDocument/2006/relationships/tags" Target="../tags/tag477.xml"/><Relationship Id="rId11" Type="http://schemas.openxmlformats.org/officeDocument/2006/relationships/tags" Target="../tags/tag482.xml"/><Relationship Id="rId24" Type="http://schemas.openxmlformats.org/officeDocument/2006/relationships/tags" Target="../tags/tag495.xml"/><Relationship Id="rId32" Type="http://schemas.openxmlformats.org/officeDocument/2006/relationships/image" Target="../media/image148.emf"/><Relationship Id="rId5" Type="http://schemas.openxmlformats.org/officeDocument/2006/relationships/tags" Target="../tags/tag476.xml"/><Relationship Id="rId15" Type="http://schemas.openxmlformats.org/officeDocument/2006/relationships/tags" Target="../tags/tag486.xml"/><Relationship Id="rId23" Type="http://schemas.openxmlformats.org/officeDocument/2006/relationships/tags" Target="../tags/tag494.xml"/><Relationship Id="rId28" Type="http://schemas.openxmlformats.org/officeDocument/2006/relationships/oleObject" Target="../embeddings/oleObject36.bin"/><Relationship Id="rId10" Type="http://schemas.openxmlformats.org/officeDocument/2006/relationships/tags" Target="../tags/tag481.xml"/><Relationship Id="rId19" Type="http://schemas.openxmlformats.org/officeDocument/2006/relationships/tags" Target="../tags/tag490.xml"/><Relationship Id="rId31" Type="http://schemas.openxmlformats.org/officeDocument/2006/relationships/oleObject" Target="../embeddings/oleObject38.bin"/><Relationship Id="rId4" Type="http://schemas.openxmlformats.org/officeDocument/2006/relationships/tags" Target="../tags/tag475.xml"/><Relationship Id="rId9" Type="http://schemas.openxmlformats.org/officeDocument/2006/relationships/tags" Target="../tags/tag480.xml"/><Relationship Id="rId14" Type="http://schemas.openxmlformats.org/officeDocument/2006/relationships/tags" Target="../tags/tag485.xml"/><Relationship Id="rId22" Type="http://schemas.openxmlformats.org/officeDocument/2006/relationships/tags" Target="../tags/tag493.xml"/><Relationship Id="rId27" Type="http://schemas.openxmlformats.org/officeDocument/2006/relationships/image" Target="../media/image146.jpeg"/><Relationship Id="rId30" Type="http://schemas.openxmlformats.org/officeDocument/2006/relationships/oleObject" Target="../embeddings/oleObject37.bin"/><Relationship Id="rId8" Type="http://schemas.openxmlformats.org/officeDocument/2006/relationships/tags" Target="../tags/tag47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503.xml"/><Relationship Id="rId13" Type="http://schemas.openxmlformats.org/officeDocument/2006/relationships/tags" Target="../tags/tag508.xml"/><Relationship Id="rId18" Type="http://schemas.openxmlformats.org/officeDocument/2006/relationships/tags" Target="../tags/tag513.xml"/><Relationship Id="rId3" Type="http://schemas.openxmlformats.org/officeDocument/2006/relationships/tags" Target="../tags/tag498.xml"/><Relationship Id="rId21" Type="http://schemas.openxmlformats.org/officeDocument/2006/relationships/image" Target="../media/image152.jpeg"/><Relationship Id="rId7" Type="http://schemas.openxmlformats.org/officeDocument/2006/relationships/tags" Target="../tags/tag502.xml"/><Relationship Id="rId12" Type="http://schemas.openxmlformats.org/officeDocument/2006/relationships/tags" Target="../tags/tag507.xml"/><Relationship Id="rId17" Type="http://schemas.openxmlformats.org/officeDocument/2006/relationships/tags" Target="../tags/tag512.xml"/><Relationship Id="rId2" Type="http://schemas.openxmlformats.org/officeDocument/2006/relationships/tags" Target="../tags/tag497.xml"/><Relationship Id="rId16" Type="http://schemas.openxmlformats.org/officeDocument/2006/relationships/tags" Target="../tags/tag511.xml"/><Relationship Id="rId20" Type="http://schemas.openxmlformats.org/officeDocument/2006/relationships/image" Target="../media/image151.jpeg"/><Relationship Id="rId1" Type="http://schemas.openxmlformats.org/officeDocument/2006/relationships/tags" Target="../tags/tag496.xml"/><Relationship Id="rId6" Type="http://schemas.openxmlformats.org/officeDocument/2006/relationships/tags" Target="../tags/tag501.xml"/><Relationship Id="rId11" Type="http://schemas.openxmlformats.org/officeDocument/2006/relationships/tags" Target="../tags/tag506.xml"/><Relationship Id="rId5" Type="http://schemas.openxmlformats.org/officeDocument/2006/relationships/tags" Target="../tags/tag500.xml"/><Relationship Id="rId15" Type="http://schemas.openxmlformats.org/officeDocument/2006/relationships/tags" Target="../tags/tag510.xml"/><Relationship Id="rId23" Type="http://schemas.openxmlformats.org/officeDocument/2006/relationships/image" Target="../media/image154.jpeg"/><Relationship Id="rId10" Type="http://schemas.openxmlformats.org/officeDocument/2006/relationships/tags" Target="../tags/tag50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99.xml"/><Relationship Id="rId9" Type="http://schemas.openxmlformats.org/officeDocument/2006/relationships/tags" Target="../tags/tag504.xml"/><Relationship Id="rId14" Type="http://schemas.openxmlformats.org/officeDocument/2006/relationships/tags" Target="../tags/tag509.xml"/><Relationship Id="rId22" Type="http://schemas.openxmlformats.org/officeDocument/2006/relationships/image" Target="../media/image153.jpe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tags" Target="../tags/tag526.xml"/><Relationship Id="rId18" Type="http://schemas.openxmlformats.org/officeDocument/2006/relationships/tags" Target="../tags/tag531.xml"/><Relationship Id="rId26" Type="http://schemas.openxmlformats.org/officeDocument/2006/relationships/tags" Target="../tags/tag539.xml"/><Relationship Id="rId3" Type="http://schemas.openxmlformats.org/officeDocument/2006/relationships/tags" Target="../tags/tag516.xml"/><Relationship Id="rId21" Type="http://schemas.openxmlformats.org/officeDocument/2006/relationships/tags" Target="../tags/tag534.xml"/><Relationship Id="rId34" Type="http://schemas.openxmlformats.org/officeDocument/2006/relationships/image" Target="../media/image160.jpeg"/><Relationship Id="rId7" Type="http://schemas.openxmlformats.org/officeDocument/2006/relationships/tags" Target="../tags/tag520.xml"/><Relationship Id="rId12" Type="http://schemas.openxmlformats.org/officeDocument/2006/relationships/tags" Target="../tags/tag525.xml"/><Relationship Id="rId17" Type="http://schemas.openxmlformats.org/officeDocument/2006/relationships/tags" Target="../tags/tag530.xml"/><Relationship Id="rId25" Type="http://schemas.openxmlformats.org/officeDocument/2006/relationships/tags" Target="../tags/tag538.xml"/><Relationship Id="rId33" Type="http://schemas.openxmlformats.org/officeDocument/2006/relationships/image" Target="../media/image159.jpeg"/><Relationship Id="rId2" Type="http://schemas.openxmlformats.org/officeDocument/2006/relationships/tags" Target="../tags/tag515.xml"/><Relationship Id="rId16" Type="http://schemas.openxmlformats.org/officeDocument/2006/relationships/tags" Target="../tags/tag529.xml"/><Relationship Id="rId20" Type="http://schemas.openxmlformats.org/officeDocument/2006/relationships/tags" Target="../tags/tag533.xml"/><Relationship Id="rId29" Type="http://schemas.openxmlformats.org/officeDocument/2006/relationships/image" Target="../media/image155.jpeg"/><Relationship Id="rId1" Type="http://schemas.openxmlformats.org/officeDocument/2006/relationships/tags" Target="../tags/tag514.xml"/><Relationship Id="rId6" Type="http://schemas.openxmlformats.org/officeDocument/2006/relationships/tags" Target="../tags/tag519.xml"/><Relationship Id="rId11" Type="http://schemas.openxmlformats.org/officeDocument/2006/relationships/tags" Target="../tags/tag524.xml"/><Relationship Id="rId24" Type="http://schemas.openxmlformats.org/officeDocument/2006/relationships/tags" Target="../tags/tag537.xml"/><Relationship Id="rId32" Type="http://schemas.openxmlformats.org/officeDocument/2006/relationships/image" Target="../media/image158.jpeg"/><Relationship Id="rId5" Type="http://schemas.openxmlformats.org/officeDocument/2006/relationships/tags" Target="../tags/tag518.xml"/><Relationship Id="rId15" Type="http://schemas.openxmlformats.org/officeDocument/2006/relationships/tags" Target="../tags/tag528.xml"/><Relationship Id="rId23" Type="http://schemas.openxmlformats.org/officeDocument/2006/relationships/tags" Target="../tags/tag536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523.xml"/><Relationship Id="rId19" Type="http://schemas.openxmlformats.org/officeDocument/2006/relationships/tags" Target="../tags/tag532.xml"/><Relationship Id="rId31" Type="http://schemas.openxmlformats.org/officeDocument/2006/relationships/image" Target="../media/image157.jpeg"/><Relationship Id="rId4" Type="http://schemas.openxmlformats.org/officeDocument/2006/relationships/tags" Target="../tags/tag517.xml"/><Relationship Id="rId9" Type="http://schemas.openxmlformats.org/officeDocument/2006/relationships/tags" Target="../tags/tag522.xml"/><Relationship Id="rId14" Type="http://schemas.openxmlformats.org/officeDocument/2006/relationships/tags" Target="../tags/tag527.xml"/><Relationship Id="rId22" Type="http://schemas.openxmlformats.org/officeDocument/2006/relationships/tags" Target="../tags/tag535.xml"/><Relationship Id="rId27" Type="http://schemas.openxmlformats.org/officeDocument/2006/relationships/tags" Target="../tags/tag540.xml"/><Relationship Id="rId30" Type="http://schemas.openxmlformats.org/officeDocument/2006/relationships/image" Target="../media/image156.jpeg"/><Relationship Id="rId8" Type="http://schemas.openxmlformats.org/officeDocument/2006/relationships/tags" Target="../tags/tag52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26" Type="http://schemas.openxmlformats.org/officeDocument/2006/relationships/tags" Target="../tags/tag60.xml"/><Relationship Id="rId39" Type="http://schemas.openxmlformats.org/officeDocument/2006/relationships/image" Target="../media/image16.wmf"/><Relationship Id="rId21" Type="http://schemas.openxmlformats.org/officeDocument/2006/relationships/tags" Target="../tags/tag55.xml"/><Relationship Id="rId34" Type="http://schemas.openxmlformats.org/officeDocument/2006/relationships/oleObject" Target="../embeddings/oleObject4.bin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tags" Target="../tags/tag54.xml"/><Relationship Id="rId29" Type="http://schemas.openxmlformats.org/officeDocument/2006/relationships/tags" Target="../tags/tag63.xml"/><Relationship Id="rId41" Type="http://schemas.openxmlformats.org/officeDocument/2006/relationships/image" Target="../media/image18.jpe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tags" Target="../tags/tag58.xml"/><Relationship Id="rId32" Type="http://schemas.openxmlformats.org/officeDocument/2006/relationships/image" Target="../media/image12.jpeg"/><Relationship Id="rId37" Type="http://schemas.openxmlformats.org/officeDocument/2006/relationships/image" Target="../media/image15.wmf"/><Relationship Id="rId40" Type="http://schemas.openxmlformats.org/officeDocument/2006/relationships/image" Target="../media/image17.jpeg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tags" Target="../tags/tag57.xml"/><Relationship Id="rId28" Type="http://schemas.openxmlformats.org/officeDocument/2006/relationships/tags" Target="../tags/tag62.xml"/><Relationship Id="rId36" Type="http://schemas.openxmlformats.org/officeDocument/2006/relationships/oleObject" Target="../embeddings/oleObject5.bin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31" Type="http://schemas.openxmlformats.org/officeDocument/2006/relationships/image" Target="../media/image11.jpeg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tags" Target="../tags/tag56.xml"/><Relationship Id="rId27" Type="http://schemas.openxmlformats.org/officeDocument/2006/relationships/tags" Target="../tags/tag61.xml"/><Relationship Id="rId30" Type="http://schemas.openxmlformats.org/officeDocument/2006/relationships/slideLayout" Target="../slideLayouts/slideLayout2.xml"/><Relationship Id="rId35" Type="http://schemas.openxmlformats.org/officeDocument/2006/relationships/image" Target="../media/image14.wmf"/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5" Type="http://schemas.openxmlformats.org/officeDocument/2006/relationships/tags" Target="../tags/tag59.xml"/><Relationship Id="rId33" Type="http://schemas.openxmlformats.org/officeDocument/2006/relationships/image" Target="../media/image13.jpeg"/><Relationship Id="rId38" Type="http://schemas.openxmlformats.org/officeDocument/2006/relationships/oleObject" Target="../embeddings/oleObject6.bin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tags" Target="../tags/tag553.xml"/><Relationship Id="rId18" Type="http://schemas.openxmlformats.org/officeDocument/2006/relationships/tags" Target="../tags/tag558.xml"/><Relationship Id="rId26" Type="http://schemas.openxmlformats.org/officeDocument/2006/relationships/tags" Target="../tags/tag566.xml"/><Relationship Id="rId21" Type="http://schemas.openxmlformats.org/officeDocument/2006/relationships/tags" Target="../tags/tag561.xml"/><Relationship Id="rId34" Type="http://schemas.openxmlformats.org/officeDocument/2006/relationships/image" Target="../media/image163.jpeg"/><Relationship Id="rId7" Type="http://schemas.openxmlformats.org/officeDocument/2006/relationships/tags" Target="../tags/tag547.xml"/><Relationship Id="rId12" Type="http://schemas.openxmlformats.org/officeDocument/2006/relationships/tags" Target="../tags/tag552.xml"/><Relationship Id="rId17" Type="http://schemas.openxmlformats.org/officeDocument/2006/relationships/tags" Target="../tags/tag557.xml"/><Relationship Id="rId25" Type="http://schemas.openxmlformats.org/officeDocument/2006/relationships/tags" Target="../tags/tag565.xml"/><Relationship Id="rId33" Type="http://schemas.openxmlformats.org/officeDocument/2006/relationships/image" Target="../media/image162.jpeg"/><Relationship Id="rId2" Type="http://schemas.openxmlformats.org/officeDocument/2006/relationships/tags" Target="../tags/tag542.xml"/><Relationship Id="rId16" Type="http://schemas.openxmlformats.org/officeDocument/2006/relationships/tags" Target="../tags/tag556.xml"/><Relationship Id="rId20" Type="http://schemas.openxmlformats.org/officeDocument/2006/relationships/tags" Target="../tags/tag560.xml"/><Relationship Id="rId29" Type="http://schemas.openxmlformats.org/officeDocument/2006/relationships/tags" Target="../tags/tag569.xml"/><Relationship Id="rId1" Type="http://schemas.openxmlformats.org/officeDocument/2006/relationships/tags" Target="../tags/tag541.xml"/><Relationship Id="rId6" Type="http://schemas.openxmlformats.org/officeDocument/2006/relationships/tags" Target="../tags/tag546.xml"/><Relationship Id="rId11" Type="http://schemas.openxmlformats.org/officeDocument/2006/relationships/tags" Target="../tags/tag551.xml"/><Relationship Id="rId24" Type="http://schemas.openxmlformats.org/officeDocument/2006/relationships/tags" Target="../tags/tag564.xml"/><Relationship Id="rId32" Type="http://schemas.openxmlformats.org/officeDocument/2006/relationships/image" Target="../media/image161.jpeg"/><Relationship Id="rId37" Type="http://schemas.openxmlformats.org/officeDocument/2006/relationships/image" Target="../media/image166.png"/><Relationship Id="rId5" Type="http://schemas.openxmlformats.org/officeDocument/2006/relationships/tags" Target="../tags/tag545.xml"/><Relationship Id="rId15" Type="http://schemas.openxmlformats.org/officeDocument/2006/relationships/tags" Target="../tags/tag555.xml"/><Relationship Id="rId23" Type="http://schemas.openxmlformats.org/officeDocument/2006/relationships/tags" Target="../tags/tag563.xml"/><Relationship Id="rId28" Type="http://schemas.openxmlformats.org/officeDocument/2006/relationships/tags" Target="../tags/tag568.xml"/><Relationship Id="rId36" Type="http://schemas.openxmlformats.org/officeDocument/2006/relationships/image" Target="../media/image165.jpeg"/><Relationship Id="rId10" Type="http://schemas.openxmlformats.org/officeDocument/2006/relationships/tags" Target="../tags/tag550.xml"/><Relationship Id="rId19" Type="http://schemas.openxmlformats.org/officeDocument/2006/relationships/tags" Target="../tags/tag559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544.xml"/><Relationship Id="rId9" Type="http://schemas.openxmlformats.org/officeDocument/2006/relationships/tags" Target="../tags/tag549.xml"/><Relationship Id="rId14" Type="http://schemas.openxmlformats.org/officeDocument/2006/relationships/tags" Target="../tags/tag554.xml"/><Relationship Id="rId22" Type="http://schemas.openxmlformats.org/officeDocument/2006/relationships/tags" Target="../tags/tag562.xml"/><Relationship Id="rId27" Type="http://schemas.openxmlformats.org/officeDocument/2006/relationships/tags" Target="../tags/tag567.xml"/><Relationship Id="rId30" Type="http://schemas.openxmlformats.org/officeDocument/2006/relationships/tags" Target="../tags/tag570.xml"/><Relationship Id="rId35" Type="http://schemas.openxmlformats.org/officeDocument/2006/relationships/image" Target="../media/image164.jpeg"/><Relationship Id="rId8" Type="http://schemas.openxmlformats.org/officeDocument/2006/relationships/tags" Target="../tags/tag548.xml"/><Relationship Id="rId3" Type="http://schemas.openxmlformats.org/officeDocument/2006/relationships/tags" Target="../tags/tag543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583.xml"/><Relationship Id="rId18" Type="http://schemas.openxmlformats.org/officeDocument/2006/relationships/tags" Target="../tags/tag588.xml"/><Relationship Id="rId26" Type="http://schemas.openxmlformats.org/officeDocument/2006/relationships/tags" Target="../tags/tag596.xml"/><Relationship Id="rId21" Type="http://schemas.openxmlformats.org/officeDocument/2006/relationships/tags" Target="../tags/tag591.xml"/><Relationship Id="rId34" Type="http://schemas.openxmlformats.org/officeDocument/2006/relationships/image" Target="../media/image168.jpeg"/><Relationship Id="rId7" Type="http://schemas.openxmlformats.org/officeDocument/2006/relationships/tags" Target="../tags/tag577.xml"/><Relationship Id="rId12" Type="http://schemas.openxmlformats.org/officeDocument/2006/relationships/tags" Target="../tags/tag582.xml"/><Relationship Id="rId17" Type="http://schemas.openxmlformats.org/officeDocument/2006/relationships/tags" Target="../tags/tag587.xml"/><Relationship Id="rId25" Type="http://schemas.openxmlformats.org/officeDocument/2006/relationships/tags" Target="../tags/tag595.xml"/><Relationship Id="rId33" Type="http://schemas.openxmlformats.org/officeDocument/2006/relationships/image" Target="../media/image164.jpeg"/><Relationship Id="rId2" Type="http://schemas.openxmlformats.org/officeDocument/2006/relationships/tags" Target="../tags/tag572.xml"/><Relationship Id="rId16" Type="http://schemas.openxmlformats.org/officeDocument/2006/relationships/tags" Target="../tags/tag586.xml"/><Relationship Id="rId20" Type="http://schemas.openxmlformats.org/officeDocument/2006/relationships/tags" Target="../tags/tag590.xml"/><Relationship Id="rId29" Type="http://schemas.openxmlformats.org/officeDocument/2006/relationships/tags" Target="../tags/tag599.xml"/><Relationship Id="rId1" Type="http://schemas.openxmlformats.org/officeDocument/2006/relationships/tags" Target="../tags/tag571.xml"/><Relationship Id="rId6" Type="http://schemas.openxmlformats.org/officeDocument/2006/relationships/tags" Target="../tags/tag576.xml"/><Relationship Id="rId11" Type="http://schemas.openxmlformats.org/officeDocument/2006/relationships/tags" Target="../tags/tag581.xml"/><Relationship Id="rId24" Type="http://schemas.openxmlformats.org/officeDocument/2006/relationships/tags" Target="../tags/tag594.xml"/><Relationship Id="rId32" Type="http://schemas.openxmlformats.org/officeDocument/2006/relationships/image" Target="../media/image167.jpeg"/><Relationship Id="rId37" Type="http://schemas.openxmlformats.org/officeDocument/2006/relationships/image" Target="../media/image171.png"/><Relationship Id="rId5" Type="http://schemas.openxmlformats.org/officeDocument/2006/relationships/tags" Target="../tags/tag575.xml"/><Relationship Id="rId15" Type="http://schemas.openxmlformats.org/officeDocument/2006/relationships/tags" Target="../tags/tag585.xml"/><Relationship Id="rId23" Type="http://schemas.openxmlformats.org/officeDocument/2006/relationships/tags" Target="../tags/tag593.xml"/><Relationship Id="rId28" Type="http://schemas.openxmlformats.org/officeDocument/2006/relationships/tags" Target="../tags/tag598.xml"/><Relationship Id="rId36" Type="http://schemas.openxmlformats.org/officeDocument/2006/relationships/image" Target="../media/image170.jpeg"/><Relationship Id="rId10" Type="http://schemas.openxmlformats.org/officeDocument/2006/relationships/tags" Target="../tags/tag580.xml"/><Relationship Id="rId19" Type="http://schemas.openxmlformats.org/officeDocument/2006/relationships/tags" Target="../tags/tag589.xml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574.xml"/><Relationship Id="rId9" Type="http://schemas.openxmlformats.org/officeDocument/2006/relationships/tags" Target="../tags/tag579.xml"/><Relationship Id="rId14" Type="http://schemas.openxmlformats.org/officeDocument/2006/relationships/tags" Target="../tags/tag584.xml"/><Relationship Id="rId22" Type="http://schemas.openxmlformats.org/officeDocument/2006/relationships/tags" Target="../tags/tag592.xml"/><Relationship Id="rId27" Type="http://schemas.openxmlformats.org/officeDocument/2006/relationships/tags" Target="../tags/tag597.xml"/><Relationship Id="rId30" Type="http://schemas.openxmlformats.org/officeDocument/2006/relationships/tags" Target="../tags/tag600.xml"/><Relationship Id="rId35" Type="http://schemas.openxmlformats.org/officeDocument/2006/relationships/image" Target="../media/image169.jpeg"/><Relationship Id="rId8" Type="http://schemas.openxmlformats.org/officeDocument/2006/relationships/tags" Target="../tags/tag578.xml"/><Relationship Id="rId3" Type="http://schemas.openxmlformats.org/officeDocument/2006/relationships/tags" Target="../tags/tag573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tags" Target="../tags/tag613.xml"/><Relationship Id="rId18" Type="http://schemas.openxmlformats.org/officeDocument/2006/relationships/tags" Target="../tags/tag618.xml"/><Relationship Id="rId26" Type="http://schemas.openxmlformats.org/officeDocument/2006/relationships/tags" Target="../tags/tag626.xml"/><Relationship Id="rId39" Type="http://schemas.openxmlformats.org/officeDocument/2006/relationships/slideLayout" Target="../slideLayouts/slideLayout7.xml"/><Relationship Id="rId21" Type="http://schemas.openxmlformats.org/officeDocument/2006/relationships/tags" Target="../tags/tag621.xml"/><Relationship Id="rId34" Type="http://schemas.openxmlformats.org/officeDocument/2006/relationships/tags" Target="../tags/tag634.xml"/><Relationship Id="rId42" Type="http://schemas.openxmlformats.org/officeDocument/2006/relationships/image" Target="../media/image174.jpeg"/><Relationship Id="rId7" Type="http://schemas.openxmlformats.org/officeDocument/2006/relationships/tags" Target="../tags/tag607.xml"/><Relationship Id="rId2" Type="http://schemas.openxmlformats.org/officeDocument/2006/relationships/tags" Target="../tags/tag602.xml"/><Relationship Id="rId16" Type="http://schemas.openxmlformats.org/officeDocument/2006/relationships/tags" Target="../tags/tag616.xml"/><Relationship Id="rId29" Type="http://schemas.openxmlformats.org/officeDocument/2006/relationships/tags" Target="../tags/tag629.xml"/><Relationship Id="rId1" Type="http://schemas.openxmlformats.org/officeDocument/2006/relationships/tags" Target="../tags/tag601.xml"/><Relationship Id="rId6" Type="http://schemas.openxmlformats.org/officeDocument/2006/relationships/tags" Target="../tags/tag606.xml"/><Relationship Id="rId11" Type="http://schemas.openxmlformats.org/officeDocument/2006/relationships/tags" Target="../tags/tag611.xml"/><Relationship Id="rId24" Type="http://schemas.openxmlformats.org/officeDocument/2006/relationships/tags" Target="../tags/tag624.xml"/><Relationship Id="rId32" Type="http://schemas.openxmlformats.org/officeDocument/2006/relationships/tags" Target="../tags/tag632.xml"/><Relationship Id="rId37" Type="http://schemas.openxmlformats.org/officeDocument/2006/relationships/tags" Target="../tags/tag637.xml"/><Relationship Id="rId40" Type="http://schemas.openxmlformats.org/officeDocument/2006/relationships/image" Target="../media/image172.jpeg"/><Relationship Id="rId45" Type="http://schemas.openxmlformats.org/officeDocument/2006/relationships/image" Target="../media/image176.wmf"/><Relationship Id="rId5" Type="http://schemas.openxmlformats.org/officeDocument/2006/relationships/tags" Target="../tags/tag605.xml"/><Relationship Id="rId15" Type="http://schemas.openxmlformats.org/officeDocument/2006/relationships/tags" Target="../tags/tag615.xml"/><Relationship Id="rId23" Type="http://schemas.openxmlformats.org/officeDocument/2006/relationships/tags" Target="../tags/tag623.xml"/><Relationship Id="rId28" Type="http://schemas.openxmlformats.org/officeDocument/2006/relationships/tags" Target="../tags/tag628.xml"/><Relationship Id="rId36" Type="http://schemas.openxmlformats.org/officeDocument/2006/relationships/tags" Target="../tags/tag636.xml"/><Relationship Id="rId10" Type="http://schemas.openxmlformats.org/officeDocument/2006/relationships/tags" Target="../tags/tag610.xml"/><Relationship Id="rId19" Type="http://schemas.openxmlformats.org/officeDocument/2006/relationships/tags" Target="../tags/tag619.xml"/><Relationship Id="rId31" Type="http://schemas.openxmlformats.org/officeDocument/2006/relationships/tags" Target="../tags/tag631.xml"/><Relationship Id="rId44" Type="http://schemas.openxmlformats.org/officeDocument/2006/relationships/oleObject" Target="../embeddings/oleObject39.bin"/><Relationship Id="rId4" Type="http://schemas.openxmlformats.org/officeDocument/2006/relationships/tags" Target="../tags/tag604.xml"/><Relationship Id="rId9" Type="http://schemas.openxmlformats.org/officeDocument/2006/relationships/tags" Target="../tags/tag609.xml"/><Relationship Id="rId14" Type="http://schemas.openxmlformats.org/officeDocument/2006/relationships/tags" Target="../tags/tag614.xml"/><Relationship Id="rId22" Type="http://schemas.openxmlformats.org/officeDocument/2006/relationships/tags" Target="../tags/tag622.xml"/><Relationship Id="rId27" Type="http://schemas.openxmlformats.org/officeDocument/2006/relationships/tags" Target="../tags/tag627.xml"/><Relationship Id="rId30" Type="http://schemas.openxmlformats.org/officeDocument/2006/relationships/tags" Target="../tags/tag630.xml"/><Relationship Id="rId35" Type="http://schemas.openxmlformats.org/officeDocument/2006/relationships/tags" Target="../tags/tag635.xml"/><Relationship Id="rId43" Type="http://schemas.openxmlformats.org/officeDocument/2006/relationships/image" Target="../media/image175.jpeg"/><Relationship Id="rId8" Type="http://schemas.openxmlformats.org/officeDocument/2006/relationships/tags" Target="../tags/tag608.xml"/><Relationship Id="rId3" Type="http://schemas.openxmlformats.org/officeDocument/2006/relationships/tags" Target="../tags/tag603.xml"/><Relationship Id="rId12" Type="http://schemas.openxmlformats.org/officeDocument/2006/relationships/tags" Target="../tags/tag612.xml"/><Relationship Id="rId17" Type="http://schemas.openxmlformats.org/officeDocument/2006/relationships/tags" Target="../tags/tag617.xml"/><Relationship Id="rId25" Type="http://schemas.openxmlformats.org/officeDocument/2006/relationships/tags" Target="../tags/tag625.xml"/><Relationship Id="rId33" Type="http://schemas.openxmlformats.org/officeDocument/2006/relationships/tags" Target="../tags/tag633.xml"/><Relationship Id="rId38" Type="http://schemas.openxmlformats.org/officeDocument/2006/relationships/tags" Target="../tags/tag638.xml"/><Relationship Id="rId46" Type="http://schemas.openxmlformats.org/officeDocument/2006/relationships/image" Target="../media/image177.jpeg"/><Relationship Id="rId20" Type="http://schemas.openxmlformats.org/officeDocument/2006/relationships/tags" Target="../tags/tag620.xml"/><Relationship Id="rId41" Type="http://schemas.openxmlformats.org/officeDocument/2006/relationships/image" Target="../media/image17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646.xml"/><Relationship Id="rId13" Type="http://schemas.openxmlformats.org/officeDocument/2006/relationships/tags" Target="../tags/tag651.xml"/><Relationship Id="rId18" Type="http://schemas.openxmlformats.org/officeDocument/2006/relationships/tags" Target="../tags/tag656.xml"/><Relationship Id="rId26" Type="http://schemas.openxmlformats.org/officeDocument/2006/relationships/image" Target="../media/image179.jpeg"/><Relationship Id="rId3" Type="http://schemas.openxmlformats.org/officeDocument/2006/relationships/tags" Target="../tags/tag641.xml"/><Relationship Id="rId21" Type="http://schemas.openxmlformats.org/officeDocument/2006/relationships/tags" Target="../tags/tag659.xml"/><Relationship Id="rId7" Type="http://schemas.openxmlformats.org/officeDocument/2006/relationships/tags" Target="../tags/tag645.xml"/><Relationship Id="rId12" Type="http://schemas.openxmlformats.org/officeDocument/2006/relationships/tags" Target="../tags/tag650.xml"/><Relationship Id="rId17" Type="http://schemas.openxmlformats.org/officeDocument/2006/relationships/tags" Target="../tags/tag655.xml"/><Relationship Id="rId25" Type="http://schemas.openxmlformats.org/officeDocument/2006/relationships/image" Target="../media/image178.jpeg"/><Relationship Id="rId2" Type="http://schemas.openxmlformats.org/officeDocument/2006/relationships/tags" Target="../tags/tag640.xml"/><Relationship Id="rId16" Type="http://schemas.openxmlformats.org/officeDocument/2006/relationships/tags" Target="../tags/tag654.xml"/><Relationship Id="rId20" Type="http://schemas.openxmlformats.org/officeDocument/2006/relationships/tags" Target="../tags/tag658.xml"/><Relationship Id="rId29" Type="http://schemas.openxmlformats.org/officeDocument/2006/relationships/image" Target="../media/image182.tiff"/><Relationship Id="rId1" Type="http://schemas.openxmlformats.org/officeDocument/2006/relationships/tags" Target="../tags/tag639.xml"/><Relationship Id="rId6" Type="http://schemas.openxmlformats.org/officeDocument/2006/relationships/tags" Target="../tags/tag644.xml"/><Relationship Id="rId11" Type="http://schemas.openxmlformats.org/officeDocument/2006/relationships/tags" Target="../tags/tag649.xml"/><Relationship Id="rId24" Type="http://schemas.openxmlformats.org/officeDocument/2006/relationships/image" Target="../media/image2.jpeg"/><Relationship Id="rId5" Type="http://schemas.openxmlformats.org/officeDocument/2006/relationships/tags" Target="../tags/tag643.xml"/><Relationship Id="rId15" Type="http://schemas.openxmlformats.org/officeDocument/2006/relationships/tags" Target="../tags/tag653.xml"/><Relationship Id="rId23" Type="http://schemas.openxmlformats.org/officeDocument/2006/relationships/image" Target="../media/image1.jpeg"/><Relationship Id="rId28" Type="http://schemas.openxmlformats.org/officeDocument/2006/relationships/image" Target="../media/image181.jpeg"/><Relationship Id="rId10" Type="http://schemas.openxmlformats.org/officeDocument/2006/relationships/tags" Target="../tags/tag648.xml"/><Relationship Id="rId19" Type="http://schemas.openxmlformats.org/officeDocument/2006/relationships/tags" Target="../tags/tag657.xml"/><Relationship Id="rId4" Type="http://schemas.openxmlformats.org/officeDocument/2006/relationships/tags" Target="../tags/tag642.xml"/><Relationship Id="rId9" Type="http://schemas.openxmlformats.org/officeDocument/2006/relationships/tags" Target="../tags/tag647.xml"/><Relationship Id="rId14" Type="http://schemas.openxmlformats.org/officeDocument/2006/relationships/tags" Target="../tags/tag652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180.jpeg"/><Relationship Id="rId30" Type="http://schemas.openxmlformats.org/officeDocument/2006/relationships/image" Target="../media/image18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667.xml"/><Relationship Id="rId13" Type="http://schemas.openxmlformats.org/officeDocument/2006/relationships/tags" Target="../tags/tag672.xml"/><Relationship Id="rId18" Type="http://schemas.openxmlformats.org/officeDocument/2006/relationships/image" Target="../media/image187.png"/><Relationship Id="rId3" Type="http://schemas.openxmlformats.org/officeDocument/2006/relationships/tags" Target="../tags/tag662.xml"/><Relationship Id="rId7" Type="http://schemas.openxmlformats.org/officeDocument/2006/relationships/tags" Target="../tags/tag666.xml"/><Relationship Id="rId12" Type="http://schemas.openxmlformats.org/officeDocument/2006/relationships/tags" Target="../tags/tag671.xml"/><Relationship Id="rId17" Type="http://schemas.openxmlformats.org/officeDocument/2006/relationships/image" Target="../media/image186.png"/><Relationship Id="rId2" Type="http://schemas.openxmlformats.org/officeDocument/2006/relationships/tags" Target="../tags/tag661.xml"/><Relationship Id="rId16" Type="http://schemas.openxmlformats.org/officeDocument/2006/relationships/image" Target="../media/image185.png"/><Relationship Id="rId20" Type="http://schemas.openxmlformats.org/officeDocument/2006/relationships/image" Target="../media/image189.png"/><Relationship Id="rId1" Type="http://schemas.openxmlformats.org/officeDocument/2006/relationships/tags" Target="../tags/tag660.xml"/><Relationship Id="rId6" Type="http://schemas.openxmlformats.org/officeDocument/2006/relationships/tags" Target="../tags/tag665.xml"/><Relationship Id="rId11" Type="http://schemas.openxmlformats.org/officeDocument/2006/relationships/tags" Target="../tags/tag670.xml"/><Relationship Id="rId5" Type="http://schemas.openxmlformats.org/officeDocument/2006/relationships/tags" Target="../tags/tag664.xml"/><Relationship Id="rId15" Type="http://schemas.openxmlformats.org/officeDocument/2006/relationships/image" Target="../media/image184.png"/><Relationship Id="rId10" Type="http://schemas.openxmlformats.org/officeDocument/2006/relationships/tags" Target="../tags/tag669.xml"/><Relationship Id="rId19" Type="http://schemas.openxmlformats.org/officeDocument/2006/relationships/image" Target="../media/image188.png"/><Relationship Id="rId4" Type="http://schemas.openxmlformats.org/officeDocument/2006/relationships/tags" Target="../tags/tag663.xml"/><Relationship Id="rId9" Type="http://schemas.openxmlformats.org/officeDocument/2006/relationships/tags" Target="../tags/tag668.xml"/><Relationship Id="rId14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tags" Target="../tags/tag685.xml"/><Relationship Id="rId18" Type="http://schemas.openxmlformats.org/officeDocument/2006/relationships/tags" Target="../tags/tag690.xml"/><Relationship Id="rId26" Type="http://schemas.openxmlformats.org/officeDocument/2006/relationships/tags" Target="../tags/tag698.xml"/><Relationship Id="rId39" Type="http://schemas.openxmlformats.org/officeDocument/2006/relationships/image" Target="../media/image194.emf"/><Relationship Id="rId21" Type="http://schemas.openxmlformats.org/officeDocument/2006/relationships/tags" Target="../tags/tag693.xml"/><Relationship Id="rId34" Type="http://schemas.openxmlformats.org/officeDocument/2006/relationships/image" Target="../media/image190.jpeg"/><Relationship Id="rId7" Type="http://schemas.openxmlformats.org/officeDocument/2006/relationships/tags" Target="../tags/tag679.xml"/><Relationship Id="rId2" Type="http://schemas.openxmlformats.org/officeDocument/2006/relationships/tags" Target="../tags/tag674.xml"/><Relationship Id="rId16" Type="http://schemas.openxmlformats.org/officeDocument/2006/relationships/tags" Target="../tags/tag688.xml"/><Relationship Id="rId20" Type="http://schemas.openxmlformats.org/officeDocument/2006/relationships/tags" Target="../tags/tag692.xml"/><Relationship Id="rId29" Type="http://schemas.openxmlformats.org/officeDocument/2006/relationships/tags" Target="../tags/tag701.xml"/><Relationship Id="rId41" Type="http://schemas.openxmlformats.org/officeDocument/2006/relationships/image" Target="../media/image195.emf"/><Relationship Id="rId1" Type="http://schemas.openxmlformats.org/officeDocument/2006/relationships/tags" Target="../tags/tag673.xml"/><Relationship Id="rId6" Type="http://schemas.openxmlformats.org/officeDocument/2006/relationships/tags" Target="../tags/tag678.xml"/><Relationship Id="rId11" Type="http://schemas.openxmlformats.org/officeDocument/2006/relationships/tags" Target="../tags/tag683.xml"/><Relationship Id="rId24" Type="http://schemas.openxmlformats.org/officeDocument/2006/relationships/tags" Target="../tags/tag696.xml"/><Relationship Id="rId32" Type="http://schemas.openxmlformats.org/officeDocument/2006/relationships/tags" Target="../tags/tag704.xml"/><Relationship Id="rId37" Type="http://schemas.openxmlformats.org/officeDocument/2006/relationships/image" Target="../media/image193.jpeg"/><Relationship Id="rId40" Type="http://schemas.openxmlformats.org/officeDocument/2006/relationships/oleObject" Target="../embeddings/oleObject41.bin"/><Relationship Id="rId5" Type="http://schemas.openxmlformats.org/officeDocument/2006/relationships/tags" Target="../tags/tag677.xml"/><Relationship Id="rId15" Type="http://schemas.openxmlformats.org/officeDocument/2006/relationships/tags" Target="../tags/tag687.xml"/><Relationship Id="rId23" Type="http://schemas.openxmlformats.org/officeDocument/2006/relationships/tags" Target="../tags/tag695.xml"/><Relationship Id="rId28" Type="http://schemas.openxmlformats.org/officeDocument/2006/relationships/tags" Target="../tags/tag700.xml"/><Relationship Id="rId36" Type="http://schemas.openxmlformats.org/officeDocument/2006/relationships/image" Target="../media/image192.jpeg"/><Relationship Id="rId10" Type="http://schemas.openxmlformats.org/officeDocument/2006/relationships/tags" Target="../tags/tag682.xml"/><Relationship Id="rId19" Type="http://schemas.openxmlformats.org/officeDocument/2006/relationships/tags" Target="../tags/tag691.xml"/><Relationship Id="rId31" Type="http://schemas.openxmlformats.org/officeDocument/2006/relationships/tags" Target="../tags/tag703.xml"/><Relationship Id="rId4" Type="http://schemas.openxmlformats.org/officeDocument/2006/relationships/tags" Target="../tags/tag676.xml"/><Relationship Id="rId9" Type="http://schemas.openxmlformats.org/officeDocument/2006/relationships/tags" Target="../tags/tag681.xml"/><Relationship Id="rId14" Type="http://schemas.openxmlformats.org/officeDocument/2006/relationships/tags" Target="../tags/tag686.xml"/><Relationship Id="rId22" Type="http://schemas.openxmlformats.org/officeDocument/2006/relationships/tags" Target="../tags/tag694.xml"/><Relationship Id="rId27" Type="http://schemas.openxmlformats.org/officeDocument/2006/relationships/tags" Target="../tags/tag699.xml"/><Relationship Id="rId30" Type="http://schemas.openxmlformats.org/officeDocument/2006/relationships/tags" Target="../tags/tag702.xml"/><Relationship Id="rId35" Type="http://schemas.openxmlformats.org/officeDocument/2006/relationships/image" Target="../media/image191.jpeg"/><Relationship Id="rId8" Type="http://schemas.openxmlformats.org/officeDocument/2006/relationships/tags" Target="../tags/tag680.xml"/><Relationship Id="rId3" Type="http://schemas.openxmlformats.org/officeDocument/2006/relationships/tags" Target="../tags/tag675.xml"/><Relationship Id="rId12" Type="http://schemas.openxmlformats.org/officeDocument/2006/relationships/tags" Target="../tags/tag684.xml"/><Relationship Id="rId17" Type="http://schemas.openxmlformats.org/officeDocument/2006/relationships/tags" Target="../tags/tag689.xml"/><Relationship Id="rId25" Type="http://schemas.openxmlformats.org/officeDocument/2006/relationships/tags" Target="../tags/tag697.xml"/><Relationship Id="rId33" Type="http://schemas.openxmlformats.org/officeDocument/2006/relationships/slideLayout" Target="../slideLayouts/slideLayout2.xml"/><Relationship Id="rId38" Type="http://schemas.openxmlformats.org/officeDocument/2006/relationships/oleObject" Target="../embeddings/oleObject40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26" Type="http://schemas.openxmlformats.org/officeDocument/2006/relationships/tags" Target="../tags/tag89.xml"/><Relationship Id="rId39" Type="http://schemas.openxmlformats.org/officeDocument/2006/relationships/image" Target="../media/image21.jpeg"/><Relationship Id="rId21" Type="http://schemas.openxmlformats.org/officeDocument/2006/relationships/tags" Target="../tags/tag84.xml"/><Relationship Id="rId34" Type="http://schemas.openxmlformats.org/officeDocument/2006/relationships/tags" Target="../tags/tag97.xml"/><Relationship Id="rId42" Type="http://schemas.openxmlformats.org/officeDocument/2006/relationships/oleObject" Target="../embeddings/oleObject8.bin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9" Type="http://schemas.openxmlformats.org/officeDocument/2006/relationships/tags" Target="../tags/tag92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tags" Target="../tags/tag87.xml"/><Relationship Id="rId32" Type="http://schemas.openxmlformats.org/officeDocument/2006/relationships/tags" Target="../tags/tag95.xml"/><Relationship Id="rId37" Type="http://schemas.openxmlformats.org/officeDocument/2006/relationships/image" Target="../media/image3.jpeg"/><Relationship Id="rId40" Type="http://schemas.openxmlformats.org/officeDocument/2006/relationships/oleObject" Target="../embeddings/oleObject7.bin"/><Relationship Id="rId45" Type="http://schemas.openxmlformats.org/officeDocument/2006/relationships/oleObject" Target="../embeddings/oleObject9.bin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23" Type="http://schemas.openxmlformats.org/officeDocument/2006/relationships/tags" Target="../tags/tag86.xml"/><Relationship Id="rId28" Type="http://schemas.openxmlformats.org/officeDocument/2006/relationships/tags" Target="../tags/tag91.xml"/><Relationship Id="rId36" Type="http://schemas.openxmlformats.org/officeDocument/2006/relationships/image" Target="../media/image19.jpeg"/><Relationship Id="rId10" Type="http://schemas.openxmlformats.org/officeDocument/2006/relationships/tags" Target="../tags/tag73.xml"/><Relationship Id="rId19" Type="http://schemas.openxmlformats.org/officeDocument/2006/relationships/tags" Target="../tags/tag82.xml"/><Relationship Id="rId31" Type="http://schemas.openxmlformats.org/officeDocument/2006/relationships/tags" Target="../tags/tag94.xml"/><Relationship Id="rId44" Type="http://schemas.openxmlformats.org/officeDocument/2006/relationships/image" Target="../media/image24.jpeg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tags" Target="../tags/tag85.xml"/><Relationship Id="rId27" Type="http://schemas.openxmlformats.org/officeDocument/2006/relationships/tags" Target="../tags/tag90.xml"/><Relationship Id="rId30" Type="http://schemas.openxmlformats.org/officeDocument/2006/relationships/tags" Target="../tags/tag93.xml"/><Relationship Id="rId35" Type="http://schemas.openxmlformats.org/officeDocument/2006/relationships/slideLayout" Target="../slideLayouts/slideLayout2.xml"/><Relationship Id="rId43" Type="http://schemas.openxmlformats.org/officeDocument/2006/relationships/image" Target="../media/image23.wmf"/><Relationship Id="rId8" Type="http://schemas.openxmlformats.org/officeDocument/2006/relationships/tags" Target="../tags/tag71.xml"/><Relationship Id="rId3" Type="http://schemas.openxmlformats.org/officeDocument/2006/relationships/tags" Target="../tags/tag66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5" Type="http://schemas.openxmlformats.org/officeDocument/2006/relationships/tags" Target="../tags/tag88.xml"/><Relationship Id="rId33" Type="http://schemas.openxmlformats.org/officeDocument/2006/relationships/tags" Target="../tags/tag96.xml"/><Relationship Id="rId38" Type="http://schemas.openxmlformats.org/officeDocument/2006/relationships/image" Target="../media/image20.jpeg"/><Relationship Id="rId46" Type="http://schemas.openxmlformats.org/officeDocument/2006/relationships/image" Target="../media/image25.wmf"/><Relationship Id="rId20" Type="http://schemas.openxmlformats.org/officeDocument/2006/relationships/tags" Target="../tags/tag83.xml"/><Relationship Id="rId41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10.xml"/><Relationship Id="rId18" Type="http://schemas.openxmlformats.org/officeDocument/2006/relationships/tags" Target="../tags/tag115.xml"/><Relationship Id="rId26" Type="http://schemas.openxmlformats.org/officeDocument/2006/relationships/tags" Target="../tags/tag123.xml"/><Relationship Id="rId39" Type="http://schemas.openxmlformats.org/officeDocument/2006/relationships/image" Target="../media/image28.jpeg"/><Relationship Id="rId21" Type="http://schemas.openxmlformats.org/officeDocument/2006/relationships/tags" Target="../tags/tag118.xml"/><Relationship Id="rId34" Type="http://schemas.openxmlformats.org/officeDocument/2006/relationships/tags" Target="../tags/tag131.xml"/><Relationship Id="rId42" Type="http://schemas.openxmlformats.org/officeDocument/2006/relationships/oleObject" Target="../embeddings/oleObject10.bin"/><Relationship Id="rId47" Type="http://schemas.openxmlformats.org/officeDocument/2006/relationships/image" Target="../media/image33.wmf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9" Type="http://schemas.openxmlformats.org/officeDocument/2006/relationships/tags" Target="../tags/tag126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24" Type="http://schemas.openxmlformats.org/officeDocument/2006/relationships/tags" Target="../tags/tag121.xml"/><Relationship Id="rId32" Type="http://schemas.openxmlformats.org/officeDocument/2006/relationships/tags" Target="../tags/tag129.xml"/><Relationship Id="rId37" Type="http://schemas.openxmlformats.org/officeDocument/2006/relationships/image" Target="../media/image26.jpeg"/><Relationship Id="rId40" Type="http://schemas.openxmlformats.org/officeDocument/2006/relationships/image" Target="../media/image29.jpeg"/><Relationship Id="rId45" Type="http://schemas.openxmlformats.org/officeDocument/2006/relationships/image" Target="../media/image32.wmf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tags" Target="../tags/tag120.xml"/><Relationship Id="rId28" Type="http://schemas.openxmlformats.org/officeDocument/2006/relationships/tags" Target="../tags/tag125.xml"/><Relationship Id="rId36" Type="http://schemas.openxmlformats.org/officeDocument/2006/relationships/slideLayout" Target="../slideLayouts/slideLayout2.xml"/><Relationship Id="rId10" Type="http://schemas.openxmlformats.org/officeDocument/2006/relationships/tags" Target="../tags/tag107.xml"/><Relationship Id="rId19" Type="http://schemas.openxmlformats.org/officeDocument/2006/relationships/tags" Target="../tags/tag116.xml"/><Relationship Id="rId31" Type="http://schemas.openxmlformats.org/officeDocument/2006/relationships/tags" Target="../tags/tag128.xml"/><Relationship Id="rId44" Type="http://schemas.openxmlformats.org/officeDocument/2006/relationships/oleObject" Target="../embeddings/oleObject11.bin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tags" Target="../tags/tag119.xml"/><Relationship Id="rId27" Type="http://schemas.openxmlformats.org/officeDocument/2006/relationships/tags" Target="../tags/tag124.xml"/><Relationship Id="rId30" Type="http://schemas.openxmlformats.org/officeDocument/2006/relationships/tags" Target="../tags/tag127.xml"/><Relationship Id="rId35" Type="http://schemas.openxmlformats.org/officeDocument/2006/relationships/tags" Target="../tags/tag132.xml"/><Relationship Id="rId43" Type="http://schemas.openxmlformats.org/officeDocument/2006/relationships/image" Target="../media/image31.wmf"/><Relationship Id="rId8" Type="http://schemas.openxmlformats.org/officeDocument/2006/relationships/tags" Target="../tags/tag105.xml"/><Relationship Id="rId3" Type="http://schemas.openxmlformats.org/officeDocument/2006/relationships/tags" Target="../tags/tag100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5" Type="http://schemas.openxmlformats.org/officeDocument/2006/relationships/tags" Target="../tags/tag122.xml"/><Relationship Id="rId33" Type="http://schemas.openxmlformats.org/officeDocument/2006/relationships/tags" Target="../tags/tag130.xml"/><Relationship Id="rId38" Type="http://schemas.openxmlformats.org/officeDocument/2006/relationships/image" Target="../media/image27.jpeg"/><Relationship Id="rId46" Type="http://schemas.openxmlformats.org/officeDocument/2006/relationships/oleObject" Target="../embeddings/oleObject12.bin"/><Relationship Id="rId20" Type="http://schemas.openxmlformats.org/officeDocument/2006/relationships/tags" Target="../tags/tag117.xml"/><Relationship Id="rId41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26" Type="http://schemas.openxmlformats.org/officeDocument/2006/relationships/tags" Target="../tags/tag158.xml"/><Relationship Id="rId39" Type="http://schemas.openxmlformats.org/officeDocument/2006/relationships/oleObject" Target="../embeddings/oleObject14.bin"/><Relationship Id="rId21" Type="http://schemas.openxmlformats.org/officeDocument/2006/relationships/tags" Target="../tags/tag153.xml"/><Relationship Id="rId34" Type="http://schemas.openxmlformats.org/officeDocument/2006/relationships/image" Target="../media/image35.jpeg"/><Relationship Id="rId42" Type="http://schemas.openxmlformats.org/officeDocument/2006/relationships/image" Target="../media/image41.jpeg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6" Type="http://schemas.openxmlformats.org/officeDocument/2006/relationships/tags" Target="../tags/tag148.xml"/><Relationship Id="rId20" Type="http://schemas.openxmlformats.org/officeDocument/2006/relationships/tags" Target="../tags/tag152.xml"/><Relationship Id="rId29" Type="http://schemas.openxmlformats.org/officeDocument/2006/relationships/tags" Target="../tags/tag161.xml"/><Relationship Id="rId41" Type="http://schemas.openxmlformats.org/officeDocument/2006/relationships/image" Target="../media/image40.jpeg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24" Type="http://schemas.openxmlformats.org/officeDocument/2006/relationships/tags" Target="../tags/tag156.xml"/><Relationship Id="rId32" Type="http://schemas.openxmlformats.org/officeDocument/2006/relationships/notesSlide" Target="../notesSlides/notesSlide1.xml"/><Relationship Id="rId37" Type="http://schemas.openxmlformats.org/officeDocument/2006/relationships/oleObject" Target="../embeddings/oleObject13.bin"/><Relationship Id="rId40" Type="http://schemas.openxmlformats.org/officeDocument/2006/relationships/image" Target="../media/image39.wmf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23" Type="http://schemas.openxmlformats.org/officeDocument/2006/relationships/tags" Target="../tags/tag155.xml"/><Relationship Id="rId28" Type="http://schemas.openxmlformats.org/officeDocument/2006/relationships/tags" Target="../tags/tag160.xml"/><Relationship Id="rId36" Type="http://schemas.openxmlformats.org/officeDocument/2006/relationships/image" Target="../media/image37.jpeg"/><Relationship Id="rId10" Type="http://schemas.openxmlformats.org/officeDocument/2006/relationships/tags" Target="../tags/tag142.xml"/><Relationship Id="rId19" Type="http://schemas.openxmlformats.org/officeDocument/2006/relationships/tags" Target="../tags/tag151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Relationship Id="rId22" Type="http://schemas.openxmlformats.org/officeDocument/2006/relationships/tags" Target="../tags/tag154.xml"/><Relationship Id="rId27" Type="http://schemas.openxmlformats.org/officeDocument/2006/relationships/tags" Target="../tags/tag159.xml"/><Relationship Id="rId30" Type="http://schemas.openxmlformats.org/officeDocument/2006/relationships/tags" Target="../tags/tag162.xml"/><Relationship Id="rId35" Type="http://schemas.openxmlformats.org/officeDocument/2006/relationships/image" Target="../media/image36.jpeg"/><Relationship Id="rId8" Type="http://schemas.openxmlformats.org/officeDocument/2006/relationships/tags" Target="../tags/tag140.xml"/><Relationship Id="rId3" Type="http://schemas.openxmlformats.org/officeDocument/2006/relationships/tags" Target="../tags/tag135.xml"/><Relationship Id="rId12" Type="http://schemas.openxmlformats.org/officeDocument/2006/relationships/tags" Target="../tags/tag144.xml"/><Relationship Id="rId17" Type="http://schemas.openxmlformats.org/officeDocument/2006/relationships/tags" Target="../tags/tag149.xml"/><Relationship Id="rId25" Type="http://schemas.openxmlformats.org/officeDocument/2006/relationships/tags" Target="../tags/tag157.xml"/><Relationship Id="rId33" Type="http://schemas.openxmlformats.org/officeDocument/2006/relationships/image" Target="../media/image34.jpeg"/><Relationship Id="rId38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5.jpeg"/><Relationship Id="rId7" Type="http://schemas.openxmlformats.org/officeDocument/2006/relationships/image" Target="../media/image45.jpeg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11" Type="http://schemas.openxmlformats.org/officeDocument/2006/relationships/image" Target="../media/image1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jpeg"/><Relationship Id="rId7" Type="http://schemas.openxmlformats.org/officeDocument/2006/relationships/image" Target="../media/image3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2.tiff"/><Relationship Id="rId4" Type="http://schemas.openxmlformats.org/officeDocument/2006/relationships/image" Target="../media/image57.jpeg"/><Relationship Id="rId9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97113" y="2349500"/>
            <a:ext cx="4976813" cy="1119188"/>
          </a:xfrm>
        </p:spPr>
        <p:txBody>
          <a:bodyPr vert="horz" wrap="square" lIns="0" tIns="12700" rIns="0" bIns="0" rtlCol="0">
            <a:spAutoFit/>
          </a:bodyPr>
          <a:lstStyle/>
          <a:p>
            <a:pPr marL="12700" marR="0" indent="0" algn="ctr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Human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kumimoji="0" sz="3600" b="0" i="0" u="none" strike="noStrike" kern="1200" cap="none" spc="-1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atrial </a:t>
            </a:r>
            <a:r>
              <a:rPr kumimoji="0" lang="en-US" sz="3600" b="0" i="0" u="none" strike="noStrike" kern="1200" cap="none" spc="-1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fibroblasts</a:t>
            </a:r>
            <a:r>
              <a:rPr kumimoji="0" sz="3600" b="0" i="0" u="none" strike="noStrike" kern="1200" cap="none" spc="-4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blots</a:t>
            </a:r>
            <a:endParaRPr kumimoji="0" sz="3600" b="0" i="0" u="none" strike="noStrike" kern="1200" cap="none" spc="0" normalizeH="0" baseline="0" noProof="1">
              <a:solidFill>
                <a:schemeClr val="tx2"/>
              </a:solidFill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pic>
        <p:nvPicPr>
          <p:cNvPr id="3074" name="图片 33"/>
          <p:cNvPicPr/>
          <p:nvPr>
            <p:custDataLst>
              <p:tags r:id="rId2"/>
            </p:custDataLst>
          </p:nvPr>
        </p:nvPicPr>
        <p:blipFill>
          <a:blip r:embed="rId5"/>
          <a:srcRect l="39944" r="17978"/>
          <a:stretch>
            <a:fillRect/>
          </a:stretch>
        </p:blipFill>
        <p:spPr>
          <a:xfrm>
            <a:off x="682625" y="3500438"/>
            <a:ext cx="72390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56"/>
          <p:cNvPicPr/>
          <p:nvPr>
            <p:custDataLst>
              <p:tags r:id="rId3"/>
            </p:custDataLst>
          </p:nvPr>
        </p:nvPicPr>
        <p:blipFill>
          <a:blip r:embed="rId6"/>
          <a:srcRect l="42535" r="16512"/>
          <a:stretch>
            <a:fillRect/>
          </a:stretch>
        </p:blipFill>
        <p:spPr>
          <a:xfrm>
            <a:off x="8362950" y="3573463"/>
            <a:ext cx="801688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ECCB16-E60B-0B12-4F31-6926A2F73C55}"/>
              </a:ext>
            </a:extLst>
          </p:cNvPr>
          <p:cNvSpPr txBox="1"/>
          <p:nvPr/>
        </p:nvSpPr>
        <p:spPr>
          <a:xfrm>
            <a:off x="2483768" y="141277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C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/>
          <p:nvPr/>
        </p:nvSpPr>
        <p:spPr>
          <a:xfrm>
            <a:off x="179388" y="188913"/>
            <a:ext cx="679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14338" name="Picture 11" descr="E:\论文\试验数据\2016-2020\CFs aging\GXY\HCF 过表达和敲低\HCF p300 KO\HCF p11 DOWN p300\2019.12.25；p871582第1批p12质粒转染down p300 一个板\膜2\2-p53 20200102_152957_Ch\2-p53 20200102_152957_Ch+Marker.jpg"/>
          <p:cNvPicPr>
            <a:picLocks noChangeAspect="1"/>
          </p:cNvPicPr>
          <p:nvPr/>
        </p:nvPicPr>
        <p:blipFill>
          <a:blip r:embed="rId4"/>
          <a:srcRect l="28314" t="37871" r="31075" b="49426"/>
          <a:stretch>
            <a:fillRect/>
          </a:stretch>
        </p:blipFill>
        <p:spPr>
          <a:xfrm>
            <a:off x="1522413" y="1185863"/>
            <a:ext cx="1938337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10" descr="E:\论文\试验数据\2016-2020\CFs aging\GXY\HCF 过表达和敲低\HCF p300 KO\HCF p11 DOWN p300\2019.12.25；p871582第1批p12质粒转染down p300 一个板\膜2\2-G 20200101_181045_Ch\2-G 20200101_181045_Ch+Marker.jpg"/>
          <p:cNvPicPr>
            <a:picLocks noChangeAspect="1"/>
          </p:cNvPicPr>
          <p:nvPr/>
        </p:nvPicPr>
        <p:blipFill>
          <a:blip r:embed="rId5"/>
          <a:srcRect l="4378" t="37857" r="56934" b="45563"/>
          <a:stretch>
            <a:fillRect/>
          </a:stretch>
        </p:blipFill>
        <p:spPr>
          <a:xfrm>
            <a:off x="1524000" y="1746250"/>
            <a:ext cx="189865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3" descr="1-P53 20190906_161348_Ch+Marker"/>
          <p:cNvPicPr>
            <a:picLocks noChangeAspect="1"/>
          </p:cNvPicPr>
          <p:nvPr/>
        </p:nvPicPr>
        <p:blipFill>
          <a:blip r:embed="rId6"/>
          <a:srcRect l="57594" t="36263" r="9705" b="44176"/>
          <a:stretch>
            <a:fillRect/>
          </a:stretch>
        </p:blipFill>
        <p:spPr>
          <a:xfrm>
            <a:off x="5826125" y="3844925"/>
            <a:ext cx="2274888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4" descr="1-GAP 20190904_201444_Ch+Marker"/>
          <p:cNvPicPr>
            <a:picLocks noChangeAspect="1"/>
          </p:cNvPicPr>
          <p:nvPr/>
        </p:nvPicPr>
        <p:blipFill>
          <a:blip r:embed="rId7"/>
          <a:srcRect l="55582" t="47572" r="15453" b="40292"/>
          <a:stretch>
            <a:fillRect/>
          </a:stretch>
        </p:blipFill>
        <p:spPr>
          <a:xfrm>
            <a:off x="5826125" y="4637088"/>
            <a:ext cx="2289175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文本框 9"/>
          <p:cNvSpPr txBox="1"/>
          <p:nvPr/>
        </p:nvSpPr>
        <p:spPr>
          <a:xfrm>
            <a:off x="1997075" y="874713"/>
            <a:ext cx="5588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4343" name="文本框 10"/>
          <p:cNvSpPr txBox="1"/>
          <p:nvPr/>
        </p:nvSpPr>
        <p:spPr>
          <a:xfrm>
            <a:off x="2293938" y="874713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4344" name="文本框 11"/>
          <p:cNvSpPr txBox="1"/>
          <p:nvPr/>
        </p:nvSpPr>
        <p:spPr>
          <a:xfrm>
            <a:off x="2678113" y="874713"/>
            <a:ext cx="12350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4345" name="文本框 1"/>
          <p:cNvSpPr txBox="1"/>
          <p:nvPr/>
        </p:nvSpPr>
        <p:spPr>
          <a:xfrm>
            <a:off x="1876425" y="356393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4346" name="文本框 2"/>
          <p:cNvSpPr txBox="1"/>
          <p:nvPr/>
        </p:nvSpPr>
        <p:spPr>
          <a:xfrm>
            <a:off x="2173288" y="356393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4347" name="文本框 3"/>
          <p:cNvSpPr txBox="1"/>
          <p:nvPr/>
        </p:nvSpPr>
        <p:spPr>
          <a:xfrm>
            <a:off x="2520950" y="355441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4348" name="文本框 4"/>
          <p:cNvSpPr txBox="1"/>
          <p:nvPr/>
        </p:nvSpPr>
        <p:spPr>
          <a:xfrm>
            <a:off x="6616700" y="936625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4349" name="文本框 5"/>
          <p:cNvSpPr txBox="1"/>
          <p:nvPr/>
        </p:nvSpPr>
        <p:spPr>
          <a:xfrm>
            <a:off x="6913563" y="936625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4350" name="文本框 6"/>
          <p:cNvSpPr txBox="1"/>
          <p:nvPr/>
        </p:nvSpPr>
        <p:spPr>
          <a:xfrm>
            <a:off x="7261225" y="927100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4351" name="文本框 7"/>
          <p:cNvSpPr txBox="1"/>
          <p:nvPr/>
        </p:nvSpPr>
        <p:spPr>
          <a:xfrm>
            <a:off x="5310188" y="930275"/>
            <a:ext cx="2159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4352" name="文本框 8"/>
          <p:cNvSpPr txBox="1"/>
          <p:nvPr/>
        </p:nvSpPr>
        <p:spPr>
          <a:xfrm>
            <a:off x="5588000" y="930275"/>
            <a:ext cx="4460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4353" name="文本框 12"/>
          <p:cNvSpPr txBox="1"/>
          <p:nvPr/>
        </p:nvSpPr>
        <p:spPr>
          <a:xfrm>
            <a:off x="5924550" y="920750"/>
            <a:ext cx="80486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4354" name="文本框 13"/>
          <p:cNvSpPr txBox="1"/>
          <p:nvPr/>
        </p:nvSpPr>
        <p:spPr>
          <a:xfrm>
            <a:off x="6159500" y="3549650"/>
            <a:ext cx="5588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4355" name="文本框 14"/>
          <p:cNvSpPr txBox="1"/>
          <p:nvPr/>
        </p:nvSpPr>
        <p:spPr>
          <a:xfrm>
            <a:off x="6456363" y="354965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4356" name="文本框 15"/>
          <p:cNvSpPr txBox="1"/>
          <p:nvPr/>
        </p:nvSpPr>
        <p:spPr>
          <a:xfrm>
            <a:off x="6802438" y="3540125"/>
            <a:ext cx="12350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4357" name="TextBox 31"/>
          <p:cNvSpPr txBox="1"/>
          <p:nvPr/>
        </p:nvSpPr>
        <p:spPr>
          <a:xfrm>
            <a:off x="728663" y="4840288"/>
            <a:ext cx="10810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4358" name="TextBox 31"/>
          <p:cNvSpPr txBox="1"/>
          <p:nvPr/>
        </p:nvSpPr>
        <p:spPr>
          <a:xfrm>
            <a:off x="587375" y="1844675"/>
            <a:ext cx="10810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4359" name="TextBox 31"/>
          <p:cNvSpPr txBox="1"/>
          <p:nvPr/>
        </p:nvSpPr>
        <p:spPr>
          <a:xfrm>
            <a:off x="4067175" y="2011363"/>
            <a:ext cx="10810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4360" name="TextBox 31"/>
          <p:cNvSpPr txBox="1"/>
          <p:nvPr/>
        </p:nvSpPr>
        <p:spPr>
          <a:xfrm>
            <a:off x="4948238" y="4821238"/>
            <a:ext cx="10810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4361" name="文本框 19"/>
          <p:cNvSpPr txBox="1"/>
          <p:nvPr/>
        </p:nvSpPr>
        <p:spPr>
          <a:xfrm>
            <a:off x="1155700" y="4113213"/>
            <a:ext cx="8159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4362" name="文本框 20"/>
          <p:cNvSpPr txBox="1"/>
          <p:nvPr/>
        </p:nvSpPr>
        <p:spPr>
          <a:xfrm>
            <a:off x="946150" y="1268413"/>
            <a:ext cx="8159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4363" name="文本框 21"/>
          <p:cNvSpPr txBox="1"/>
          <p:nvPr/>
        </p:nvSpPr>
        <p:spPr>
          <a:xfrm>
            <a:off x="4492625" y="1414463"/>
            <a:ext cx="8159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4364" name="文本框 22"/>
          <p:cNvSpPr txBox="1"/>
          <p:nvPr/>
        </p:nvSpPr>
        <p:spPr>
          <a:xfrm>
            <a:off x="5292725" y="4089400"/>
            <a:ext cx="8159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4365" name="文本框 2"/>
          <p:cNvSpPr txBox="1"/>
          <p:nvPr/>
        </p:nvSpPr>
        <p:spPr>
          <a:xfrm>
            <a:off x="7542213" y="4032250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14366" name="文本框 10"/>
          <p:cNvSpPr txBox="1"/>
          <p:nvPr/>
        </p:nvSpPr>
        <p:spPr>
          <a:xfrm>
            <a:off x="7556500" y="4792663"/>
            <a:ext cx="481013" cy="246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7340600" y="4913313"/>
            <a:ext cx="215900" cy="476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68" name="图片 4" descr="2-P53! 20190809_174607_Ch+Marker"/>
          <p:cNvPicPr>
            <a:picLocks noChangeAspect="1"/>
          </p:cNvPicPr>
          <p:nvPr/>
        </p:nvPicPr>
        <p:blipFill>
          <a:blip r:embed="rId8"/>
          <a:srcRect l="44200" t="45264" r="10934" b="38181"/>
          <a:stretch>
            <a:fillRect/>
          </a:stretch>
        </p:blipFill>
        <p:spPr>
          <a:xfrm>
            <a:off x="1706563" y="3965575"/>
            <a:ext cx="1754187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9" name="图片 5" descr="down  gap 20190814_151316_Ch+Marker"/>
          <p:cNvPicPr>
            <a:picLocks noChangeAspect="1"/>
          </p:cNvPicPr>
          <p:nvPr/>
        </p:nvPicPr>
        <p:blipFill>
          <a:blip r:embed="rId9"/>
          <a:srcRect l="38692" t="36832" r="15256" b="44467"/>
          <a:stretch>
            <a:fillRect/>
          </a:stretch>
        </p:blipFill>
        <p:spPr>
          <a:xfrm>
            <a:off x="1692275" y="4660900"/>
            <a:ext cx="1800225" cy="7302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70" name="对象 1"/>
          <p:cNvGraphicFramePr/>
          <p:nvPr/>
        </p:nvGraphicFramePr>
        <p:xfrm>
          <a:off x="4986338" y="1939925"/>
          <a:ext cx="33528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6399530" imgH="952500" progId="Photoshop.Image.19">
                  <p:embed/>
                </p:oleObj>
              </mc:Choice>
              <mc:Fallback>
                <p:oleObj r:id="rId10" imgW="6399530" imgH="952500" progId="Photoshop.Image.19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6338" y="1939925"/>
                        <a:ext cx="3352800" cy="573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71" name="对象 3"/>
          <p:cNvGraphicFramePr/>
          <p:nvPr/>
        </p:nvGraphicFramePr>
        <p:xfrm>
          <a:off x="5003800" y="1268413"/>
          <a:ext cx="3335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6374765" imgH="901700" progId="Photoshop.Image.19">
                  <p:embed/>
                </p:oleObj>
              </mc:Choice>
              <mc:Fallback>
                <p:oleObj r:id="rId12" imgW="6374765" imgH="901700" progId="Photoshop.Image.19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03800" y="1268413"/>
                        <a:ext cx="3335338" cy="598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72" name="文本框 1"/>
          <p:cNvSpPr txBox="1"/>
          <p:nvPr/>
        </p:nvSpPr>
        <p:spPr>
          <a:xfrm>
            <a:off x="7747000" y="1320800"/>
            <a:ext cx="4810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14373" name="文本框 4"/>
          <p:cNvSpPr txBox="1"/>
          <p:nvPr/>
        </p:nvSpPr>
        <p:spPr>
          <a:xfrm>
            <a:off x="7723188" y="2114550"/>
            <a:ext cx="481012" cy="246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4374" name="文本框 5"/>
          <p:cNvSpPr txBox="1"/>
          <p:nvPr/>
        </p:nvSpPr>
        <p:spPr>
          <a:xfrm>
            <a:off x="3027363" y="4113213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14375" name="文本框 6"/>
          <p:cNvSpPr txBox="1"/>
          <p:nvPr/>
        </p:nvSpPr>
        <p:spPr>
          <a:xfrm>
            <a:off x="2671763" y="4929188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4376" name="文本框 3"/>
          <p:cNvSpPr txBox="1"/>
          <p:nvPr/>
        </p:nvSpPr>
        <p:spPr>
          <a:xfrm>
            <a:off x="2843213" y="2060575"/>
            <a:ext cx="481012" cy="246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 flipV="1">
            <a:off x="3165475" y="13954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78" name="文本框 37"/>
          <p:cNvSpPr txBox="1"/>
          <p:nvPr>
            <p:custDataLst>
              <p:tags r:id="rId2"/>
            </p:custDataLst>
          </p:nvPr>
        </p:nvSpPr>
        <p:spPr>
          <a:xfrm>
            <a:off x="3324225" y="126841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574DBB-8AE0-CFA0-2FBD-CE843AB92EE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B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4"/>
          <p:cNvSpPr txBox="1"/>
          <p:nvPr/>
        </p:nvSpPr>
        <p:spPr>
          <a:xfrm>
            <a:off x="611188" y="836613"/>
            <a:ext cx="14430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15363" name="图片 5" descr="2-PAI1 20200530_173143_Ch+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/>
          <a:srcRect l="35703" t="27321" r="38322" b="55022"/>
          <a:stretch>
            <a:fillRect/>
          </a:stretch>
        </p:blipFill>
        <p:spPr>
          <a:xfrm>
            <a:off x="1547813" y="1944688"/>
            <a:ext cx="1776412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6" descr="2-G. 20200528_164029_Ch+Marker"/>
          <p:cNvPicPr>
            <a:picLocks noChangeAspect="1"/>
          </p:cNvPicPr>
          <p:nvPr/>
        </p:nvPicPr>
        <p:blipFill>
          <a:blip r:embed="rId41"/>
          <a:srcRect l="42125" t="40523" r="34680" b="45381"/>
          <a:stretch>
            <a:fillRect/>
          </a:stretch>
        </p:blipFill>
        <p:spPr>
          <a:xfrm>
            <a:off x="1547813" y="2736850"/>
            <a:ext cx="1785937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8" descr="82-PAI1 20190930_103754_Ch+Marker"/>
          <p:cNvPicPr>
            <a:picLocks noChangeAspect="1"/>
          </p:cNvPicPr>
          <p:nvPr/>
        </p:nvPicPr>
        <p:blipFill>
          <a:blip r:embed="rId42"/>
          <a:srcRect l="6450" t="38943" r="8806" b="41800"/>
          <a:stretch>
            <a:fillRect/>
          </a:stretch>
        </p:blipFill>
        <p:spPr>
          <a:xfrm>
            <a:off x="5049838" y="1844675"/>
            <a:ext cx="3402012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1" descr="81-PAI120190928_170636_Ch+Marker"/>
          <p:cNvPicPr>
            <a:picLocks noChangeAspect="1"/>
          </p:cNvPicPr>
          <p:nvPr/>
        </p:nvPicPr>
        <p:blipFill>
          <a:blip r:embed="rId43"/>
          <a:srcRect l="14388" t="34912" r="37910" b="46123"/>
          <a:stretch>
            <a:fillRect/>
          </a:stretch>
        </p:blipFill>
        <p:spPr>
          <a:xfrm>
            <a:off x="1547813" y="4471988"/>
            <a:ext cx="1865312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2" descr="81-GAP 20190925_150414_Ch+Marker"/>
          <p:cNvPicPr>
            <a:picLocks noChangeAspect="1"/>
          </p:cNvPicPr>
          <p:nvPr/>
        </p:nvPicPr>
        <p:blipFill>
          <a:blip r:embed="rId44"/>
          <a:srcRect l="11064" t="43817" r="43170" b="42307"/>
          <a:stretch>
            <a:fillRect/>
          </a:stretch>
        </p:blipFill>
        <p:spPr>
          <a:xfrm>
            <a:off x="1547813" y="5264150"/>
            <a:ext cx="1873250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4" descr="D2-PAI1 20190902_222716_Ch+Marker"/>
          <p:cNvPicPr>
            <a:picLocks noChangeAspect="1"/>
          </p:cNvPicPr>
          <p:nvPr/>
        </p:nvPicPr>
        <p:blipFill>
          <a:blip r:embed="rId45"/>
          <a:srcRect l="45659" t="32953" r="7880" b="49881"/>
          <a:stretch>
            <a:fillRect/>
          </a:stretch>
        </p:blipFill>
        <p:spPr>
          <a:xfrm>
            <a:off x="5364163" y="4545013"/>
            <a:ext cx="1852612" cy="6699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369" name="对象 1"/>
          <p:cNvGraphicFramePr/>
          <p:nvPr/>
        </p:nvGraphicFramePr>
        <p:xfrm>
          <a:off x="5364163" y="5264150"/>
          <a:ext cx="18526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6" imgW="6082030" imgH="1079500" progId="Photoshop.Image.19">
                  <p:embed/>
                </p:oleObj>
              </mc:Choice>
              <mc:Fallback>
                <p:oleObj r:id="rId46" imgW="6082030" imgH="1079500" progId="Photoshop.Image.19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7"/>
                      <a:srcRect l="42294"/>
                      <a:stretch>
                        <a:fillRect/>
                      </a:stretch>
                    </p:blipFill>
                    <p:spPr>
                      <a:xfrm>
                        <a:off x="5364163" y="5264150"/>
                        <a:ext cx="1852612" cy="608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70" name="图片 1" descr="822-GAP 20190927_140514_Ch+Marker"/>
          <p:cNvPicPr>
            <a:picLocks noChangeAspect="1"/>
          </p:cNvPicPr>
          <p:nvPr/>
        </p:nvPicPr>
        <p:blipFill>
          <a:blip r:embed="rId48"/>
          <a:srcRect l="7669" t="36848" r="11259" b="48108"/>
          <a:stretch>
            <a:fillRect/>
          </a:stretch>
        </p:blipFill>
        <p:spPr>
          <a:xfrm>
            <a:off x="5040313" y="2708275"/>
            <a:ext cx="3411537" cy="58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1" name="文本框 4"/>
          <p:cNvSpPr txBox="1"/>
          <p:nvPr>
            <p:custDataLst>
              <p:tags r:id="rId2"/>
            </p:custDataLst>
          </p:nvPr>
        </p:nvSpPr>
        <p:spPr>
          <a:xfrm>
            <a:off x="1982788" y="161448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372" name="文本框 5"/>
          <p:cNvSpPr txBox="1"/>
          <p:nvPr>
            <p:custDataLst>
              <p:tags r:id="rId3"/>
            </p:custDataLst>
          </p:nvPr>
        </p:nvSpPr>
        <p:spPr>
          <a:xfrm>
            <a:off x="2279650" y="1614488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5373" name="文本框 6"/>
          <p:cNvSpPr txBox="1"/>
          <p:nvPr>
            <p:custDataLst>
              <p:tags r:id="rId4"/>
            </p:custDataLst>
          </p:nvPr>
        </p:nvSpPr>
        <p:spPr>
          <a:xfrm>
            <a:off x="2627313" y="160496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5374" name="文本框 4"/>
          <p:cNvSpPr txBox="1"/>
          <p:nvPr>
            <p:custDataLst>
              <p:tags r:id="rId5"/>
            </p:custDataLst>
          </p:nvPr>
        </p:nvSpPr>
        <p:spPr>
          <a:xfrm>
            <a:off x="5519738" y="156686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375" name="文本框 5"/>
          <p:cNvSpPr txBox="1"/>
          <p:nvPr>
            <p:custDataLst>
              <p:tags r:id="rId6"/>
            </p:custDataLst>
          </p:nvPr>
        </p:nvSpPr>
        <p:spPr>
          <a:xfrm>
            <a:off x="5816600" y="156686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5376" name="文本框 6"/>
          <p:cNvSpPr txBox="1"/>
          <p:nvPr>
            <p:custDataLst>
              <p:tags r:id="rId7"/>
            </p:custDataLst>
          </p:nvPr>
        </p:nvSpPr>
        <p:spPr>
          <a:xfrm>
            <a:off x="6164263" y="15573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5377" name="文本框 4"/>
          <p:cNvSpPr txBox="1"/>
          <p:nvPr>
            <p:custDataLst>
              <p:tags r:id="rId8"/>
            </p:custDataLst>
          </p:nvPr>
        </p:nvSpPr>
        <p:spPr>
          <a:xfrm>
            <a:off x="6913563" y="156051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378" name="文本框 5"/>
          <p:cNvSpPr txBox="1"/>
          <p:nvPr>
            <p:custDataLst>
              <p:tags r:id="rId9"/>
            </p:custDataLst>
          </p:nvPr>
        </p:nvSpPr>
        <p:spPr>
          <a:xfrm>
            <a:off x="7210425" y="156051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5379" name="文本框 6"/>
          <p:cNvSpPr txBox="1"/>
          <p:nvPr>
            <p:custDataLst>
              <p:tags r:id="rId10"/>
            </p:custDataLst>
          </p:nvPr>
        </p:nvSpPr>
        <p:spPr>
          <a:xfrm>
            <a:off x="7558088" y="155098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5380" name="文本框 4"/>
          <p:cNvSpPr txBox="1"/>
          <p:nvPr>
            <p:custDataLst>
              <p:tags r:id="rId11"/>
            </p:custDataLst>
          </p:nvPr>
        </p:nvSpPr>
        <p:spPr>
          <a:xfrm>
            <a:off x="2211388" y="418306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381" name="文本框 5"/>
          <p:cNvSpPr txBox="1"/>
          <p:nvPr>
            <p:custDataLst>
              <p:tags r:id="rId12"/>
            </p:custDataLst>
          </p:nvPr>
        </p:nvSpPr>
        <p:spPr>
          <a:xfrm>
            <a:off x="2508250" y="418306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5382" name="文本框 6"/>
          <p:cNvSpPr txBox="1"/>
          <p:nvPr>
            <p:custDataLst>
              <p:tags r:id="rId13"/>
            </p:custDataLst>
          </p:nvPr>
        </p:nvSpPr>
        <p:spPr>
          <a:xfrm>
            <a:off x="2855913" y="41735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5383" name="文本框 4"/>
          <p:cNvSpPr txBox="1"/>
          <p:nvPr>
            <p:custDataLst>
              <p:tags r:id="rId14"/>
            </p:custDataLst>
          </p:nvPr>
        </p:nvSpPr>
        <p:spPr>
          <a:xfrm>
            <a:off x="5578475" y="42687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384" name="文本框 5"/>
          <p:cNvSpPr txBox="1"/>
          <p:nvPr>
            <p:custDataLst>
              <p:tags r:id="rId15"/>
            </p:custDataLst>
          </p:nvPr>
        </p:nvSpPr>
        <p:spPr>
          <a:xfrm>
            <a:off x="5875338" y="42687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5385" name="文本框 6"/>
          <p:cNvSpPr txBox="1"/>
          <p:nvPr>
            <p:custDataLst>
              <p:tags r:id="rId16"/>
            </p:custDataLst>
          </p:nvPr>
        </p:nvSpPr>
        <p:spPr>
          <a:xfrm>
            <a:off x="6223000" y="42592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5386" name="文本框 3"/>
          <p:cNvSpPr txBox="1"/>
          <p:nvPr>
            <p:custDataLst>
              <p:tags r:id="rId17"/>
            </p:custDataLst>
          </p:nvPr>
        </p:nvSpPr>
        <p:spPr>
          <a:xfrm>
            <a:off x="4340225" y="2122488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5387" name="文本框 46"/>
          <p:cNvSpPr txBox="1"/>
          <p:nvPr>
            <p:custDataLst>
              <p:tags r:id="rId18"/>
            </p:custDataLst>
          </p:nvPr>
        </p:nvSpPr>
        <p:spPr>
          <a:xfrm>
            <a:off x="3986213" y="270986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5388" name="文本框 3"/>
          <p:cNvSpPr txBox="1"/>
          <p:nvPr>
            <p:custDataLst>
              <p:tags r:id="rId19"/>
            </p:custDataLst>
          </p:nvPr>
        </p:nvSpPr>
        <p:spPr>
          <a:xfrm>
            <a:off x="787400" y="2132013"/>
            <a:ext cx="1658938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5389" name="文本框 46"/>
          <p:cNvSpPr txBox="1"/>
          <p:nvPr>
            <p:custDataLst>
              <p:tags r:id="rId20"/>
            </p:custDataLst>
          </p:nvPr>
        </p:nvSpPr>
        <p:spPr>
          <a:xfrm>
            <a:off x="500063" y="271938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5390" name="文本框 3"/>
          <p:cNvSpPr txBox="1"/>
          <p:nvPr>
            <p:custDataLst>
              <p:tags r:id="rId21"/>
            </p:custDataLst>
          </p:nvPr>
        </p:nvSpPr>
        <p:spPr>
          <a:xfrm>
            <a:off x="801688" y="4708525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5391" name="文本框 46"/>
          <p:cNvSpPr txBox="1"/>
          <p:nvPr>
            <p:custDataLst>
              <p:tags r:id="rId22"/>
            </p:custDataLst>
          </p:nvPr>
        </p:nvSpPr>
        <p:spPr>
          <a:xfrm>
            <a:off x="514350" y="529590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5392" name="文本框 3"/>
          <p:cNvSpPr txBox="1"/>
          <p:nvPr>
            <p:custDataLst>
              <p:tags r:id="rId23"/>
            </p:custDataLst>
          </p:nvPr>
        </p:nvSpPr>
        <p:spPr>
          <a:xfrm>
            <a:off x="4594225" y="4797425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5393" name="文本框 46"/>
          <p:cNvSpPr txBox="1"/>
          <p:nvPr>
            <p:custDataLst>
              <p:tags r:id="rId24"/>
            </p:custDataLst>
          </p:nvPr>
        </p:nvSpPr>
        <p:spPr>
          <a:xfrm>
            <a:off x="4306888" y="538480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5394" name="文本框 37"/>
          <p:cNvSpPr txBox="1"/>
          <p:nvPr>
            <p:custDataLst>
              <p:tags r:id="rId25"/>
            </p:custDataLst>
          </p:nvPr>
        </p:nvSpPr>
        <p:spPr>
          <a:xfrm>
            <a:off x="5522913" y="5548313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5" name="直接连接符 4"/>
          <p:cNvCxnSpPr/>
          <p:nvPr>
            <p:custDataLst>
              <p:tags r:id="rId26"/>
            </p:custDataLst>
          </p:nvPr>
        </p:nvCxnSpPr>
        <p:spPr>
          <a:xfrm flipV="1">
            <a:off x="3141663" y="56181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96" name="文本框 37"/>
          <p:cNvSpPr txBox="1"/>
          <p:nvPr>
            <p:custDataLst>
              <p:tags r:id="rId27"/>
            </p:custDataLst>
          </p:nvPr>
        </p:nvSpPr>
        <p:spPr>
          <a:xfrm>
            <a:off x="3336925" y="549116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2" name="直接连接符 1"/>
          <p:cNvCxnSpPr/>
          <p:nvPr>
            <p:custDataLst>
              <p:tags r:id="rId28"/>
            </p:custDataLst>
          </p:nvPr>
        </p:nvCxnSpPr>
        <p:spPr>
          <a:xfrm flipV="1">
            <a:off x="3079750" y="30607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98" name="文本框 37"/>
          <p:cNvSpPr txBox="1"/>
          <p:nvPr>
            <p:custDataLst>
              <p:tags r:id="rId29"/>
            </p:custDataLst>
          </p:nvPr>
        </p:nvSpPr>
        <p:spPr>
          <a:xfrm>
            <a:off x="3275013" y="2935288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4" name="直接连接符 3"/>
          <p:cNvCxnSpPr/>
          <p:nvPr>
            <p:custDataLst>
              <p:tags r:id="rId30"/>
            </p:custDataLst>
          </p:nvPr>
        </p:nvCxnSpPr>
        <p:spPr>
          <a:xfrm flipV="1">
            <a:off x="7904163" y="30607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00" name="文本框 37"/>
          <p:cNvSpPr txBox="1"/>
          <p:nvPr>
            <p:custDataLst>
              <p:tags r:id="rId31"/>
            </p:custDataLst>
          </p:nvPr>
        </p:nvSpPr>
        <p:spPr>
          <a:xfrm>
            <a:off x="8099425" y="2935288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10" name="直接连接符 9"/>
          <p:cNvCxnSpPr/>
          <p:nvPr>
            <p:custDataLst>
              <p:tags r:id="rId32"/>
            </p:custDataLst>
          </p:nvPr>
        </p:nvCxnSpPr>
        <p:spPr>
          <a:xfrm flipV="1">
            <a:off x="3027363" y="22590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02" name="文本框 37"/>
          <p:cNvSpPr txBox="1"/>
          <p:nvPr>
            <p:custDataLst>
              <p:tags r:id="rId33"/>
            </p:custDataLst>
          </p:nvPr>
        </p:nvSpPr>
        <p:spPr>
          <a:xfrm>
            <a:off x="3186113" y="2133600"/>
            <a:ext cx="557212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8" name="直接连接符 7"/>
          <p:cNvCxnSpPr/>
          <p:nvPr>
            <p:custDataLst>
              <p:tags r:id="rId34"/>
            </p:custDataLst>
          </p:nvPr>
        </p:nvCxnSpPr>
        <p:spPr>
          <a:xfrm flipV="1">
            <a:off x="3179763" y="47990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04" name="文本框 37"/>
          <p:cNvSpPr txBox="1"/>
          <p:nvPr>
            <p:custDataLst>
              <p:tags r:id="rId35"/>
            </p:custDataLst>
          </p:nvPr>
        </p:nvSpPr>
        <p:spPr>
          <a:xfrm>
            <a:off x="3338513" y="4672013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11" name="直接连接符 10"/>
          <p:cNvCxnSpPr/>
          <p:nvPr>
            <p:custDataLst>
              <p:tags r:id="rId36"/>
            </p:custDataLst>
          </p:nvPr>
        </p:nvCxnSpPr>
        <p:spPr>
          <a:xfrm flipV="1">
            <a:off x="6572250" y="48545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06" name="文本框 37"/>
          <p:cNvSpPr txBox="1"/>
          <p:nvPr>
            <p:custDataLst>
              <p:tags r:id="rId37"/>
            </p:custDataLst>
          </p:nvPr>
        </p:nvSpPr>
        <p:spPr>
          <a:xfrm>
            <a:off x="6731000" y="4727575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15407" name="文本框 37"/>
          <p:cNvSpPr txBox="1"/>
          <p:nvPr>
            <p:custDataLst>
              <p:tags r:id="rId38"/>
            </p:custDataLst>
          </p:nvPr>
        </p:nvSpPr>
        <p:spPr>
          <a:xfrm>
            <a:off x="8027988" y="20605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249995-7F6A-031F-38AC-C4117DF3F9CD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B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466725" y="188913"/>
            <a:ext cx="720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pic>
        <p:nvPicPr>
          <p:cNvPr id="16386" name="Picture 9" descr="E:\论文\试验数据\2016-2020\CFs aging\GXY\HCF 过表达和敲低\HCF p300 KO\HCF p11 DOWN p300\2019.12.25；p871582第1批p12质粒转染down p300 一个板\膜1\3-P21 20191227_131055_Ch\3-P21 20191227_131055_Ch+Marker.jpg"/>
          <p:cNvPicPr>
            <a:picLocks noChangeAspect="1"/>
          </p:cNvPicPr>
          <p:nvPr/>
        </p:nvPicPr>
        <p:blipFill>
          <a:blip r:embed="rId2">
            <a:lum bright="12000"/>
          </a:blip>
          <a:srcRect l="11053" t="35005" r="52098" b="37360"/>
          <a:stretch>
            <a:fillRect/>
          </a:stretch>
        </p:blipFill>
        <p:spPr>
          <a:xfrm>
            <a:off x="1409700" y="1268413"/>
            <a:ext cx="2359025" cy="66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5" descr="E:\论文\试验数据\2016-2020\CFs aging\GXY\HCF 过表达和敲低\HCF p300 KO\HCF p11 DOWN p300\2019.12.25；p871582第1批p12质粒转染down p300 一个板\膜1\3-G 20191226_112621_Ch\3-G 20191226_112621_Ch+Marker.jpg"/>
          <p:cNvPicPr>
            <a:picLocks noChangeAspect="1"/>
          </p:cNvPicPr>
          <p:nvPr/>
        </p:nvPicPr>
        <p:blipFill>
          <a:blip r:embed="rId3"/>
          <a:srcRect l="2782" t="37178" r="60957" b="44398"/>
          <a:stretch>
            <a:fillRect/>
          </a:stretch>
        </p:blipFill>
        <p:spPr>
          <a:xfrm>
            <a:off x="1419225" y="2000250"/>
            <a:ext cx="2346325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7" descr="E:\论文\试验数据\2016-2020\CFs aging\GXY\HCF 过表达和敲低\HCF p300 KO\HCF p11 DOWN p300\2020.5.28；p846615；p869556第3批p11质粒转染down p300 共3个板\p869556板1\膜1（前3孔）\1-P21 20200529_153652_Ch\1-P21 20200529_153652_Ch+Marker.jpg"/>
          <p:cNvPicPr>
            <a:picLocks noChangeAspect="1"/>
          </p:cNvPicPr>
          <p:nvPr/>
        </p:nvPicPr>
        <p:blipFill>
          <a:blip r:embed="rId4"/>
          <a:srcRect l="33583" t="41661" r="5589" b="38043"/>
          <a:stretch>
            <a:fillRect/>
          </a:stretch>
        </p:blipFill>
        <p:spPr>
          <a:xfrm>
            <a:off x="5219700" y="1268413"/>
            <a:ext cx="3387725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8" descr="E:\论文\试验数据\2016-2020\CFs aging\GXY\HCF 过表达和敲低\HCF p300 KO\HCF p11 DOWN p300\2020.5.28；p846615；p869556第3批p11质粒转染down p300 共3个板\p869556板1\膜1（前3孔）\1-Gap 20200531_145029_Ch\GLYY 20200531_145029_Ch+Marker.jpg"/>
          <p:cNvPicPr>
            <a:picLocks noChangeAspect="1"/>
          </p:cNvPicPr>
          <p:nvPr/>
        </p:nvPicPr>
        <p:blipFill>
          <a:blip r:embed="rId5"/>
          <a:srcRect l="39325" t="39215" b="40520"/>
          <a:stretch>
            <a:fillRect/>
          </a:stretch>
        </p:blipFill>
        <p:spPr>
          <a:xfrm>
            <a:off x="5219700" y="2133600"/>
            <a:ext cx="3430588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" descr="1-P21-2 20190809_171951_Ch+Marker"/>
          <p:cNvPicPr>
            <a:picLocks noChangeAspect="1"/>
          </p:cNvPicPr>
          <p:nvPr/>
        </p:nvPicPr>
        <p:blipFill>
          <a:blip r:embed="rId6"/>
          <a:srcRect l="12396" t="33971" r="12250" b="42973"/>
          <a:stretch>
            <a:fillRect/>
          </a:stretch>
        </p:blipFill>
        <p:spPr>
          <a:xfrm>
            <a:off x="1647825" y="4005263"/>
            <a:ext cx="3687763" cy="89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文本框 1"/>
          <p:cNvSpPr txBox="1"/>
          <p:nvPr/>
        </p:nvSpPr>
        <p:spPr>
          <a:xfrm>
            <a:off x="854075" y="1479550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16392" name="文本框 1"/>
          <p:cNvSpPr txBox="1"/>
          <p:nvPr/>
        </p:nvSpPr>
        <p:spPr>
          <a:xfrm>
            <a:off x="4667250" y="1557338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16393" name="文本框 1"/>
          <p:cNvSpPr txBox="1"/>
          <p:nvPr/>
        </p:nvSpPr>
        <p:spPr>
          <a:xfrm>
            <a:off x="1119188" y="4292600"/>
            <a:ext cx="7207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16394" name="文本框 4"/>
          <p:cNvSpPr txBox="1"/>
          <p:nvPr/>
        </p:nvSpPr>
        <p:spPr>
          <a:xfrm>
            <a:off x="1911350" y="996950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6395" name="文本框 5"/>
          <p:cNvSpPr txBox="1"/>
          <p:nvPr/>
        </p:nvSpPr>
        <p:spPr>
          <a:xfrm>
            <a:off x="2389188" y="99695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6396" name="文本框 6"/>
          <p:cNvSpPr txBox="1"/>
          <p:nvPr/>
        </p:nvSpPr>
        <p:spPr>
          <a:xfrm>
            <a:off x="2736850" y="987425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6397" name="文本框 7"/>
          <p:cNvSpPr txBox="1"/>
          <p:nvPr/>
        </p:nvSpPr>
        <p:spPr>
          <a:xfrm>
            <a:off x="5381625" y="981075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6398" name="文本框 8"/>
          <p:cNvSpPr txBox="1"/>
          <p:nvPr/>
        </p:nvSpPr>
        <p:spPr>
          <a:xfrm>
            <a:off x="5592763" y="97155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6399" name="文本框 9"/>
          <p:cNvSpPr txBox="1"/>
          <p:nvPr/>
        </p:nvSpPr>
        <p:spPr>
          <a:xfrm>
            <a:off x="5940425" y="962025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6400" name="文本框 10"/>
          <p:cNvSpPr txBox="1"/>
          <p:nvPr/>
        </p:nvSpPr>
        <p:spPr>
          <a:xfrm>
            <a:off x="6642100" y="9763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6401" name="文本框 11"/>
          <p:cNvSpPr txBox="1"/>
          <p:nvPr/>
        </p:nvSpPr>
        <p:spPr>
          <a:xfrm>
            <a:off x="6881813" y="981075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6402" name="文本框 12"/>
          <p:cNvSpPr txBox="1"/>
          <p:nvPr/>
        </p:nvSpPr>
        <p:spPr>
          <a:xfrm>
            <a:off x="7248525" y="971550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6403" name="文本框 13"/>
          <p:cNvSpPr txBox="1"/>
          <p:nvPr/>
        </p:nvSpPr>
        <p:spPr>
          <a:xfrm>
            <a:off x="2087563" y="3708400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6404" name="文本框 14"/>
          <p:cNvSpPr txBox="1"/>
          <p:nvPr/>
        </p:nvSpPr>
        <p:spPr>
          <a:xfrm>
            <a:off x="2408238" y="3717925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6405" name="文本框 15"/>
          <p:cNvSpPr txBox="1"/>
          <p:nvPr/>
        </p:nvSpPr>
        <p:spPr>
          <a:xfrm>
            <a:off x="2784475" y="3708400"/>
            <a:ext cx="8715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6406" name="文本框 16"/>
          <p:cNvSpPr txBox="1"/>
          <p:nvPr/>
        </p:nvSpPr>
        <p:spPr>
          <a:xfrm>
            <a:off x="3605213" y="3727450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6407" name="文本框 17"/>
          <p:cNvSpPr txBox="1"/>
          <p:nvPr/>
        </p:nvSpPr>
        <p:spPr>
          <a:xfrm>
            <a:off x="3859213" y="372745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6408" name="文本框 18"/>
          <p:cNvSpPr txBox="1"/>
          <p:nvPr/>
        </p:nvSpPr>
        <p:spPr>
          <a:xfrm>
            <a:off x="4206875" y="3717925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6409" name="TextBox 31"/>
          <p:cNvSpPr txBox="1"/>
          <p:nvPr/>
        </p:nvSpPr>
        <p:spPr>
          <a:xfrm>
            <a:off x="4311650" y="2276475"/>
            <a:ext cx="10810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6410" name="TextBox 31"/>
          <p:cNvSpPr txBox="1"/>
          <p:nvPr/>
        </p:nvSpPr>
        <p:spPr>
          <a:xfrm>
            <a:off x="457200" y="2205038"/>
            <a:ext cx="10810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6411" name="TextBox 31"/>
          <p:cNvSpPr txBox="1"/>
          <p:nvPr/>
        </p:nvSpPr>
        <p:spPr>
          <a:xfrm>
            <a:off x="758825" y="5176838"/>
            <a:ext cx="10810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6412" name="文本框 10"/>
          <p:cNvSpPr txBox="1"/>
          <p:nvPr/>
        </p:nvSpPr>
        <p:spPr>
          <a:xfrm>
            <a:off x="3725863" y="2339975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6413" name="文本框 3"/>
          <p:cNvSpPr txBox="1"/>
          <p:nvPr/>
        </p:nvSpPr>
        <p:spPr>
          <a:xfrm>
            <a:off x="7812088" y="2420938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sp>
        <p:nvSpPr>
          <p:cNvPr id="16414" name="文本框 4"/>
          <p:cNvSpPr txBox="1"/>
          <p:nvPr/>
        </p:nvSpPr>
        <p:spPr>
          <a:xfrm>
            <a:off x="3706813" y="1546225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15kd</a:t>
            </a:r>
          </a:p>
        </p:txBody>
      </p:sp>
      <p:sp>
        <p:nvSpPr>
          <p:cNvPr id="16415" name="文本框 5"/>
          <p:cNvSpPr txBox="1"/>
          <p:nvPr/>
        </p:nvSpPr>
        <p:spPr>
          <a:xfrm>
            <a:off x="7786688" y="1484313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15kd</a:t>
            </a:r>
          </a:p>
        </p:txBody>
      </p:sp>
      <p:sp>
        <p:nvSpPr>
          <p:cNvPr id="16416" name="文本框 6"/>
          <p:cNvSpPr txBox="1"/>
          <p:nvPr/>
        </p:nvSpPr>
        <p:spPr>
          <a:xfrm>
            <a:off x="5003800" y="4437063"/>
            <a:ext cx="482600" cy="246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15kd</a:t>
            </a:r>
          </a:p>
        </p:txBody>
      </p:sp>
      <p:sp>
        <p:nvSpPr>
          <p:cNvPr id="16417" name="文本框 7"/>
          <p:cNvSpPr txBox="1"/>
          <p:nvPr/>
        </p:nvSpPr>
        <p:spPr>
          <a:xfrm>
            <a:off x="5011738" y="4259263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25kd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862513" y="43751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56163" y="45688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6420" name="对象 1"/>
          <p:cNvGraphicFramePr/>
          <p:nvPr/>
        </p:nvGraphicFramePr>
        <p:xfrm>
          <a:off x="1641475" y="4956175"/>
          <a:ext cx="374015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7186930" imgH="1079500" progId="Photoshop.Image.19">
                  <p:embed/>
                </p:oleObj>
              </mc:Choice>
              <mc:Fallback>
                <p:oleObj r:id="rId7" imgW="7186930" imgH="1079500" progId="Photoshop.Image.19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41475" y="4956175"/>
                        <a:ext cx="3740150" cy="79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 flipV="1">
            <a:off x="4795838" y="53006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22" name="文本框 1"/>
          <p:cNvSpPr txBox="1"/>
          <p:nvPr/>
        </p:nvSpPr>
        <p:spPr>
          <a:xfrm>
            <a:off x="4664075" y="5300663"/>
            <a:ext cx="481013" cy="246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206106-738A-F33C-97DA-877655BC7307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B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/>
          <p:nvPr/>
        </p:nvSpPr>
        <p:spPr>
          <a:xfrm>
            <a:off x="341313" y="620713"/>
            <a:ext cx="935037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0" name="Picture 7" descr="E:\论文\试验数据\2016-2020\CFs aging\GXY\HCF 过表达和敲低\HCF P11 Down p53si\2020.5.28 p11~p12p53si(p846949 p874863)共3个板\p846949：板1\膜1（前3孔）\3-GAP 20200531_145232_Ch\GAPLYY 20200531_145232_Ch+Marker.jpg"/>
          <p:cNvPicPr>
            <a:picLocks noChangeAspect="1"/>
          </p:cNvPicPr>
          <p:nvPr/>
        </p:nvPicPr>
        <p:blipFill>
          <a:blip r:embed="rId2"/>
          <a:srcRect l="5594" t="38864" r="13309" b="40871"/>
          <a:stretch>
            <a:fillRect/>
          </a:stretch>
        </p:blipFill>
        <p:spPr>
          <a:xfrm>
            <a:off x="1814513" y="2657475"/>
            <a:ext cx="5019675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2" descr="1(4)"/>
          <p:cNvPicPr>
            <a:picLocks noChangeAspect="1"/>
          </p:cNvPicPr>
          <p:nvPr/>
        </p:nvPicPr>
        <p:blipFill>
          <a:blip r:embed="rId3"/>
          <a:srcRect r="9641" b="36707"/>
          <a:stretch>
            <a:fillRect/>
          </a:stretch>
        </p:blipFill>
        <p:spPr>
          <a:xfrm>
            <a:off x="1787525" y="1773238"/>
            <a:ext cx="5046663" cy="804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1"/>
          <p:cNvSpPr txBox="1"/>
          <p:nvPr/>
        </p:nvSpPr>
        <p:spPr>
          <a:xfrm>
            <a:off x="1276350" y="2043113"/>
            <a:ext cx="9350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7413" name="文本框 21"/>
          <p:cNvSpPr txBox="1"/>
          <p:nvPr/>
        </p:nvSpPr>
        <p:spPr>
          <a:xfrm>
            <a:off x="898525" y="3005138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7414" name="文本框 22"/>
          <p:cNvSpPr txBox="1"/>
          <p:nvPr/>
        </p:nvSpPr>
        <p:spPr>
          <a:xfrm>
            <a:off x="6321425" y="1908175"/>
            <a:ext cx="4222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17415" name="文本框 28"/>
          <p:cNvSpPr txBox="1"/>
          <p:nvPr/>
        </p:nvSpPr>
        <p:spPr>
          <a:xfrm>
            <a:off x="2344738" y="1501775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7416" name="文本框 29"/>
          <p:cNvSpPr txBox="1"/>
          <p:nvPr/>
        </p:nvSpPr>
        <p:spPr>
          <a:xfrm>
            <a:off x="2641600" y="1492250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7417" name="文本框 30"/>
          <p:cNvSpPr txBox="1"/>
          <p:nvPr/>
        </p:nvSpPr>
        <p:spPr>
          <a:xfrm>
            <a:off x="2898775" y="1492250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7418" name="文本框 31"/>
          <p:cNvSpPr txBox="1"/>
          <p:nvPr/>
        </p:nvSpPr>
        <p:spPr>
          <a:xfrm>
            <a:off x="3727450" y="1501775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7419" name="文本框 32"/>
          <p:cNvSpPr txBox="1"/>
          <p:nvPr/>
        </p:nvSpPr>
        <p:spPr>
          <a:xfrm>
            <a:off x="3957638" y="149225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7420" name="文本框 33"/>
          <p:cNvSpPr txBox="1"/>
          <p:nvPr/>
        </p:nvSpPr>
        <p:spPr>
          <a:xfrm>
            <a:off x="4243388" y="1492250"/>
            <a:ext cx="12350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7421" name="文本框 34"/>
          <p:cNvSpPr txBox="1"/>
          <p:nvPr/>
        </p:nvSpPr>
        <p:spPr>
          <a:xfrm>
            <a:off x="5086350" y="14970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7422" name="文本框 35"/>
          <p:cNvSpPr txBox="1"/>
          <p:nvPr/>
        </p:nvSpPr>
        <p:spPr>
          <a:xfrm>
            <a:off x="5345113" y="150653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7423" name="文本框 36"/>
          <p:cNvSpPr txBox="1"/>
          <p:nvPr/>
        </p:nvSpPr>
        <p:spPr>
          <a:xfrm>
            <a:off x="5678488" y="1497013"/>
            <a:ext cx="12350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pic>
        <p:nvPicPr>
          <p:cNvPr id="17424" name="图片 99"/>
          <p:cNvPicPr/>
          <p:nvPr/>
        </p:nvPicPr>
        <p:blipFill>
          <a:blip r:embed="rId4"/>
          <a:srcRect l="15251" r="16512"/>
          <a:stretch>
            <a:fillRect/>
          </a:stretch>
        </p:blipFill>
        <p:spPr>
          <a:xfrm>
            <a:off x="7321550" y="3324225"/>
            <a:ext cx="1787525" cy="355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5" name="文本框 37"/>
          <p:cNvSpPr txBox="1"/>
          <p:nvPr/>
        </p:nvSpPr>
        <p:spPr>
          <a:xfrm>
            <a:off x="1893888" y="30051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</a:p>
        </p:txBody>
      </p:sp>
      <p:sp>
        <p:nvSpPr>
          <p:cNvPr id="17426" name="文本框 38"/>
          <p:cNvSpPr txBox="1"/>
          <p:nvPr/>
        </p:nvSpPr>
        <p:spPr>
          <a:xfrm>
            <a:off x="1893888" y="32305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17427" name="文本框 1"/>
          <p:cNvSpPr txBox="1"/>
          <p:nvPr/>
        </p:nvSpPr>
        <p:spPr>
          <a:xfrm>
            <a:off x="341313" y="252413"/>
            <a:ext cx="1968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 siRNA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5B6567-F0D6-D1A3-86AD-939E987CD93D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C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"/>
          <p:cNvSpPr txBox="1"/>
          <p:nvPr/>
        </p:nvSpPr>
        <p:spPr>
          <a:xfrm>
            <a:off x="301625" y="161925"/>
            <a:ext cx="1393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 siRNA</a:t>
            </a:r>
          </a:p>
        </p:txBody>
      </p:sp>
      <p:sp>
        <p:nvSpPr>
          <p:cNvPr id="18434" name="文本框 6"/>
          <p:cNvSpPr txBox="1"/>
          <p:nvPr/>
        </p:nvSpPr>
        <p:spPr>
          <a:xfrm>
            <a:off x="368300" y="765175"/>
            <a:ext cx="1327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graphicFrame>
        <p:nvGraphicFramePr>
          <p:cNvPr id="18435" name="对象 1"/>
          <p:cNvGraphicFramePr/>
          <p:nvPr/>
        </p:nvGraphicFramePr>
        <p:xfrm>
          <a:off x="1979613" y="2060575"/>
          <a:ext cx="60801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7148830" imgH="1332865" progId="Photoshop.Image.19">
                  <p:embed/>
                </p:oleObj>
              </mc:Choice>
              <mc:Fallback>
                <p:oleObj r:id="rId16" imgW="7148830" imgH="1332865" progId="Photoshop.Image.19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9613" y="2060575"/>
                        <a:ext cx="6080125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对象 3"/>
          <p:cNvGraphicFramePr/>
          <p:nvPr/>
        </p:nvGraphicFramePr>
        <p:xfrm>
          <a:off x="1979613" y="2925763"/>
          <a:ext cx="6097587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6996430" imgH="939800" progId="Photoshop.Image.19">
                  <p:embed/>
                </p:oleObj>
              </mc:Choice>
              <mc:Fallback>
                <p:oleObj r:id="rId18" imgW="6996430" imgH="939800" progId="Photoshop.Image.19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79613" y="2925763"/>
                        <a:ext cx="6097587" cy="798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文本框 14"/>
          <p:cNvSpPr txBox="1"/>
          <p:nvPr>
            <p:custDataLst>
              <p:tags r:id="rId1"/>
            </p:custDataLst>
          </p:nvPr>
        </p:nvSpPr>
        <p:spPr>
          <a:xfrm>
            <a:off x="2528888" y="1779588"/>
            <a:ext cx="5603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8438" name="文本框 1"/>
          <p:cNvSpPr txBox="1"/>
          <p:nvPr>
            <p:custDataLst>
              <p:tags r:id="rId2"/>
            </p:custDataLst>
          </p:nvPr>
        </p:nvSpPr>
        <p:spPr>
          <a:xfrm>
            <a:off x="2759075" y="1770063"/>
            <a:ext cx="46513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8439" name="文本框 16"/>
          <p:cNvSpPr txBox="1"/>
          <p:nvPr>
            <p:custDataLst>
              <p:tags r:id="rId3"/>
            </p:custDataLst>
          </p:nvPr>
        </p:nvSpPr>
        <p:spPr>
          <a:xfrm>
            <a:off x="3092450" y="1760538"/>
            <a:ext cx="123348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8440" name="文本框 2"/>
          <p:cNvSpPr txBox="1"/>
          <p:nvPr>
            <p:custDataLst>
              <p:tags r:id="rId4"/>
            </p:custDataLst>
          </p:nvPr>
        </p:nvSpPr>
        <p:spPr>
          <a:xfrm>
            <a:off x="3998913" y="1792288"/>
            <a:ext cx="5603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8441" name="文本框 4"/>
          <p:cNvSpPr txBox="1"/>
          <p:nvPr>
            <p:custDataLst>
              <p:tags r:id="rId5"/>
            </p:custDataLst>
          </p:nvPr>
        </p:nvSpPr>
        <p:spPr>
          <a:xfrm>
            <a:off x="4238625" y="1782763"/>
            <a:ext cx="46513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8442" name="文本框 5"/>
          <p:cNvSpPr txBox="1"/>
          <p:nvPr>
            <p:custDataLst>
              <p:tags r:id="rId6"/>
            </p:custDataLst>
          </p:nvPr>
        </p:nvSpPr>
        <p:spPr>
          <a:xfrm>
            <a:off x="4572000" y="1773238"/>
            <a:ext cx="123348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8443" name="文本框 14"/>
          <p:cNvSpPr txBox="1"/>
          <p:nvPr>
            <p:custDataLst>
              <p:tags r:id="rId7"/>
            </p:custDataLst>
          </p:nvPr>
        </p:nvSpPr>
        <p:spPr>
          <a:xfrm>
            <a:off x="5521325" y="1771650"/>
            <a:ext cx="56038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8444" name="文本框 1"/>
          <p:cNvSpPr txBox="1"/>
          <p:nvPr>
            <p:custDataLst>
              <p:tags r:id="rId8"/>
            </p:custDataLst>
          </p:nvPr>
        </p:nvSpPr>
        <p:spPr>
          <a:xfrm>
            <a:off x="5751513" y="1762125"/>
            <a:ext cx="46513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8445" name="文本框 16"/>
          <p:cNvSpPr txBox="1"/>
          <p:nvPr>
            <p:custDataLst>
              <p:tags r:id="rId9"/>
            </p:custDataLst>
          </p:nvPr>
        </p:nvSpPr>
        <p:spPr>
          <a:xfrm>
            <a:off x="6084888" y="1752600"/>
            <a:ext cx="12334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8446" name="TextBox 1"/>
          <p:cNvSpPr txBox="1"/>
          <p:nvPr>
            <p:custDataLst>
              <p:tags r:id="rId10"/>
            </p:custDataLst>
          </p:nvPr>
        </p:nvSpPr>
        <p:spPr>
          <a:xfrm>
            <a:off x="1258888" y="2292350"/>
            <a:ext cx="9350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8447" name="文本框 21"/>
          <p:cNvSpPr txBox="1"/>
          <p:nvPr>
            <p:custDataLst>
              <p:tags r:id="rId11"/>
            </p:custDataLst>
          </p:nvPr>
        </p:nvSpPr>
        <p:spPr>
          <a:xfrm>
            <a:off x="1125538" y="3140075"/>
            <a:ext cx="1117600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8448" name="文本框 37"/>
          <p:cNvSpPr txBox="1"/>
          <p:nvPr>
            <p:custDataLst>
              <p:tags r:id="rId12"/>
            </p:custDataLst>
          </p:nvPr>
        </p:nvSpPr>
        <p:spPr>
          <a:xfrm>
            <a:off x="7019925" y="3290888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 flipV="1">
            <a:off x="6770688" y="34750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50" name="文本框 29"/>
          <p:cNvSpPr txBox="1"/>
          <p:nvPr>
            <p:custDataLst>
              <p:tags r:id="rId14"/>
            </p:custDataLst>
          </p:nvPr>
        </p:nvSpPr>
        <p:spPr>
          <a:xfrm>
            <a:off x="2124075" y="22844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CF6AB9-91A2-26F1-9EFB-78469E0D5941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C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/>
          <p:nvPr/>
        </p:nvSpPr>
        <p:spPr>
          <a:xfrm>
            <a:off x="250825" y="260350"/>
            <a:ext cx="792163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8" name="Picture 4" descr="E:\论文\试验数据\2016-2020\CFs aging\GXY\HCF 过表达和敲低\HCF P11 Down p53si\2020.5.28 p11~p12p53si(p846949 p874863)共3个板\p846949：板1\膜1（前3孔）\3-P21 20200529_154719_Ch\3-P21 20200529_154719_Ch+Marker.jpg"/>
          <p:cNvPicPr>
            <a:picLocks noChangeAspect="1"/>
          </p:cNvPicPr>
          <p:nvPr/>
        </p:nvPicPr>
        <p:blipFill>
          <a:blip r:embed="rId3"/>
          <a:srcRect l="32068" t="35001" r="41350" b="46574"/>
          <a:stretch>
            <a:fillRect/>
          </a:stretch>
        </p:blipFill>
        <p:spPr>
          <a:xfrm>
            <a:off x="3400425" y="4005263"/>
            <a:ext cx="1951038" cy="1011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5" descr="E:\论文\试验数据\2016-2020\CFs aging\GXY\HCF 过表达和敲低\HCF P11 Down p53si\2020.5.28 p11~p12p53si(p846949 p874863)共3个板\p846949：板1\膜1（前3孔）\3-GAP20200531_145358_Ch\GAPLYY 20200531_145358_Ch+Marker.jpg"/>
          <p:cNvPicPr>
            <a:picLocks noChangeAspect="1"/>
          </p:cNvPicPr>
          <p:nvPr/>
        </p:nvPicPr>
        <p:blipFill>
          <a:blip r:embed="rId4"/>
          <a:srcRect l="34004" t="39740" r="42046" b="41837"/>
          <a:stretch>
            <a:fillRect/>
          </a:stretch>
        </p:blipFill>
        <p:spPr>
          <a:xfrm>
            <a:off x="3398838" y="5089525"/>
            <a:ext cx="1944687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6" descr="E:\论文\试验数据\2016-2020\CFs aging\GXY\HCF 过表达和敲低\HCF P11 Down p53si\HCF P11~12 p53siRNA转染下调p53（补）\2021.2.2 p12p53si p628495(共2个板) new LXS\板5\膜1（前三孔）\8-P21 20210203_144034_Ch\8-P21 20210203_144034_Ch+Marker.jpg"/>
          <p:cNvPicPr>
            <a:picLocks noChangeAspect="1"/>
          </p:cNvPicPr>
          <p:nvPr/>
        </p:nvPicPr>
        <p:blipFill>
          <a:blip r:embed="rId5"/>
          <a:srcRect l="7045" t="42799" r="6364" b="29564"/>
          <a:stretch>
            <a:fillRect/>
          </a:stretch>
        </p:blipFill>
        <p:spPr>
          <a:xfrm>
            <a:off x="1979613" y="1119188"/>
            <a:ext cx="4305300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4"/>
          <p:cNvSpPr txBox="1"/>
          <p:nvPr/>
        </p:nvSpPr>
        <p:spPr>
          <a:xfrm>
            <a:off x="2544763" y="806450"/>
            <a:ext cx="5603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9462" name="文本框 1"/>
          <p:cNvSpPr txBox="1"/>
          <p:nvPr/>
        </p:nvSpPr>
        <p:spPr>
          <a:xfrm>
            <a:off x="2841625" y="796925"/>
            <a:ext cx="46513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9463" name="文本框 16"/>
          <p:cNvSpPr txBox="1"/>
          <p:nvPr/>
        </p:nvSpPr>
        <p:spPr>
          <a:xfrm>
            <a:off x="3175000" y="787400"/>
            <a:ext cx="123348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9464" name="文本框 2"/>
          <p:cNvSpPr txBox="1"/>
          <p:nvPr/>
        </p:nvSpPr>
        <p:spPr>
          <a:xfrm>
            <a:off x="4167188" y="819150"/>
            <a:ext cx="5603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9465" name="文本框 4"/>
          <p:cNvSpPr txBox="1"/>
          <p:nvPr/>
        </p:nvSpPr>
        <p:spPr>
          <a:xfrm>
            <a:off x="4464050" y="809625"/>
            <a:ext cx="46513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9466" name="文本框 5"/>
          <p:cNvSpPr txBox="1"/>
          <p:nvPr/>
        </p:nvSpPr>
        <p:spPr>
          <a:xfrm>
            <a:off x="4797425" y="800100"/>
            <a:ext cx="123348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9467" name="文本框 7"/>
          <p:cNvSpPr txBox="1"/>
          <p:nvPr/>
        </p:nvSpPr>
        <p:spPr>
          <a:xfrm>
            <a:off x="3559175" y="37353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9468" name="文本框 8"/>
          <p:cNvSpPr txBox="1"/>
          <p:nvPr/>
        </p:nvSpPr>
        <p:spPr>
          <a:xfrm>
            <a:off x="3856038" y="3725863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9469" name="文本框 10"/>
          <p:cNvSpPr txBox="1"/>
          <p:nvPr/>
        </p:nvSpPr>
        <p:spPr>
          <a:xfrm>
            <a:off x="4189413" y="37163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19470" name="TextBox 3"/>
          <p:cNvSpPr txBox="1"/>
          <p:nvPr/>
        </p:nvSpPr>
        <p:spPr>
          <a:xfrm>
            <a:off x="1454150" y="1531938"/>
            <a:ext cx="792163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19471" name="TextBox 3"/>
          <p:cNvSpPr txBox="1"/>
          <p:nvPr/>
        </p:nvSpPr>
        <p:spPr>
          <a:xfrm>
            <a:off x="2817813" y="4359275"/>
            <a:ext cx="792162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19472" name="文本框 24"/>
          <p:cNvSpPr txBox="1"/>
          <p:nvPr/>
        </p:nvSpPr>
        <p:spPr>
          <a:xfrm>
            <a:off x="1095375" y="2533650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9473" name="文本框 25"/>
          <p:cNvSpPr txBox="1"/>
          <p:nvPr/>
        </p:nvSpPr>
        <p:spPr>
          <a:xfrm>
            <a:off x="2492375" y="5400675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9474" name="文本框 28"/>
          <p:cNvSpPr txBox="1"/>
          <p:nvPr/>
        </p:nvSpPr>
        <p:spPr>
          <a:xfrm>
            <a:off x="5060950" y="4171950"/>
            <a:ext cx="4206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</a:p>
        </p:txBody>
      </p:sp>
      <p:sp>
        <p:nvSpPr>
          <p:cNvPr id="19475" name="文本框 37"/>
          <p:cNvSpPr txBox="1"/>
          <p:nvPr/>
        </p:nvSpPr>
        <p:spPr>
          <a:xfrm>
            <a:off x="5014913" y="54578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</a:p>
        </p:txBody>
      </p:sp>
      <p:sp>
        <p:nvSpPr>
          <p:cNvPr id="19476" name="文本框 29"/>
          <p:cNvSpPr txBox="1"/>
          <p:nvPr/>
        </p:nvSpPr>
        <p:spPr>
          <a:xfrm>
            <a:off x="4995863" y="57404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362575" y="1728788"/>
            <a:ext cx="323850" cy="127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351463" y="1406525"/>
            <a:ext cx="323850" cy="127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479" name="文本框 32"/>
          <p:cNvSpPr txBox="1"/>
          <p:nvPr/>
        </p:nvSpPr>
        <p:spPr>
          <a:xfrm>
            <a:off x="5580063" y="12684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</a:p>
        </p:txBody>
      </p:sp>
      <p:sp>
        <p:nvSpPr>
          <p:cNvPr id="19480" name="文本框 33"/>
          <p:cNvSpPr txBox="1"/>
          <p:nvPr/>
        </p:nvSpPr>
        <p:spPr>
          <a:xfrm>
            <a:off x="5580063" y="1581150"/>
            <a:ext cx="4206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</a:p>
        </p:txBody>
      </p:sp>
      <p:graphicFrame>
        <p:nvGraphicFramePr>
          <p:cNvPr id="19481" name="对象 9"/>
          <p:cNvGraphicFramePr/>
          <p:nvPr/>
        </p:nvGraphicFramePr>
        <p:xfrm>
          <a:off x="1985963" y="2363788"/>
          <a:ext cx="42989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8431530" imgH="1041400" progId="Photoshop.Image.19">
                  <p:embed/>
                </p:oleObj>
              </mc:Choice>
              <mc:Fallback>
                <p:oleObj r:id="rId6" imgW="8431530" imgH="1041400" progId="Photoshop.Image.19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85963" y="2363788"/>
                        <a:ext cx="4298950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5516563" y="2827338"/>
            <a:ext cx="314325" cy="2063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483" name="文本框 29"/>
          <p:cNvSpPr txBox="1"/>
          <p:nvPr>
            <p:custDataLst>
              <p:tags r:id="rId1"/>
            </p:custDataLst>
          </p:nvPr>
        </p:nvSpPr>
        <p:spPr>
          <a:xfrm>
            <a:off x="5724525" y="27082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D70306-52E2-8FE8-65F3-D34DD9660A1D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C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051050" y="2565400"/>
            <a:ext cx="4976813" cy="1119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0" indent="0" algn="ctr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Mouse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kumimoji="0" sz="3600" b="0" i="0" u="none" strike="noStrike" kern="1200" cap="none" spc="-1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atrial </a:t>
            </a:r>
            <a:r>
              <a:rPr kumimoji="0" lang="en-US" sz="3600" b="0" i="0" u="none" strike="noStrike" kern="1200" cap="none" spc="-1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fibroblasts</a:t>
            </a:r>
            <a:r>
              <a:rPr kumimoji="0" sz="3600" b="0" i="0" u="none" strike="noStrike" kern="1200" cap="none" spc="-4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blots</a:t>
            </a:r>
            <a:endParaRPr kumimoji="0" sz="3600" b="0" i="0" u="none" strike="noStrike" kern="1200" cap="none" spc="0" normalizeH="0" baseline="0" noProof="1">
              <a:solidFill>
                <a:schemeClr val="tx2"/>
              </a:solidFill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pic>
        <p:nvPicPr>
          <p:cNvPr id="20482" name="图片 33"/>
          <p:cNvPicPr/>
          <p:nvPr>
            <p:custDataLst>
              <p:tags r:id="rId2"/>
            </p:custDataLst>
          </p:nvPr>
        </p:nvPicPr>
        <p:blipFill>
          <a:blip r:embed="rId5"/>
          <a:srcRect l="39944" r="17978"/>
          <a:stretch>
            <a:fillRect/>
          </a:stretch>
        </p:blipFill>
        <p:spPr>
          <a:xfrm>
            <a:off x="395288" y="3573463"/>
            <a:ext cx="72390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56"/>
          <p:cNvPicPr/>
          <p:nvPr>
            <p:custDataLst>
              <p:tags r:id="rId3"/>
            </p:custDataLst>
          </p:nvPr>
        </p:nvPicPr>
        <p:blipFill>
          <a:blip r:embed="rId6"/>
          <a:srcRect l="42535" r="16512"/>
          <a:stretch>
            <a:fillRect/>
          </a:stretch>
        </p:blipFill>
        <p:spPr>
          <a:xfrm>
            <a:off x="8243888" y="3500438"/>
            <a:ext cx="801687" cy="314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2-p300 20190826_215349_Ch+Marker"/>
          <p:cNvPicPr>
            <a:picLocks noChangeAspect="1"/>
          </p:cNvPicPr>
          <p:nvPr/>
        </p:nvPicPr>
        <p:blipFill>
          <a:blip r:embed="rId31"/>
          <a:srcRect l="6174" t="36101" r="12753" b="44630"/>
          <a:stretch>
            <a:fillRect/>
          </a:stretch>
        </p:blipFill>
        <p:spPr>
          <a:xfrm>
            <a:off x="1042988" y="1536700"/>
            <a:ext cx="3168650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4" descr="2-GAP 20190828_172914_Ch+Marker"/>
          <p:cNvPicPr>
            <a:picLocks noChangeAspect="1"/>
          </p:cNvPicPr>
          <p:nvPr/>
        </p:nvPicPr>
        <p:blipFill>
          <a:blip r:embed="rId32"/>
          <a:srcRect l="5922" t="46060" r="16318" b="38521"/>
          <a:stretch>
            <a:fillRect/>
          </a:stretch>
        </p:blipFill>
        <p:spPr>
          <a:xfrm>
            <a:off x="1042988" y="2401888"/>
            <a:ext cx="3168650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5"/>
          <p:cNvSpPr txBox="1"/>
          <p:nvPr/>
        </p:nvSpPr>
        <p:spPr>
          <a:xfrm>
            <a:off x="168275" y="242888"/>
            <a:ext cx="1524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pic>
        <p:nvPicPr>
          <p:cNvPr id="21508" name="图片 10" descr="n11-P300 20190919_194901_Ch+Marker"/>
          <p:cNvPicPr>
            <a:picLocks noChangeAspect="1"/>
          </p:cNvPicPr>
          <p:nvPr/>
        </p:nvPicPr>
        <p:blipFill>
          <a:blip r:embed="rId33"/>
          <a:srcRect l="5475" t="29488" r="12479" b="47716"/>
          <a:stretch>
            <a:fillRect/>
          </a:stretch>
        </p:blipFill>
        <p:spPr>
          <a:xfrm>
            <a:off x="1004888" y="4149725"/>
            <a:ext cx="3206750" cy="77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11" descr="n11-GAP 20190918_173425_Ch+Marker"/>
          <p:cNvPicPr>
            <a:picLocks noChangeAspect="1"/>
          </p:cNvPicPr>
          <p:nvPr/>
        </p:nvPicPr>
        <p:blipFill>
          <a:blip r:embed="rId34"/>
          <a:srcRect l="13454" t="34785" r="7620" b="47360"/>
          <a:stretch>
            <a:fillRect/>
          </a:stretch>
        </p:blipFill>
        <p:spPr>
          <a:xfrm>
            <a:off x="1004888" y="4987925"/>
            <a:ext cx="3206750" cy="698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10" name="对象 1"/>
          <p:cNvGraphicFramePr/>
          <p:nvPr/>
        </p:nvGraphicFramePr>
        <p:xfrm>
          <a:off x="5275263" y="2289175"/>
          <a:ext cx="2982912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5" imgW="6031230" imgH="939800" progId="Photoshop.Image.19">
                  <p:embed/>
                </p:oleObj>
              </mc:Choice>
              <mc:Fallback>
                <p:oleObj r:id="rId35" imgW="6031230" imgH="939800" progId="Photoshop.Image.19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275263" y="2289175"/>
                        <a:ext cx="2982912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12"/>
          <p:cNvGraphicFramePr/>
          <p:nvPr/>
        </p:nvGraphicFramePr>
        <p:xfrm>
          <a:off x="5270500" y="1484313"/>
          <a:ext cx="2989263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7" imgW="6095365" imgH="1472565" progId="Photoshop.Image.19">
                  <p:embed/>
                </p:oleObj>
              </mc:Choice>
              <mc:Fallback>
                <p:oleObj r:id="rId37" imgW="6095365" imgH="1472565" progId="Photoshop.Image.19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70500" y="1484313"/>
                        <a:ext cx="2989263" cy="709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2" name="图片 16" descr="Y-Cur-p300 20190716_174436_Ch+Marker"/>
          <p:cNvPicPr>
            <a:picLocks noChangeAspect="1"/>
          </p:cNvPicPr>
          <p:nvPr/>
        </p:nvPicPr>
        <p:blipFill>
          <a:blip r:embed="rId39">
            <a:lum bright="17999"/>
          </a:blip>
          <a:srcRect l="12885" t="36848" r="11568" b="40715"/>
          <a:stretch>
            <a:fillRect/>
          </a:stretch>
        </p:blipFill>
        <p:spPr>
          <a:xfrm>
            <a:off x="5219700" y="4221163"/>
            <a:ext cx="2952750" cy="77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17" descr="Y-Cur-GAP 20190717_183935_Ch+Marker"/>
          <p:cNvPicPr>
            <a:picLocks noChangeAspect="1"/>
          </p:cNvPicPr>
          <p:nvPr/>
        </p:nvPicPr>
        <p:blipFill>
          <a:blip r:embed="rId40"/>
          <a:srcRect l="11047" t="34996" r="8044" b="50105"/>
          <a:stretch>
            <a:fillRect/>
          </a:stretch>
        </p:blipFill>
        <p:spPr>
          <a:xfrm>
            <a:off x="5219700" y="5080000"/>
            <a:ext cx="2952750" cy="58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object 12"/>
          <p:cNvSpPr txBox="1"/>
          <p:nvPr>
            <p:custDataLst>
              <p:tags r:id="rId1"/>
            </p:custDataLst>
          </p:nvPr>
        </p:nvSpPr>
        <p:spPr>
          <a:xfrm>
            <a:off x="5815013" y="1250950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515" name="object 13"/>
          <p:cNvSpPr/>
          <p:nvPr>
            <p:custDataLst>
              <p:tags r:id="rId2"/>
            </p:custDataLst>
          </p:nvPr>
        </p:nvSpPr>
        <p:spPr>
          <a:xfrm>
            <a:off x="6384925" y="1228725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object 14"/>
          <p:cNvSpPr txBox="1"/>
          <p:nvPr>
            <p:custDataLst>
              <p:tags r:id="rId3"/>
            </p:custDataLst>
          </p:nvPr>
        </p:nvSpPr>
        <p:spPr>
          <a:xfrm>
            <a:off x="6535738" y="946150"/>
            <a:ext cx="1058863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9" name="object 12"/>
          <p:cNvSpPr txBox="1"/>
          <p:nvPr>
            <p:custDataLst>
              <p:tags r:id="rId4"/>
            </p:custDataLst>
          </p:nvPr>
        </p:nvSpPr>
        <p:spPr>
          <a:xfrm>
            <a:off x="1619250" y="1270000"/>
            <a:ext cx="1984375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518" name="object 13"/>
          <p:cNvSpPr/>
          <p:nvPr>
            <p:custDataLst>
              <p:tags r:id="rId5"/>
            </p:custDataLst>
          </p:nvPr>
        </p:nvSpPr>
        <p:spPr>
          <a:xfrm>
            <a:off x="2298700" y="1247775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bject 14"/>
          <p:cNvSpPr txBox="1"/>
          <p:nvPr>
            <p:custDataLst>
              <p:tags r:id="rId6"/>
            </p:custDataLst>
          </p:nvPr>
        </p:nvSpPr>
        <p:spPr>
          <a:xfrm>
            <a:off x="2449513" y="965200"/>
            <a:ext cx="10604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9" name="object 12"/>
          <p:cNvSpPr txBox="1"/>
          <p:nvPr>
            <p:custDataLst>
              <p:tags r:id="rId7"/>
            </p:custDataLst>
          </p:nvPr>
        </p:nvSpPr>
        <p:spPr>
          <a:xfrm>
            <a:off x="1858963" y="387667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521" name="object 13"/>
          <p:cNvSpPr/>
          <p:nvPr>
            <p:custDataLst>
              <p:tags r:id="rId8"/>
            </p:custDataLst>
          </p:nvPr>
        </p:nvSpPr>
        <p:spPr>
          <a:xfrm>
            <a:off x="2428875" y="3856038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object 14"/>
          <p:cNvSpPr txBox="1"/>
          <p:nvPr>
            <p:custDataLst>
              <p:tags r:id="rId9"/>
            </p:custDataLst>
          </p:nvPr>
        </p:nvSpPr>
        <p:spPr>
          <a:xfrm>
            <a:off x="2578100" y="357346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" name="object 12"/>
          <p:cNvSpPr txBox="1"/>
          <p:nvPr>
            <p:custDataLst>
              <p:tags r:id="rId10"/>
            </p:custDataLst>
          </p:nvPr>
        </p:nvSpPr>
        <p:spPr>
          <a:xfrm>
            <a:off x="5749925" y="3959225"/>
            <a:ext cx="18732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524" name="object 13"/>
          <p:cNvSpPr/>
          <p:nvPr>
            <p:custDataLst>
              <p:tags r:id="rId11"/>
            </p:custDataLst>
          </p:nvPr>
        </p:nvSpPr>
        <p:spPr>
          <a:xfrm>
            <a:off x="6318250" y="3938588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object 14"/>
          <p:cNvSpPr txBox="1"/>
          <p:nvPr>
            <p:custDataLst>
              <p:tags r:id="rId12"/>
            </p:custDataLst>
          </p:nvPr>
        </p:nvSpPr>
        <p:spPr>
          <a:xfrm>
            <a:off x="6469063" y="365601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526" name="文本框 7"/>
          <p:cNvSpPr txBox="1"/>
          <p:nvPr>
            <p:custDataLst>
              <p:tags r:id="rId13"/>
            </p:custDataLst>
          </p:nvPr>
        </p:nvSpPr>
        <p:spPr>
          <a:xfrm>
            <a:off x="349250" y="1844675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7" name="文本框 25"/>
          <p:cNvSpPr txBox="1"/>
          <p:nvPr>
            <p:custDataLst>
              <p:tags r:id="rId14"/>
            </p:custDataLst>
          </p:nvPr>
        </p:nvSpPr>
        <p:spPr>
          <a:xfrm>
            <a:off x="133350" y="2517775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1528" name="文本框 7"/>
          <p:cNvSpPr txBox="1"/>
          <p:nvPr>
            <p:custDataLst>
              <p:tags r:id="rId15"/>
            </p:custDataLst>
          </p:nvPr>
        </p:nvSpPr>
        <p:spPr>
          <a:xfrm>
            <a:off x="4618038" y="1716088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9" name="文本框 25"/>
          <p:cNvSpPr txBox="1"/>
          <p:nvPr>
            <p:custDataLst>
              <p:tags r:id="rId16"/>
            </p:custDataLst>
          </p:nvPr>
        </p:nvSpPr>
        <p:spPr>
          <a:xfrm>
            <a:off x="4398963" y="2511425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1530" name="文本框 7"/>
          <p:cNvSpPr txBox="1"/>
          <p:nvPr>
            <p:custDataLst>
              <p:tags r:id="rId17"/>
            </p:custDataLst>
          </p:nvPr>
        </p:nvSpPr>
        <p:spPr>
          <a:xfrm>
            <a:off x="387350" y="437515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31" name="文本框 25"/>
          <p:cNvSpPr txBox="1"/>
          <p:nvPr>
            <p:custDataLst>
              <p:tags r:id="rId18"/>
            </p:custDataLst>
          </p:nvPr>
        </p:nvSpPr>
        <p:spPr>
          <a:xfrm>
            <a:off x="107950" y="5157788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1532" name="文本框 7"/>
          <p:cNvSpPr txBox="1"/>
          <p:nvPr>
            <p:custDataLst>
              <p:tags r:id="rId19"/>
            </p:custDataLst>
          </p:nvPr>
        </p:nvSpPr>
        <p:spPr>
          <a:xfrm>
            <a:off x="4570413" y="450850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33" name="文本框 25"/>
          <p:cNvSpPr txBox="1"/>
          <p:nvPr>
            <p:custDataLst>
              <p:tags r:id="rId20"/>
            </p:custDataLst>
          </p:nvPr>
        </p:nvSpPr>
        <p:spPr>
          <a:xfrm>
            <a:off x="4354513" y="5111750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1534" name="文本框 29"/>
          <p:cNvSpPr txBox="1"/>
          <p:nvPr>
            <p:custDataLst>
              <p:tags r:id="rId21"/>
            </p:custDataLst>
          </p:nvPr>
        </p:nvSpPr>
        <p:spPr>
          <a:xfrm>
            <a:off x="7635875" y="531495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4" name="直接连接符 3"/>
          <p:cNvCxnSpPr/>
          <p:nvPr>
            <p:custDataLst>
              <p:tags r:id="rId22"/>
            </p:custDataLst>
          </p:nvPr>
        </p:nvCxnSpPr>
        <p:spPr>
          <a:xfrm flipV="1">
            <a:off x="7473950" y="54641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536" name="文本框 29"/>
          <p:cNvSpPr txBox="1"/>
          <p:nvPr>
            <p:custDataLst>
              <p:tags r:id="rId23"/>
            </p:custDataLst>
          </p:nvPr>
        </p:nvSpPr>
        <p:spPr>
          <a:xfrm>
            <a:off x="3638550" y="52593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1537" name="文本框 29"/>
          <p:cNvSpPr txBox="1"/>
          <p:nvPr>
            <p:custDataLst>
              <p:tags r:id="rId24"/>
            </p:custDataLst>
          </p:nvPr>
        </p:nvSpPr>
        <p:spPr>
          <a:xfrm>
            <a:off x="3706813" y="26368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1538" name="文本框 29"/>
          <p:cNvSpPr txBox="1"/>
          <p:nvPr>
            <p:custDataLst>
              <p:tags r:id="rId25"/>
            </p:custDataLst>
          </p:nvPr>
        </p:nvSpPr>
        <p:spPr>
          <a:xfrm>
            <a:off x="5618163" y="27082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1539" name="文本框 37"/>
          <p:cNvSpPr txBox="1"/>
          <p:nvPr>
            <p:custDataLst>
              <p:tags r:id="rId26"/>
            </p:custDataLst>
          </p:nvPr>
        </p:nvSpPr>
        <p:spPr>
          <a:xfrm>
            <a:off x="3603625" y="1851025"/>
            <a:ext cx="70167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1540" name="文本框 37"/>
          <p:cNvSpPr txBox="1"/>
          <p:nvPr>
            <p:custDataLst>
              <p:tags r:id="rId27"/>
            </p:custDataLst>
          </p:nvPr>
        </p:nvSpPr>
        <p:spPr>
          <a:xfrm>
            <a:off x="7740650" y="1700213"/>
            <a:ext cx="70167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1541" name="文本框 37"/>
          <p:cNvSpPr txBox="1"/>
          <p:nvPr>
            <p:custDataLst>
              <p:tags r:id="rId28"/>
            </p:custDataLst>
          </p:nvPr>
        </p:nvSpPr>
        <p:spPr>
          <a:xfrm>
            <a:off x="1116013" y="4438650"/>
            <a:ext cx="700087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1542" name="文本框 37"/>
          <p:cNvSpPr txBox="1"/>
          <p:nvPr>
            <p:custDataLst>
              <p:tags r:id="rId29"/>
            </p:custDataLst>
          </p:nvPr>
        </p:nvSpPr>
        <p:spPr>
          <a:xfrm>
            <a:off x="7650163" y="4508500"/>
            <a:ext cx="70167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AEFDF8-E941-9CC7-E055-54F69414FB0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B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"/>
          <p:cNvSpPr txBox="1"/>
          <p:nvPr/>
        </p:nvSpPr>
        <p:spPr>
          <a:xfrm>
            <a:off x="466725" y="322263"/>
            <a:ext cx="1562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22530" name="图片 5" descr="3GAPDH 20190820_150329_Ch+Marker"/>
          <p:cNvPicPr>
            <a:picLocks noChangeAspect="1"/>
          </p:cNvPicPr>
          <p:nvPr/>
        </p:nvPicPr>
        <p:blipFill>
          <a:blip r:embed="rId34"/>
          <a:srcRect l="17548" t="45102" r="3233" b="40131"/>
          <a:stretch>
            <a:fillRect/>
          </a:stretch>
        </p:blipFill>
        <p:spPr>
          <a:xfrm>
            <a:off x="1038225" y="2392363"/>
            <a:ext cx="3089275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12" descr="n11-GAP 20190918_173425_Ch+Marker"/>
          <p:cNvPicPr>
            <a:picLocks noChangeAspect="1"/>
          </p:cNvPicPr>
          <p:nvPr/>
        </p:nvPicPr>
        <p:blipFill>
          <a:blip r:embed="rId35"/>
          <a:srcRect l="14735" t="36848" r="7880" b="48399"/>
          <a:stretch>
            <a:fillRect/>
          </a:stretch>
        </p:blipFill>
        <p:spPr>
          <a:xfrm>
            <a:off x="1001713" y="4740275"/>
            <a:ext cx="3024187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3" descr="41-P53 20190918_181959_Ch+Marker"/>
          <p:cNvPicPr>
            <a:picLocks noChangeAspect="1"/>
          </p:cNvPicPr>
          <p:nvPr/>
        </p:nvPicPr>
        <p:blipFill>
          <a:blip r:embed="rId36">
            <a:lum bright="29999"/>
          </a:blip>
          <a:srcRect l="5978" t="31714" r="15466" b="51601"/>
          <a:stretch>
            <a:fillRect/>
          </a:stretch>
        </p:blipFill>
        <p:spPr>
          <a:xfrm>
            <a:off x="5292725" y="1557338"/>
            <a:ext cx="3070225" cy="6524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3" name="对象 1"/>
          <p:cNvGraphicFramePr/>
          <p:nvPr/>
        </p:nvGraphicFramePr>
        <p:xfrm>
          <a:off x="1001713" y="1455738"/>
          <a:ext cx="3122612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7" imgW="6044565" imgH="1104265" progId="Photoshop.Image.19">
                  <p:embed/>
                </p:oleObj>
              </mc:Choice>
              <mc:Fallback>
                <p:oleObj r:id="rId37" imgW="6044565" imgH="1104265" progId="Photoshop.Image.19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01713" y="1455738"/>
                        <a:ext cx="3122612" cy="849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对象 8"/>
          <p:cNvGraphicFramePr/>
          <p:nvPr/>
        </p:nvGraphicFramePr>
        <p:xfrm>
          <a:off x="5295900" y="2276475"/>
          <a:ext cx="3048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9" imgW="5955665" imgH="901700" progId="Photoshop.Image.19">
                  <p:embed/>
                </p:oleObj>
              </mc:Choice>
              <mc:Fallback>
                <p:oleObj r:id="rId39" imgW="5955665" imgH="901700" progId="Photoshop.Image.19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295900" y="2276475"/>
                        <a:ext cx="3048000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对象 15"/>
          <p:cNvGraphicFramePr/>
          <p:nvPr/>
        </p:nvGraphicFramePr>
        <p:xfrm>
          <a:off x="971550" y="3862388"/>
          <a:ext cx="3084513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1" imgW="5980430" imgH="1320165" progId="Photoshop.Image.19">
                  <p:embed/>
                </p:oleObj>
              </mc:Choice>
              <mc:Fallback>
                <p:oleObj r:id="rId41" imgW="5980430" imgH="1320165" progId="Photoshop.Image.19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2">
                        <a:lum bright="35999"/>
                      </a:blip>
                      <a:stretch>
                        <a:fillRect/>
                      </a:stretch>
                    </p:blipFill>
                    <p:spPr>
                      <a:xfrm>
                        <a:off x="971550" y="3862388"/>
                        <a:ext cx="3084513" cy="811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6" name="图片 17" descr="Y-Cur-GAP 20190717_183935_Ch+Marker"/>
          <p:cNvPicPr>
            <a:picLocks noChangeAspect="1"/>
          </p:cNvPicPr>
          <p:nvPr/>
        </p:nvPicPr>
        <p:blipFill>
          <a:blip r:embed="rId43"/>
          <a:srcRect l="11324" t="35011" r="7603" b="50252"/>
          <a:stretch>
            <a:fillRect/>
          </a:stretch>
        </p:blipFill>
        <p:spPr>
          <a:xfrm>
            <a:off x="5365750" y="4652963"/>
            <a:ext cx="3108325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18" descr="Y-Cur-p53 20190716_184947_Ch+Marker"/>
          <p:cNvPicPr>
            <a:picLocks noChangeAspect="1"/>
          </p:cNvPicPr>
          <p:nvPr/>
        </p:nvPicPr>
        <p:blipFill>
          <a:blip r:embed="rId44"/>
          <a:srcRect l="7021" t="36848" r="14703" b="46564"/>
          <a:stretch>
            <a:fillRect/>
          </a:stretch>
        </p:blipFill>
        <p:spPr>
          <a:xfrm>
            <a:off x="5364163" y="3933825"/>
            <a:ext cx="3109912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8" name="TextBox 1"/>
          <p:cNvSpPr txBox="1"/>
          <p:nvPr>
            <p:custDataLst>
              <p:tags r:id="rId1"/>
            </p:custDataLst>
          </p:nvPr>
        </p:nvSpPr>
        <p:spPr>
          <a:xfrm>
            <a:off x="398463" y="1700213"/>
            <a:ext cx="9350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2539" name="文本框 21"/>
          <p:cNvSpPr txBox="1"/>
          <p:nvPr>
            <p:custDataLst>
              <p:tags r:id="rId2"/>
            </p:custDataLst>
          </p:nvPr>
        </p:nvSpPr>
        <p:spPr>
          <a:xfrm>
            <a:off x="106363" y="2524125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2540" name="TextBox 1"/>
          <p:cNvSpPr txBox="1"/>
          <p:nvPr>
            <p:custDataLst>
              <p:tags r:id="rId3"/>
            </p:custDataLst>
          </p:nvPr>
        </p:nvSpPr>
        <p:spPr>
          <a:xfrm>
            <a:off x="4714875" y="1744663"/>
            <a:ext cx="9350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2541" name="文本框 21"/>
          <p:cNvSpPr txBox="1"/>
          <p:nvPr>
            <p:custDataLst>
              <p:tags r:id="rId4"/>
            </p:custDataLst>
          </p:nvPr>
        </p:nvSpPr>
        <p:spPr>
          <a:xfrm>
            <a:off x="4346575" y="2420938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2542" name="TextBox 1"/>
          <p:cNvSpPr txBox="1"/>
          <p:nvPr>
            <p:custDataLst>
              <p:tags r:id="rId5"/>
            </p:custDataLst>
          </p:nvPr>
        </p:nvSpPr>
        <p:spPr>
          <a:xfrm>
            <a:off x="395288" y="4076700"/>
            <a:ext cx="935037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2543" name="文本框 21"/>
          <p:cNvSpPr txBox="1"/>
          <p:nvPr>
            <p:custDataLst>
              <p:tags r:id="rId6"/>
            </p:custDataLst>
          </p:nvPr>
        </p:nvSpPr>
        <p:spPr>
          <a:xfrm>
            <a:off x="106363" y="4797425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2544" name="TextBox 1"/>
          <p:cNvSpPr txBox="1"/>
          <p:nvPr>
            <p:custDataLst>
              <p:tags r:id="rId7"/>
            </p:custDataLst>
          </p:nvPr>
        </p:nvSpPr>
        <p:spPr>
          <a:xfrm>
            <a:off x="4716463" y="4076700"/>
            <a:ext cx="935037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2545" name="文本框 21"/>
          <p:cNvSpPr txBox="1"/>
          <p:nvPr>
            <p:custDataLst>
              <p:tags r:id="rId8"/>
            </p:custDataLst>
          </p:nvPr>
        </p:nvSpPr>
        <p:spPr>
          <a:xfrm>
            <a:off x="4356100" y="4740275"/>
            <a:ext cx="111760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1" name="object 12"/>
          <p:cNvSpPr txBox="1"/>
          <p:nvPr>
            <p:custDataLst>
              <p:tags r:id="rId9"/>
            </p:custDataLst>
          </p:nvPr>
        </p:nvSpPr>
        <p:spPr>
          <a:xfrm>
            <a:off x="5986463" y="129381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547" name="object 13"/>
          <p:cNvSpPr/>
          <p:nvPr>
            <p:custDataLst>
              <p:tags r:id="rId10"/>
            </p:custDataLst>
          </p:nvPr>
        </p:nvSpPr>
        <p:spPr>
          <a:xfrm>
            <a:off x="6556375" y="1271588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object 14"/>
          <p:cNvSpPr txBox="1"/>
          <p:nvPr>
            <p:custDataLst>
              <p:tags r:id="rId11"/>
            </p:custDataLst>
          </p:nvPr>
        </p:nvSpPr>
        <p:spPr>
          <a:xfrm>
            <a:off x="6705600" y="990600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4" name="object 12"/>
          <p:cNvSpPr txBox="1"/>
          <p:nvPr>
            <p:custDataLst>
              <p:tags r:id="rId12"/>
            </p:custDataLst>
          </p:nvPr>
        </p:nvSpPr>
        <p:spPr>
          <a:xfrm>
            <a:off x="1739900" y="1196975"/>
            <a:ext cx="1873250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550" name="object 13"/>
          <p:cNvSpPr/>
          <p:nvPr>
            <p:custDataLst>
              <p:tags r:id="rId13"/>
            </p:custDataLst>
          </p:nvPr>
        </p:nvSpPr>
        <p:spPr>
          <a:xfrm>
            <a:off x="2308225" y="1176338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object 14"/>
          <p:cNvSpPr txBox="1"/>
          <p:nvPr>
            <p:custDataLst>
              <p:tags r:id="rId14"/>
            </p:custDataLst>
          </p:nvPr>
        </p:nvSpPr>
        <p:spPr>
          <a:xfrm>
            <a:off x="2459038" y="89376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7" name="object 12"/>
          <p:cNvSpPr txBox="1"/>
          <p:nvPr>
            <p:custDataLst>
              <p:tags r:id="rId15"/>
            </p:custDataLst>
          </p:nvPr>
        </p:nvSpPr>
        <p:spPr>
          <a:xfrm>
            <a:off x="1720850" y="3581400"/>
            <a:ext cx="1873250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553" name="object 13"/>
          <p:cNvSpPr/>
          <p:nvPr>
            <p:custDataLst>
              <p:tags r:id="rId16"/>
            </p:custDataLst>
          </p:nvPr>
        </p:nvSpPr>
        <p:spPr>
          <a:xfrm>
            <a:off x="2289175" y="3559175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object 14"/>
          <p:cNvSpPr txBox="1"/>
          <p:nvPr>
            <p:custDataLst>
              <p:tags r:id="rId17"/>
            </p:custDataLst>
          </p:nvPr>
        </p:nvSpPr>
        <p:spPr>
          <a:xfrm>
            <a:off x="2439988" y="3276600"/>
            <a:ext cx="10604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0" name="object 12"/>
          <p:cNvSpPr txBox="1"/>
          <p:nvPr>
            <p:custDataLst>
              <p:tags r:id="rId18"/>
            </p:custDataLst>
          </p:nvPr>
        </p:nvSpPr>
        <p:spPr>
          <a:xfrm>
            <a:off x="5919788" y="366712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556" name="object 13"/>
          <p:cNvSpPr/>
          <p:nvPr>
            <p:custDataLst>
              <p:tags r:id="rId19"/>
            </p:custDataLst>
          </p:nvPr>
        </p:nvSpPr>
        <p:spPr>
          <a:xfrm>
            <a:off x="6489700" y="3644900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object 14"/>
          <p:cNvSpPr txBox="1"/>
          <p:nvPr>
            <p:custDataLst>
              <p:tags r:id="rId20"/>
            </p:custDataLst>
          </p:nvPr>
        </p:nvSpPr>
        <p:spPr>
          <a:xfrm>
            <a:off x="6638925" y="3362325"/>
            <a:ext cx="10604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558" name="文本框 29"/>
          <p:cNvSpPr txBox="1"/>
          <p:nvPr>
            <p:custDataLst>
              <p:tags r:id="rId21"/>
            </p:custDataLst>
          </p:nvPr>
        </p:nvSpPr>
        <p:spPr>
          <a:xfrm>
            <a:off x="7956550" y="25368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4" name="直接连接符 3"/>
          <p:cNvCxnSpPr/>
          <p:nvPr>
            <p:custDataLst>
              <p:tags r:id="rId22"/>
            </p:custDataLst>
          </p:nvPr>
        </p:nvCxnSpPr>
        <p:spPr>
          <a:xfrm flipV="1">
            <a:off x="7794625" y="26860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60" name="文本框 29"/>
          <p:cNvSpPr txBox="1"/>
          <p:nvPr>
            <p:custDataLst>
              <p:tags r:id="rId23"/>
            </p:custDataLst>
          </p:nvPr>
        </p:nvSpPr>
        <p:spPr>
          <a:xfrm>
            <a:off x="7924800" y="49022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5" name="直接连接符 4"/>
          <p:cNvCxnSpPr/>
          <p:nvPr>
            <p:custDataLst>
              <p:tags r:id="rId24"/>
            </p:custDataLst>
          </p:nvPr>
        </p:nvCxnSpPr>
        <p:spPr>
          <a:xfrm flipV="1">
            <a:off x="7762875" y="50514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62" name="文本框 29"/>
          <p:cNvSpPr txBox="1"/>
          <p:nvPr>
            <p:custDataLst>
              <p:tags r:id="rId25"/>
            </p:custDataLst>
          </p:nvPr>
        </p:nvSpPr>
        <p:spPr>
          <a:xfrm>
            <a:off x="3670300" y="26273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7" name="直接连接符 6"/>
          <p:cNvCxnSpPr/>
          <p:nvPr>
            <p:custDataLst>
              <p:tags r:id="rId26"/>
            </p:custDataLst>
          </p:nvPr>
        </p:nvCxnSpPr>
        <p:spPr>
          <a:xfrm flipV="1">
            <a:off x="3479800" y="27765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64" name="文本框 29"/>
          <p:cNvSpPr txBox="1"/>
          <p:nvPr>
            <p:custDataLst>
              <p:tags r:id="rId27"/>
            </p:custDataLst>
          </p:nvPr>
        </p:nvSpPr>
        <p:spPr>
          <a:xfrm>
            <a:off x="3641725" y="49403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9" name="直接连接符 8"/>
          <p:cNvCxnSpPr/>
          <p:nvPr>
            <p:custDataLst>
              <p:tags r:id="rId28"/>
            </p:custDataLst>
          </p:nvPr>
        </p:nvCxnSpPr>
        <p:spPr>
          <a:xfrm flipV="1">
            <a:off x="3479800" y="50895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66" name="文本框 29"/>
          <p:cNvSpPr txBox="1"/>
          <p:nvPr>
            <p:custDataLst>
              <p:tags r:id="rId29"/>
            </p:custDataLst>
          </p:nvPr>
        </p:nvSpPr>
        <p:spPr>
          <a:xfrm>
            <a:off x="3563938" y="40052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2567" name="文本框 29"/>
          <p:cNvSpPr txBox="1"/>
          <p:nvPr>
            <p:custDataLst>
              <p:tags r:id="rId30"/>
            </p:custDataLst>
          </p:nvPr>
        </p:nvSpPr>
        <p:spPr>
          <a:xfrm>
            <a:off x="3706813" y="16287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2568" name="文本框 29"/>
          <p:cNvSpPr txBox="1"/>
          <p:nvPr>
            <p:custDataLst>
              <p:tags r:id="rId31"/>
            </p:custDataLst>
          </p:nvPr>
        </p:nvSpPr>
        <p:spPr>
          <a:xfrm>
            <a:off x="5364163" y="16287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2569" name="文本框 29"/>
          <p:cNvSpPr txBox="1"/>
          <p:nvPr>
            <p:custDataLst>
              <p:tags r:id="rId32"/>
            </p:custDataLst>
          </p:nvPr>
        </p:nvSpPr>
        <p:spPr>
          <a:xfrm>
            <a:off x="7940675" y="40052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E30FE3-AB47-607A-561A-7A753F605E22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B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 descr="n11-GAP 20190918_173425_Ch+Marker"/>
          <p:cNvPicPr>
            <a:picLocks noChangeAspect="1"/>
          </p:cNvPicPr>
          <p:nvPr/>
        </p:nvPicPr>
        <p:blipFill>
          <a:blip r:embed="rId33"/>
          <a:srcRect l="12900" t="36848" r="6029" b="48286"/>
          <a:stretch>
            <a:fillRect/>
          </a:stretch>
        </p:blipFill>
        <p:spPr>
          <a:xfrm>
            <a:off x="900113" y="2781300"/>
            <a:ext cx="3168650" cy="5810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54" name="对象 4"/>
          <p:cNvGraphicFramePr/>
          <p:nvPr/>
        </p:nvGraphicFramePr>
        <p:xfrm>
          <a:off x="900113" y="1936750"/>
          <a:ext cx="3173412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4" imgW="6082030" imgH="1510665" progId="Photoshop.Image.19">
                  <p:embed/>
                </p:oleObj>
              </mc:Choice>
              <mc:Fallback>
                <p:oleObj r:id="rId34" imgW="6082030" imgH="1510665" progId="Photoshop.Image.19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00113" y="1936750"/>
                        <a:ext cx="3173412" cy="773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5" name="图片 8" descr="41-GAP 20190918_174100_Ch+Marker"/>
          <p:cNvPicPr>
            <a:picLocks noChangeAspect="1"/>
          </p:cNvPicPr>
          <p:nvPr/>
        </p:nvPicPr>
        <p:blipFill>
          <a:blip r:embed="rId36"/>
          <a:srcRect l="14735" t="47896" r="4208" b="37611"/>
          <a:stretch>
            <a:fillRect/>
          </a:stretch>
        </p:blipFill>
        <p:spPr>
          <a:xfrm>
            <a:off x="5216525" y="2816225"/>
            <a:ext cx="3060700" cy="5667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56" name="对象 10"/>
          <p:cNvGraphicFramePr/>
          <p:nvPr/>
        </p:nvGraphicFramePr>
        <p:xfrm>
          <a:off x="5216525" y="1879600"/>
          <a:ext cx="30749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7" imgW="6069330" imgH="1332865" progId="Photoshop.Image.19">
                  <p:embed/>
                </p:oleObj>
              </mc:Choice>
              <mc:Fallback>
                <p:oleObj r:id="rId37" imgW="6069330" imgH="1332865" progId="Photoshop.Image.19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16525" y="1879600"/>
                        <a:ext cx="3074988" cy="83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对象 7"/>
          <p:cNvGraphicFramePr/>
          <p:nvPr/>
        </p:nvGraphicFramePr>
        <p:xfrm>
          <a:off x="939800" y="4437063"/>
          <a:ext cx="315595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9" imgW="6450330" imgH="964565" progId="Photoshop.Image.19">
                  <p:embed/>
                </p:oleObj>
              </mc:Choice>
              <mc:Fallback>
                <p:oleObj r:id="rId39" imgW="6450330" imgH="964565" progId="Photoshop.Image.19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9800" y="4437063"/>
                        <a:ext cx="3155950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对象 12"/>
          <p:cNvGraphicFramePr/>
          <p:nvPr/>
        </p:nvGraphicFramePr>
        <p:xfrm>
          <a:off x="936625" y="5191125"/>
          <a:ext cx="31845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1" imgW="6386830" imgH="862965" progId="Photoshop.Image.19">
                  <p:embed/>
                </p:oleObj>
              </mc:Choice>
              <mc:Fallback>
                <p:oleObj r:id="rId41" imgW="6386830" imgH="862965" progId="Photoshop.Image.19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36625" y="5191125"/>
                        <a:ext cx="3184525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文本框 13"/>
          <p:cNvSpPr txBox="1"/>
          <p:nvPr/>
        </p:nvSpPr>
        <p:spPr>
          <a:xfrm>
            <a:off x="466725" y="476250"/>
            <a:ext cx="13827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23560" name="图片 15" descr="2GAPDH 20190831_173301_Ch+Marker"/>
          <p:cNvPicPr>
            <a:picLocks noChangeAspect="1"/>
          </p:cNvPicPr>
          <p:nvPr/>
        </p:nvPicPr>
        <p:blipFill>
          <a:blip r:embed="rId43"/>
          <a:srcRect l="9473" t="31844" r="5785" b="55792"/>
          <a:stretch>
            <a:fillRect/>
          </a:stretch>
        </p:blipFill>
        <p:spPr>
          <a:xfrm>
            <a:off x="5221288" y="5326063"/>
            <a:ext cx="3163887" cy="4841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61" name="对象 19"/>
          <p:cNvGraphicFramePr/>
          <p:nvPr/>
        </p:nvGraphicFramePr>
        <p:xfrm>
          <a:off x="5219700" y="4508500"/>
          <a:ext cx="3154363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4" imgW="6361430" imgH="1053465" progId="Photoshop.Image.19">
                  <p:embed/>
                </p:oleObj>
              </mc:Choice>
              <mc:Fallback>
                <p:oleObj r:id="rId44" imgW="6361430" imgH="1053465" progId="Photoshop.Image.19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219700" y="4508500"/>
                        <a:ext cx="3154363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bject 12"/>
          <p:cNvSpPr txBox="1"/>
          <p:nvPr>
            <p:custDataLst>
              <p:tags r:id="rId1"/>
            </p:custDataLst>
          </p:nvPr>
        </p:nvSpPr>
        <p:spPr>
          <a:xfrm>
            <a:off x="1643063" y="1663700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563" name="object 13"/>
          <p:cNvSpPr/>
          <p:nvPr>
            <p:custDataLst>
              <p:tags r:id="rId2"/>
            </p:custDataLst>
          </p:nvPr>
        </p:nvSpPr>
        <p:spPr>
          <a:xfrm>
            <a:off x="2212975" y="1641475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object 14"/>
          <p:cNvSpPr txBox="1"/>
          <p:nvPr>
            <p:custDataLst>
              <p:tags r:id="rId3"/>
            </p:custDataLst>
          </p:nvPr>
        </p:nvSpPr>
        <p:spPr>
          <a:xfrm>
            <a:off x="2362200" y="1358900"/>
            <a:ext cx="10604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7" name="object 12"/>
          <p:cNvSpPr txBox="1"/>
          <p:nvPr>
            <p:custDataLst>
              <p:tags r:id="rId4"/>
            </p:custDataLst>
          </p:nvPr>
        </p:nvSpPr>
        <p:spPr>
          <a:xfrm>
            <a:off x="5937250" y="163512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566" name="object 13"/>
          <p:cNvSpPr/>
          <p:nvPr>
            <p:custDataLst>
              <p:tags r:id="rId5"/>
            </p:custDataLst>
          </p:nvPr>
        </p:nvSpPr>
        <p:spPr>
          <a:xfrm>
            <a:off x="6507163" y="1612900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object 14"/>
          <p:cNvSpPr txBox="1"/>
          <p:nvPr>
            <p:custDataLst>
              <p:tags r:id="rId6"/>
            </p:custDataLst>
          </p:nvPr>
        </p:nvSpPr>
        <p:spPr>
          <a:xfrm>
            <a:off x="6657975" y="1330325"/>
            <a:ext cx="1058863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" name="object 12"/>
          <p:cNvSpPr txBox="1"/>
          <p:nvPr>
            <p:custDataLst>
              <p:tags r:id="rId7"/>
            </p:custDataLst>
          </p:nvPr>
        </p:nvSpPr>
        <p:spPr>
          <a:xfrm>
            <a:off x="1765300" y="4171950"/>
            <a:ext cx="18732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569" name="object 13"/>
          <p:cNvSpPr/>
          <p:nvPr>
            <p:custDataLst>
              <p:tags r:id="rId8"/>
            </p:custDataLst>
          </p:nvPr>
        </p:nvSpPr>
        <p:spPr>
          <a:xfrm>
            <a:off x="2333625" y="4151313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object 14"/>
          <p:cNvSpPr txBox="1"/>
          <p:nvPr>
            <p:custDataLst>
              <p:tags r:id="rId9"/>
            </p:custDataLst>
          </p:nvPr>
        </p:nvSpPr>
        <p:spPr>
          <a:xfrm>
            <a:off x="2484438" y="3868738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6" name="object 12"/>
          <p:cNvSpPr txBox="1"/>
          <p:nvPr>
            <p:custDataLst>
              <p:tags r:id="rId10"/>
            </p:custDataLst>
          </p:nvPr>
        </p:nvSpPr>
        <p:spPr>
          <a:xfrm>
            <a:off x="6069013" y="4248150"/>
            <a:ext cx="1874838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572" name="object 13"/>
          <p:cNvSpPr/>
          <p:nvPr>
            <p:custDataLst>
              <p:tags r:id="rId11"/>
            </p:custDataLst>
          </p:nvPr>
        </p:nvSpPr>
        <p:spPr>
          <a:xfrm>
            <a:off x="6638925" y="4227513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object 14"/>
          <p:cNvSpPr txBox="1"/>
          <p:nvPr>
            <p:custDataLst>
              <p:tags r:id="rId12"/>
            </p:custDataLst>
          </p:nvPr>
        </p:nvSpPr>
        <p:spPr>
          <a:xfrm>
            <a:off x="6788150" y="3944938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574" name="文本框 3"/>
          <p:cNvSpPr txBox="1"/>
          <p:nvPr>
            <p:custDataLst>
              <p:tags r:id="rId13"/>
            </p:custDataLst>
          </p:nvPr>
        </p:nvSpPr>
        <p:spPr>
          <a:xfrm>
            <a:off x="174625" y="2132013"/>
            <a:ext cx="1658938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3575" name="文本框 46"/>
          <p:cNvSpPr txBox="1"/>
          <p:nvPr>
            <p:custDataLst>
              <p:tags r:id="rId14"/>
            </p:custDataLst>
          </p:nvPr>
        </p:nvSpPr>
        <p:spPr>
          <a:xfrm>
            <a:off x="-150812" y="284956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3576" name="文本框 3"/>
          <p:cNvSpPr txBox="1"/>
          <p:nvPr>
            <p:custDataLst>
              <p:tags r:id="rId15"/>
            </p:custDataLst>
          </p:nvPr>
        </p:nvSpPr>
        <p:spPr>
          <a:xfrm>
            <a:off x="4522788" y="2147888"/>
            <a:ext cx="1658937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3577" name="文本框 46"/>
          <p:cNvSpPr txBox="1"/>
          <p:nvPr>
            <p:custDataLst>
              <p:tags r:id="rId16"/>
            </p:custDataLst>
          </p:nvPr>
        </p:nvSpPr>
        <p:spPr>
          <a:xfrm>
            <a:off x="4197350" y="28654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3578" name="文本框 3"/>
          <p:cNvSpPr txBox="1"/>
          <p:nvPr>
            <p:custDataLst>
              <p:tags r:id="rId17"/>
            </p:custDataLst>
          </p:nvPr>
        </p:nvSpPr>
        <p:spPr>
          <a:xfrm>
            <a:off x="250825" y="4652963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3579" name="文本框 46"/>
          <p:cNvSpPr txBox="1"/>
          <p:nvPr>
            <p:custDataLst>
              <p:tags r:id="rId18"/>
            </p:custDataLst>
          </p:nvPr>
        </p:nvSpPr>
        <p:spPr>
          <a:xfrm>
            <a:off x="-74612" y="5368925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3580" name="文本框 3"/>
          <p:cNvSpPr txBox="1"/>
          <p:nvPr>
            <p:custDataLst>
              <p:tags r:id="rId19"/>
            </p:custDataLst>
          </p:nvPr>
        </p:nvSpPr>
        <p:spPr>
          <a:xfrm>
            <a:off x="4529138" y="4678363"/>
            <a:ext cx="1658937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3581" name="文本框 46"/>
          <p:cNvSpPr txBox="1"/>
          <p:nvPr>
            <p:custDataLst>
              <p:tags r:id="rId20"/>
            </p:custDataLst>
          </p:nvPr>
        </p:nvSpPr>
        <p:spPr>
          <a:xfrm>
            <a:off x="4203700" y="539591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3582" name="文本框 29"/>
          <p:cNvSpPr txBox="1"/>
          <p:nvPr>
            <p:custDataLst>
              <p:tags r:id="rId21"/>
            </p:custDataLst>
          </p:nvPr>
        </p:nvSpPr>
        <p:spPr>
          <a:xfrm>
            <a:off x="7943850" y="55102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7" name="直接连接符 6"/>
          <p:cNvCxnSpPr/>
          <p:nvPr>
            <p:custDataLst>
              <p:tags r:id="rId22"/>
            </p:custDataLst>
          </p:nvPr>
        </p:nvCxnSpPr>
        <p:spPr>
          <a:xfrm flipV="1">
            <a:off x="7781925" y="56594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84" name="文本框 29"/>
          <p:cNvSpPr txBox="1"/>
          <p:nvPr>
            <p:custDataLst>
              <p:tags r:id="rId23"/>
            </p:custDataLst>
          </p:nvPr>
        </p:nvSpPr>
        <p:spPr>
          <a:xfrm>
            <a:off x="7869238" y="30591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9" name="直接连接符 8"/>
          <p:cNvCxnSpPr/>
          <p:nvPr>
            <p:custDataLst>
              <p:tags r:id="rId24"/>
            </p:custDataLst>
          </p:nvPr>
        </p:nvCxnSpPr>
        <p:spPr>
          <a:xfrm flipV="1">
            <a:off x="7707313" y="32067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86" name="文本框 29"/>
          <p:cNvSpPr txBox="1"/>
          <p:nvPr>
            <p:custDataLst>
              <p:tags r:id="rId25"/>
            </p:custDataLst>
          </p:nvPr>
        </p:nvSpPr>
        <p:spPr>
          <a:xfrm>
            <a:off x="3563938" y="29972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11" name="直接连接符 10"/>
          <p:cNvCxnSpPr/>
          <p:nvPr>
            <p:custDataLst>
              <p:tags r:id="rId26"/>
            </p:custDataLst>
          </p:nvPr>
        </p:nvCxnSpPr>
        <p:spPr>
          <a:xfrm flipV="1">
            <a:off x="3402013" y="31464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88" name="文本框 29"/>
          <p:cNvSpPr txBox="1"/>
          <p:nvPr>
            <p:custDataLst>
              <p:tags r:id="rId27"/>
            </p:custDataLst>
          </p:nvPr>
        </p:nvSpPr>
        <p:spPr>
          <a:xfrm>
            <a:off x="3781425" y="55419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3589" name="文本框 29"/>
          <p:cNvSpPr txBox="1"/>
          <p:nvPr>
            <p:custDataLst>
              <p:tags r:id="rId28"/>
            </p:custDataLst>
          </p:nvPr>
        </p:nvSpPr>
        <p:spPr>
          <a:xfrm>
            <a:off x="5291138" y="20605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3590" name="文本框 29"/>
          <p:cNvSpPr txBox="1"/>
          <p:nvPr>
            <p:custDataLst>
              <p:tags r:id="rId29"/>
            </p:custDataLst>
          </p:nvPr>
        </p:nvSpPr>
        <p:spPr>
          <a:xfrm>
            <a:off x="971550" y="20907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3591" name="文本框 29"/>
          <p:cNvSpPr txBox="1"/>
          <p:nvPr>
            <p:custDataLst>
              <p:tags r:id="rId30"/>
            </p:custDataLst>
          </p:nvPr>
        </p:nvSpPr>
        <p:spPr>
          <a:xfrm>
            <a:off x="1116013" y="45434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3592" name="文本框 29"/>
          <p:cNvSpPr txBox="1"/>
          <p:nvPr>
            <p:custDataLst>
              <p:tags r:id="rId31"/>
            </p:custDataLst>
          </p:nvPr>
        </p:nvSpPr>
        <p:spPr>
          <a:xfrm>
            <a:off x="5386388" y="4667250"/>
            <a:ext cx="4222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DC9D11-BD02-CAFC-390D-57C82DB9E97E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B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"/>
          <p:cNvSpPr txBox="1"/>
          <p:nvPr/>
        </p:nvSpPr>
        <p:spPr>
          <a:xfrm>
            <a:off x="466725" y="260350"/>
            <a:ext cx="21732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pic>
        <p:nvPicPr>
          <p:cNvPr id="4098" name="图片 5" descr="1-G 20191113_114056_Ch+Marker"/>
          <p:cNvPicPr>
            <a:picLocks noChangeAspect="1"/>
          </p:cNvPicPr>
          <p:nvPr/>
        </p:nvPicPr>
        <p:blipFill>
          <a:blip r:embed="rId33"/>
          <a:srcRect l="10544" t="33144" r="7330" b="52609"/>
          <a:stretch>
            <a:fillRect/>
          </a:stretch>
        </p:blipFill>
        <p:spPr>
          <a:xfrm>
            <a:off x="1139825" y="2565400"/>
            <a:ext cx="314007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0" descr="8-p300 20190723_171639_Ch+Marker"/>
          <p:cNvPicPr>
            <a:picLocks noChangeAspect="1"/>
          </p:cNvPicPr>
          <p:nvPr/>
        </p:nvPicPr>
        <p:blipFill>
          <a:blip r:embed="rId34">
            <a:lum bright="12000"/>
          </a:blip>
          <a:srcRect l="12396" t="36848" r="10057" b="44728"/>
          <a:stretch>
            <a:fillRect/>
          </a:stretch>
        </p:blipFill>
        <p:spPr>
          <a:xfrm>
            <a:off x="5508625" y="1701800"/>
            <a:ext cx="3030538" cy="7191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00" name="对象 14"/>
          <p:cNvGraphicFramePr/>
          <p:nvPr/>
        </p:nvGraphicFramePr>
        <p:xfrm>
          <a:off x="1139825" y="1701800"/>
          <a:ext cx="31892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5" imgW="5472430" imgH="1790065" progId="Photoshop.Image.19">
                  <p:embed/>
                </p:oleObj>
              </mc:Choice>
              <mc:Fallback>
                <p:oleObj r:id="rId35" imgW="5472430" imgH="1790065" progId="Photoshop.Image.19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39825" y="1701800"/>
                        <a:ext cx="3189288" cy="80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对象 18"/>
          <p:cNvGraphicFramePr/>
          <p:nvPr/>
        </p:nvGraphicFramePr>
        <p:xfrm>
          <a:off x="5491163" y="2493963"/>
          <a:ext cx="310515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7" imgW="5942330" imgH="1041400" progId="Photoshop.Image.19">
                  <p:embed/>
                </p:oleObj>
              </mc:Choice>
              <mc:Fallback>
                <p:oleObj r:id="rId37" imgW="5942330" imgH="1041400" progId="Photoshop.Image.19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491163" y="2493963"/>
                        <a:ext cx="3105150" cy="611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2" name="图片 20" descr="1-p300 20190722_123353_Ch+Marker"/>
          <p:cNvPicPr>
            <a:picLocks noChangeAspect="1"/>
          </p:cNvPicPr>
          <p:nvPr/>
        </p:nvPicPr>
        <p:blipFill>
          <a:blip r:embed="rId39"/>
          <a:srcRect l="13129" t="38049" r="10739" b="42876"/>
          <a:stretch>
            <a:fillRect/>
          </a:stretch>
        </p:blipFill>
        <p:spPr>
          <a:xfrm>
            <a:off x="1068388" y="4286250"/>
            <a:ext cx="3214687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21" descr="2-p300 20190723_163910_Ch+Marker"/>
          <p:cNvPicPr>
            <a:picLocks noChangeAspect="1"/>
          </p:cNvPicPr>
          <p:nvPr/>
        </p:nvPicPr>
        <p:blipFill>
          <a:blip r:embed="rId40">
            <a:lum bright="17996"/>
          </a:blip>
          <a:srcRect l="13760" t="38310" r="8562" b="42746"/>
          <a:stretch>
            <a:fillRect/>
          </a:stretch>
        </p:blipFill>
        <p:spPr>
          <a:xfrm>
            <a:off x="5507038" y="4286250"/>
            <a:ext cx="3097212" cy="73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22" descr="2-GAP 20190722_114020_Ch+Marker"/>
          <p:cNvPicPr>
            <a:picLocks noChangeAspect="1"/>
          </p:cNvPicPr>
          <p:nvPr/>
        </p:nvPicPr>
        <p:blipFill>
          <a:blip r:embed="rId41"/>
          <a:srcRect l="2290" t="38765" r="18912" b="43494"/>
          <a:stretch>
            <a:fillRect/>
          </a:stretch>
        </p:blipFill>
        <p:spPr>
          <a:xfrm>
            <a:off x="5514975" y="5102225"/>
            <a:ext cx="3081338" cy="6953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05" name="对象 23"/>
          <p:cNvGraphicFramePr/>
          <p:nvPr/>
        </p:nvGraphicFramePr>
        <p:xfrm>
          <a:off x="1085850" y="5102225"/>
          <a:ext cx="3197225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2" imgW="5676265" imgH="964565" progId="Photoshop.Image.19">
                  <p:embed/>
                </p:oleObj>
              </mc:Choice>
              <mc:Fallback>
                <p:oleObj r:id="rId42" imgW="5676265" imgH="964565" progId="Photoshop.Image.19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85850" y="5102225"/>
                        <a:ext cx="3197225" cy="700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文本框 7"/>
          <p:cNvSpPr txBox="1"/>
          <p:nvPr>
            <p:custDataLst>
              <p:tags r:id="rId1"/>
            </p:custDataLst>
          </p:nvPr>
        </p:nvSpPr>
        <p:spPr>
          <a:xfrm>
            <a:off x="349250" y="2052638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文本框 25"/>
          <p:cNvSpPr txBox="1"/>
          <p:nvPr>
            <p:custDataLst>
              <p:tags r:id="rId2"/>
            </p:custDataLst>
          </p:nvPr>
        </p:nvSpPr>
        <p:spPr>
          <a:xfrm>
            <a:off x="133350" y="2655888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108" name="文本框 7"/>
          <p:cNvSpPr txBox="1"/>
          <p:nvPr>
            <p:custDataLst>
              <p:tags r:id="rId3"/>
            </p:custDataLst>
          </p:nvPr>
        </p:nvSpPr>
        <p:spPr>
          <a:xfrm>
            <a:off x="4803775" y="1971675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9" name="文本框 25"/>
          <p:cNvSpPr txBox="1"/>
          <p:nvPr>
            <p:custDataLst>
              <p:tags r:id="rId4"/>
            </p:custDataLst>
          </p:nvPr>
        </p:nvSpPr>
        <p:spPr>
          <a:xfrm>
            <a:off x="4587875" y="2573338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110" name="文本框 7"/>
          <p:cNvSpPr txBox="1"/>
          <p:nvPr>
            <p:custDataLst>
              <p:tags r:id="rId5"/>
            </p:custDataLst>
          </p:nvPr>
        </p:nvSpPr>
        <p:spPr>
          <a:xfrm>
            <a:off x="419100" y="4567238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文本框 25"/>
          <p:cNvSpPr txBox="1"/>
          <p:nvPr>
            <p:custDataLst>
              <p:tags r:id="rId6"/>
            </p:custDataLst>
          </p:nvPr>
        </p:nvSpPr>
        <p:spPr>
          <a:xfrm>
            <a:off x="203200" y="5275263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112" name="文本框 7"/>
          <p:cNvSpPr txBox="1"/>
          <p:nvPr>
            <p:custDataLst>
              <p:tags r:id="rId7"/>
            </p:custDataLst>
          </p:nvPr>
        </p:nvSpPr>
        <p:spPr>
          <a:xfrm>
            <a:off x="4849813" y="4567238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3" name="文本框 25"/>
          <p:cNvSpPr txBox="1"/>
          <p:nvPr>
            <p:custDataLst>
              <p:tags r:id="rId8"/>
            </p:custDataLst>
          </p:nvPr>
        </p:nvSpPr>
        <p:spPr>
          <a:xfrm>
            <a:off x="4633913" y="5170488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6" name="object 12"/>
          <p:cNvSpPr txBox="1"/>
          <p:nvPr>
            <p:custDataLst>
              <p:tags r:id="rId9"/>
            </p:custDataLst>
          </p:nvPr>
        </p:nvSpPr>
        <p:spPr>
          <a:xfrm>
            <a:off x="1704975" y="142557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15" name="object 13"/>
          <p:cNvSpPr/>
          <p:nvPr>
            <p:custDataLst>
              <p:tags r:id="rId10"/>
            </p:custDataLst>
          </p:nvPr>
        </p:nvSpPr>
        <p:spPr>
          <a:xfrm>
            <a:off x="2274888" y="1403350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object 14"/>
          <p:cNvSpPr txBox="1"/>
          <p:nvPr>
            <p:custDataLst>
              <p:tags r:id="rId11"/>
            </p:custDataLst>
          </p:nvPr>
        </p:nvSpPr>
        <p:spPr>
          <a:xfrm>
            <a:off x="2425700" y="1120775"/>
            <a:ext cx="1058863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1" name="object 12"/>
          <p:cNvSpPr txBox="1"/>
          <p:nvPr>
            <p:custDataLst>
              <p:tags r:id="rId12"/>
            </p:custDataLst>
          </p:nvPr>
        </p:nvSpPr>
        <p:spPr>
          <a:xfrm>
            <a:off x="5902325" y="147161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18" name="object 13"/>
          <p:cNvSpPr/>
          <p:nvPr>
            <p:custDataLst>
              <p:tags r:id="rId13"/>
            </p:custDataLst>
          </p:nvPr>
        </p:nvSpPr>
        <p:spPr>
          <a:xfrm>
            <a:off x="6472238" y="1450975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object 14"/>
          <p:cNvSpPr txBox="1"/>
          <p:nvPr>
            <p:custDataLst>
              <p:tags r:id="rId14"/>
            </p:custDataLst>
          </p:nvPr>
        </p:nvSpPr>
        <p:spPr>
          <a:xfrm>
            <a:off x="6623050" y="1168400"/>
            <a:ext cx="1058863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2"/>
          <p:cNvSpPr txBox="1"/>
          <p:nvPr>
            <p:custDataLst>
              <p:tags r:id="rId15"/>
            </p:custDataLst>
          </p:nvPr>
        </p:nvSpPr>
        <p:spPr>
          <a:xfrm>
            <a:off x="1758950" y="4021138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21" name="object 13"/>
          <p:cNvSpPr/>
          <p:nvPr>
            <p:custDataLst>
              <p:tags r:id="rId16"/>
            </p:custDataLst>
          </p:nvPr>
        </p:nvSpPr>
        <p:spPr>
          <a:xfrm>
            <a:off x="2328863" y="3998913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object 14"/>
          <p:cNvSpPr txBox="1"/>
          <p:nvPr>
            <p:custDataLst>
              <p:tags r:id="rId17"/>
            </p:custDataLst>
          </p:nvPr>
        </p:nvSpPr>
        <p:spPr>
          <a:xfrm>
            <a:off x="2479675" y="3717925"/>
            <a:ext cx="1058863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0" name="object 12"/>
          <p:cNvSpPr txBox="1"/>
          <p:nvPr>
            <p:custDataLst>
              <p:tags r:id="rId18"/>
            </p:custDataLst>
          </p:nvPr>
        </p:nvSpPr>
        <p:spPr>
          <a:xfrm>
            <a:off x="6156325" y="4014788"/>
            <a:ext cx="18732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24" name="object 13"/>
          <p:cNvSpPr/>
          <p:nvPr>
            <p:custDataLst>
              <p:tags r:id="rId19"/>
            </p:custDataLst>
          </p:nvPr>
        </p:nvSpPr>
        <p:spPr>
          <a:xfrm>
            <a:off x="6724650" y="3992563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object 14"/>
          <p:cNvSpPr txBox="1"/>
          <p:nvPr>
            <p:custDataLst>
              <p:tags r:id="rId20"/>
            </p:custDataLst>
          </p:nvPr>
        </p:nvSpPr>
        <p:spPr>
          <a:xfrm>
            <a:off x="6875463" y="3711575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26" name="文本框 9"/>
          <p:cNvSpPr txBox="1"/>
          <p:nvPr>
            <p:custDataLst>
              <p:tags r:id="rId21"/>
            </p:custDataLst>
          </p:nvPr>
        </p:nvSpPr>
        <p:spPr>
          <a:xfrm>
            <a:off x="7788275" y="2017713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4127" name="文本框 9"/>
          <p:cNvSpPr txBox="1"/>
          <p:nvPr>
            <p:custDataLst>
              <p:tags r:id="rId22"/>
            </p:custDataLst>
          </p:nvPr>
        </p:nvSpPr>
        <p:spPr>
          <a:xfrm>
            <a:off x="8027988" y="4660900"/>
            <a:ext cx="554037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4128" name="文本框 9"/>
          <p:cNvSpPr txBox="1"/>
          <p:nvPr>
            <p:custDataLst>
              <p:tags r:id="rId23"/>
            </p:custDataLst>
          </p:nvPr>
        </p:nvSpPr>
        <p:spPr>
          <a:xfrm>
            <a:off x="3660775" y="4660900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4129" name="文本框 9"/>
          <p:cNvSpPr txBox="1"/>
          <p:nvPr>
            <p:custDataLst>
              <p:tags r:id="rId24"/>
            </p:custDataLst>
          </p:nvPr>
        </p:nvSpPr>
        <p:spPr>
          <a:xfrm>
            <a:off x="3729038" y="2133600"/>
            <a:ext cx="554037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cxnSp>
        <p:nvCxnSpPr>
          <p:cNvPr id="30" name="直接连接符 29"/>
          <p:cNvCxnSpPr/>
          <p:nvPr>
            <p:custDataLst>
              <p:tags r:id="rId25"/>
            </p:custDataLst>
          </p:nvPr>
        </p:nvCxnSpPr>
        <p:spPr>
          <a:xfrm flipV="1">
            <a:off x="3563938" y="22590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26"/>
            </p:custDataLst>
          </p:nvPr>
        </p:nvCxnSpPr>
        <p:spPr>
          <a:xfrm flipV="1">
            <a:off x="3513138" y="29067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32" name="文本框 37"/>
          <p:cNvSpPr txBox="1"/>
          <p:nvPr>
            <p:custDataLst>
              <p:tags r:id="rId27"/>
            </p:custDataLst>
          </p:nvPr>
        </p:nvSpPr>
        <p:spPr>
          <a:xfrm>
            <a:off x="3708400" y="278130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4133" name="文本框 37"/>
          <p:cNvSpPr txBox="1"/>
          <p:nvPr>
            <p:custDataLst>
              <p:tags r:id="rId28"/>
            </p:custDataLst>
          </p:nvPr>
        </p:nvSpPr>
        <p:spPr>
          <a:xfrm>
            <a:off x="7935913" y="27590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4134" name="文本框 37"/>
          <p:cNvSpPr txBox="1"/>
          <p:nvPr>
            <p:custDataLst>
              <p:tags r:id="rId29"/>
            </p:custDataLst>
          </p:nvPr>
        </p:nvSpPr>
        <p:spPr>
          <a:xfrm>
            <a:off x="3708400" y="5445125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8" name="直接连接符 7"/>
          <p:cNvCxnSpPr/>
          <p:nvPr>
            <p:custDataLst>
              <p:tags r:id="rId30"/>
            </p:custDataLst>
          </p:nvPr>
        </p:nvCxnSpPr>
        <p:spPr>
          <a:xfrm flipV="1">
            <a:off x="5722938" y="55038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36" name="文本框 37"/>
          <p:cNvSpPr txBox="1"/>
          <p:nvPr>
            <p:custDataLst>
              <p:tags r:id="rId31"/>
            </p:custDataLst>
          </p:nvPr>
        </p:nvSpPr>
        <p:spPr>
          <a:xfrm>
            <a:off x="5915025" y="5419725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F83C27-10FE-57DB-300B-41358ADDEE19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C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3"/>
          <p:cNvSpPr txBox="1"/>
          <p:nvPr/>
        </p:nvSpPr>
        <p:spPr>
          <a:xfrm>
            <a:off x="352425" y="222250"/>
            <a:ext cx="23479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siRNA</a:t>
            </a:r>
          </a:p>
        </p:txBody>
      </p:sp>
      <p:sp>
        <p:nvSpPr>
          <p:cNvPr id="25602" name="文本框 4"/>
          <p:cNvSpPr txBox="1"/>
          <p:nvPr/>
        </p:nvSpPr>
        <p:spPr>
          <a:xfrm>
            <a:off x="444500" y="671513"/>
            <a:ext cx="1463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pic>
        <p:nvPicPr>
          <p:cNvPr id="25603" name="图片 10" descr="1-P300 20191207_204205_Ch+Marker"/>
          <p:cNvPicPr>
            <a:picLocks noChangeAspect="1"/>
          </p:cNvPicPr>
          <p:nvPr/>
        </p:nvPicPr>
        <p:blipFill>
          <a:blip r:embed="rId30"/>
          <a:srcRect l="2502" t="36848" r="12103" b="41187"/>
          <a:stretch>
            <a:fillRect/>
          </a:stretch>
        </p:blipFill>
        <p:spPr>
          <a:xfrm>
            <a:off x="1106488" y="1587500"/>
            <a:ext cx="3424237" cy="77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11" descr="1-G. 20191207_203410_Ch+Marker"/>
          <p:cNvPicPr>
            <a:picLocks noChangeAspect="1"/>
          </p:cNvPicPr>
          <p:nvPr/>
        </p:nvPicPr>
        <p:blipFill>
          <a:blip r:embed="rId31">
            <a:lum bright="12000"/>
          </a:blip>
          <a:srcRect l="7359" t="36842" r="6628" b="29927"/>
          <a:stretch>
            <a:fillRect/>
          </a:stretch>
        </p:blipFill>
        <p:spPr>
          <a:xfrm>
            <a:off x="1119188" y="2438400"/>
            <a:ext cx="3411537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1" descr="1-P300 20191223_115312_Ch+Marker"/>
          <p:cNvPicPr>
            <a:picLocks noChangeAspect="1"/>
          </p:cNvPicPr>
          <p:nvPr/>
        </p:nvPicPr>
        <p:blipFill>
          <a:blip r:embed="rId32"/>
          <a:srcRect t="36832" r="14606" b="40666"/>
          <a:stretch>
            <a:fillRect/>
          </a:stretch>
        </p:blipFill>
        <p:spPr>
          <a:xfrm>
            <a:off x="1119188" y="4508500"/>
            <a:ext cx="3424237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" descr="1-G 20191223_105050_Ch+Marker"/>
          <p:cNvPicPr>
            <a:picLocks noChangeAspect="1"/>
          </p:cNvPicPr>
          <p:nvPr/>
        </p:nvPicPr>
        <p:blipFill>
          <a:blip r:embed="rId33"/>
          <a:srcRect l="1836" t="45799" r="7896" b="37872"/>
          <a:stretch>
            <a:fillRect/>
          </a:stretch>
        </p:blipFill>
        <p:spPr>
          <a:xfrm>
            <a:off x="1119188" y="5461000"/>
            <a:ext cx="3422650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6" descr="4-p300 20191213_172109_Ch+Marker"/>
          <p:cNvPicPr>
            <a:picLocks noChangeAspect="1"/>
          </p:cNvPicPr>
          <p:nvPr/>
        </p:nvPicPr>
        <p:blipFill>
          <a:blip r:embed="rId34"/>
          <a:srcRect l="44208" t="43834" r="7782" b="37367"/>
          <a:stretch>
            <a:fillRect/>
          </a:stretch>
        </p:blipFill>
        <p:spPr>
          <a:xfrm>
            <a:off x="6156325" y="1773238"/>
            <a:ext cx="2159000" cy="735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7" descr="4-G 20191213_160038_Ch+Marker"/>
          <p:cNvPicPr>
            <a:picLocks noChangeAspect="1"/>
          </p:cNvPicPr>
          <p:nvPr/>
        </p:nvPicPr>
        <p:blipFill>
          <a:blip r:embed="rId35"/>
          <a:srcRect l="36848" t="43494" r="13454" b="42226"/>
          <a:stretch>
            <a:fillRect/>
          </a:stretch>
        </p:blipFill>
        <p:spPr>
          <a:xfrm>
            <a:off x="6156325" y="2565400"/>
            <a:ext cx="2147888" cy="671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文本框 8"/>
          <p:cNvSpPr txBox="1"/>
          <p:nvPr>
            <p:custDataLst>
              <p:tags r:id="rId1"/>
            </p:custDataLst>
          </p:nvPr>
        </p:nvSpPr>
        <p:spPr>
          <a:xfrm>
            <a:off x="1463675" y="12969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10" name="文本框 9"/>
          <p:cNvSpPr txBox="1"/>
          <p:nvPr>
            <p:custDataLst>
              <p:tags r:id="rId2"/>
            </p:custDataLst>
          </p:nvPr>
        </p:nvSpPr>
        <p:spPr>
          <a:xfrm>
            <a:off x="1760538" y="12969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5611" name="文本框 12"/>
          <p:cNvSpPr txBox="1"/>
          <p:nvPr>
            <p:custDataLst>
              <p:tags r:id="rId3"/>
            </p:custDataLst>
          </p:nvPr>
        </p:nvSpPr>
        <p:spPr>
          <a:xfrm>
            <a:off x="2108200" y="12874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5612" name="文本框 13"/>
          <p:cNvSpPr txBox="1"/>
          <p:nvPr>
            <p:custDataLst>
              <p:tags r:id="rId4"/>
            </p:custDataLst>
          </p:nvPr>
        </p:nvSpPr>
        <p:spPr>
          <a:xfrm>
            <a:off x="2790825" y="12969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13" name="文本框 14"/>
          <p:cNvSpPr txBox="1"/>
          <p:nvPr>
            <p:custDataLst>
              <p:tags r:id="rId5"/>
            </p:custDataLst>
          </p:nvPr>
        </p:nvSpPr>
        <p:spPr>
          <a:xfrm>
            <a:off x="3087688" y="12969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5614" name="文本框 15"/>
          <p:cNvSpPr txBox="1"/>
          <p:nvPr>
            <p:custDataLst>
              <p:tags r:id="rId6"/>
            </p:custDataLst>
          </p:nvPr>
        </p:nvSpPr>
        <p:spPr>
          <a:xfrm>
            <a:off x="3435350" y="12874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5615" name="文本框 16"/>
          <p:cNvSpPr txBox="1"/>
          <p:nvPr>
            <p:custDataLst>
              <p:tags r:id="rId7"/>
            </p:custDataLst>
          </p:nvPr>
        </p:nvSpPr>
        <p:spPr>
          <a:xfrm>
            <a:off x="6543675" y="1498600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16" name="文本框 17"/>
          <p:cNvSpPr txBox="1"/>
          <p:nvPr>
            <p:custDataLst>
              <p:tags r:id="rId8"/>
            </p:custDataLst>
          </p:nvPr>
        </p:nvSpPr>
        <p:spPr>
          <a:xfrm>
            <a:off x="6840538" y="149860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5617" name="文本框 18"/>
          <p:cNvSpPr txBox="1"/>
          <p:nvPr>
            <p:custDataLst>
              <p:tags r:id="rId9"/>
            </p:custDataLst>
          </p:nvPr>
        </p:nvSpPr>
        <p:spPr>
          <a:xfrm>
            <a:off x="7188200" y="1489075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5618" name="文本框 19"/>
          <p:cNvSpPr txBox="1"/>
          <p:nvPr>
            <p:custDataLst>
              <p:tags r:id="rId10"/>
            </p:custDataLst>
          </p:nvPr>
        </p:nvSpPr>
        <p:spPr>
          <a:xfrm>
            <a:off x="1622425" y="42306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19" name="文本框 20"/>
          <p:cNvSpPr txBox="1"/>
          <p:nvPr>
            <p:custDataLst>
              <p:tags r:id="rId11"/>
            </p:custDataLst>
          </p:nvPr>
        </p:nvSpPr>
        <p:spPr>
          <a:xfrm>
            <a:off x="1919288" y="42306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5620" name="文本框 21"/>
          <p:cNvSpPr txBox="1"/>
          <p:nvPr>
            <p:custDataLst>
              <p:tags r:id="rId12"/>
            </p:custDataLst>
          </p:nvPr>
        </p:nvSpPr>
        <p:spPr>
          <a:xfrm>
            <a:off x="2266950" y="42211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5621" name="文本框 22"/>
          <p:cNvSpPr txBox="1"/>
          <p:nvPr>
            <p:custDataLst>
              <p:tags r:id="rId13"/>
            </p:custDataLst>
          </p:nvPr>
        </p:nvSpPr>
        <p:spPr>
          <a:xfrm>
            <a:off x="2921000" y="423386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22" name="文本框 23"/>
          <p:cNvSpPr txBox="1"/>
          <p:nvPr>
            <p:custDataLst>
              <p:tags r:id="rId14"/>
            </p:custDataLst>
          </p:nvPr>
        </p:nvSpPr>
        <p:spPr>
          <a:xfrm>
            <a:off x="3217863" y="4233863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5623" name="文本框 24"/>
          <p:cNvSpPr txBox="1"/>
          <p:nvPr>
            <p:custDataLst>
              <p:tags r:id="rId15"/>
            </p:custDataLst>
          </p:nvPr>
        </p:nvSpPr>
        <p:spPr>
          <a:xfrm>
            <a:off x="3565525" y="4224338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5624" name="文本框 2"/>
          <p:cNvSpPr txBox="1"/>
          <p:nvPr>
            <p:custDataLst>
              <p:tags r:id="rId16"/>
            </p:custDataLst>
          </p:nvPr>
        </p:nvSpPr>
        <p:spPr>
          <a:xfrm>
            <a:off x="5478463" y="198913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25625" name="文本框 6"/>
          <p:cNvSpPr txBox="1"/>
          <p:nvPr>
            <p:custDataLst>
              <p:tags r:id="rId17"/>
            </p:custDataLst>
          </p:nvPr>
        </p:nvSpPr>
        <p:spPr>
          <a:xfrm>
            <a:off x="5233988" y="2732088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5626" name="文本框 2"/>
          <p:cNvSpPr txBox="1"/>
          <p:nvPr>
            <p:custDataLst>
              <p:tags r:id="rId18"/>
            </p:custDataLst>
          </p:nvPr>
        </p:nvSpPr>
        <p:spPr>
          <a:xfrm>
            <a:off x="463550" y="184150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25627" name="文本框 6"/>
          <p:cNvSpPr txBox="1"/>
          <p:nvPr>
            <p:custDataLst>
              <p:tags r:id="rId19"/>
            </p:custDataLst>
          </p:nvPr>
        </p:nvSpPr>
        <p:spPr>
          <a:xfrm>
            <a:off x="219075" y="2636838"/>
            <a:ext cx="10731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5628" name="文本框 2"/>
          <p:cNvSpPr txBox="1"/>
          <p:nvPr>
            <p:custDataLst>
              <p:tags r:id="rId20"/>
            </p:custDataLst>
          </p:nvPr>
        </p:nvSpPr>
        <p:spPr>
          <a:xfrm>
            <a:off x="463550" y="476408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25629" name="文本框 6"/>
          <p:cNvSpPr txBox="1"/>
          <p:nvPr>
            <p:custDataLst>
              <p:tags r:id="rId21"/>
            </p:custDataLst>
          </p:nvPr>
        </p:nvSpPr>
        <p:spPr>
          <a:xfrm>
            <a:off x="250825" y="5643563"/>
            <a:ext cx="10731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5630" name="文本框 29"/>
          <p:cNvSpPr txBox="1"/>
          <p:nvPr>
            <p:custDataLst>
              <p:tags r:id="rId22"/>
            </p:custDataLst>
          </p:nvPr>
        </p:nvSpPr>
        <p:spPr>
          <a:xfrm>
            <a:off x="4067175" y="55895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5631" name="文本框 29"/>
          <p:cNvSpPr txBox="1"/>
          <p:nvPr>
            <p:custDataLst>
              <p:tags r:id="rId23"/>
            </p:custDataLst>
          </p:nvPr>
        </p:nvSpPr>
        <p:spPr>
          <a:xfrm>
            <a:off x="7812088" y="27813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5632" name="文本框 29"/>
          <p:cNvSpPr txBox="1"/>
          <p:nvPr>
            <p:custDataLst>
              <p:tags r:id="rId24"/>
            </p:custDataLst>
          </p:nvPr>
        </p:nvSpPr>
        <p:spPr>
          <a:xfrm>
            <a:off x="4067175" y="25654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4" name="直接连接符 3"/>
          <p:cNvCxnSpPr/>
          <p:nvPr>
            <p:custDataLst>
              <p:tags r:id="rId25"/>
            </p:custDataLst>
          </p:nvPr>
        </p:nvCxnSpPr>
        <p:spPr>
          <a:xfrm flipV="1">
            <a:off x="3560763" y="55276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34" name="文本框 9"/>
          <p:cNvSpPr txBox="1"/>
          <p:nvPr>
            <p:custDataLst>
              <p:tags r:id="rId26"/>
            </p:custDataLst>
          </p:nvPr>
        </p:nvSpPr>
        <p:spPr>
          <a:xfrm>
            <a:off x="3935413" y="1957388"/>
            <a:ext cx="554037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5635" name="文本框 9"/>
          <p:cNvSpPr txBox="1"/>
          <p:nvPr>
            <p:custDataLst>
              <p:tags r:id="rId27"/>
            </p:custDataLst>
          </p:nvPr>
        </p:nvSpPr>
        <p:spPr>
          <a:xfrm>
            <a:off x="4067175" y="4937125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5636" name="文本框 9"/>
          <p:cNvSpPr txBox="1"/>
          <p:nvPr>
            <p:custDataLst>
              <p:tags r:id="rId28"/>
            </p:custDataLst>
          </p:nvPr>
        </p:nvSpPr>
        <p:spPr>
          <a:xfrm>
            <a:off x="7867650" y="2060575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9EC66-8DC7-1040-3806-47F41FEDC8FB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D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"/>
          <p:cNvSpPr txBox="1"/>
          <p:nvPr/>
        </p:nvSpPr>
        <p:spPr>
          <a:xfrm>
            <a:off x="539750" y="620713"/>
            <a:ext cx="1336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26626" name="图片 4" descr="1R-p53 20190902_213237_Ch+Marker"/>
          <p:cNvPicPr>
            <a:picLocks noChangeAspect="1"/>
          </p:cNvPicPr>
          <p:nvPr/>
        </p:nvPicPr>
        <p:blipFill>
          <a:blip r:embed="rId41"/>
          <a:srcRect l="43494" t="38684" r="15987" b="46921"/>
          <a:stretch>
            <a:fillRect/>
          </a:stretch>
        </p:blipFill>
        <p:spPr>
          <a:xfrm>
            <a:off x="1693863" y="1460500"/>
            <a:ext cx="2163762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5" descr="1R-GAP 20190902_212731_Ch+Marker"/>
          <p:cNvPicPr>
            <a:picLocks noChangeAspect="1"/>
          </p:cNvPicPr>
          <p:nvPr/>
        </p:nvPicPr>
        <p:blipFill>
          <a:blip r:embed="rId42"/>
          <a:srcRect l="35011" t="41431" r="26637" b="42455"/>
          <a:stretch>
            <a:fillRect/>
          </a:stretch>
        </p:blipFill>
        <p:spPr>
          <a:xfrm>
            <a:off x="1693863" y="2114550"/>
            <a:ext cx="2166937" cy="671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7" descr="2i-p53 20190923_220045_Ch+Marker"/>
          <p:cNvPicPr>
            <a:picLocks noChangeAspect="1"/>
          </p:cNvPicPr>
          <p:nvPr/>
        </p:nvPicPr>
        <p:blipFill>
          <a:blip r:embed="rId43">
            <a:lum bright="23999"/>
          </a:blip>
          <a:srcRect l="32245" t="40536" r="44061" b="46954"/>
          <a:stretch>
            <a:fillRect/>
          </a:stretch>
        </p:blipFill>
        <p:spPr>
          <a:xfrm>
            <a:off x="5651500" y="1330325"/>
            <a:ext cx="1676400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9" descr="1i-GAP 20190924_214838_Ch+Marker"/>
          <p:cNvPicPr>
            <a:picLocks noChangeAspect="1"/>
          </p:cNvPicPr>
          <p:nvPr/>
        </p:nvPicPr>
        <p:blipFill>
          <a:blip r:embed="rId44"/>
          <a:srcRect l="34033" t="40765" r="42632" b="42274"/>
          <a:stretch>
            <a:fillRect/>
          </a:stretch>
        </p:blipFill>
        <p:spPr>
          <a:xfrm>
            <a:off x="5684838" y="2133600"/>
            <a:ext cx="1716087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10" descr="1-p53 20190919_202137_Ch+Marker"/>
          <p:cNvPicPr>
            <a:picLocks noChangeAspect="1"/>
          </p:cNvPicPr>
          <p:nvPr/>
        </p:nvPicPr>
        <p:blipFill>
          <a:blip r:embed="rId45"/>
          <a:srcRect l="5524" t="42372" r="42876" b="38245"/>
          <a:stretch>
            <a:fillRect/>
          </a:stretch>
        </p:blipFill>
        <p:spPr>
          <a:xfrm>
            <a:off x="1187450" y="4005263"/>
            <a:ext cx="1811338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11" descr="1-GAP 20190918_185613_Ch+Marker"/>
          <p:cNvPicPr>
            <a:picLocks noChangeAspect="1"/>
          </p:cNvPicPr>
          <p:nvPr/>
        </p:nvPicPr>
        <p:blipFill>
          <a:blip r:embed="rId46"/>
          <a:srcRect l="9390" t="36832" r="42876" b="50594"/>
          <a:stretch>
            <a:fillRect/>
          </a:stretch>
        </p:blipFill>
        <p:spPr>
          <a:xfrm>
            <a:off x="1187450" y="4797425"/>
            <a:ext cx="1758950" cy="49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文本框 1"/>
          <p:cNvSpPr txBox="1"/>
          <p:nvPr/>
        </p:nvSpPr>
        <p:spPr>
          <a:xfrm>
            <a:off x="352425" y="222250"/>
            <a:ext cx="23479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siRNA</a:t>
            </a:r>
          </a:p>
        </p:txBody>
      </p:sp>
      <p:sp>
        <p:nvSpPr>
          <p:cNvPr id="26633" name="文本框 2"/>
          <p:cNvSpPr txBox="1"/>
          <p:nvPr/>
        </p:nvSpPr>
        <p:spPr>
          <a:xfrm>
            <a:off x="8588375" y="490538"/>
            <a:ext cx="3048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4" name="图片 8" descr="1-P53 20190906_161348_Ch+Marker"/>
          <p:cNvPicPr>
            <a:picLocks noChangeAspect="1"/>
          </p:cNvPicPr>
          <p:nvPr/>
        </p:nvPicPr>
        <p:blipFill>
          <a:blip r:embed="rId47"/>
          <a:srcRect l="56653" t="38699" r="9732" b="46094"/>
          <a:stretch>
            <a:fillRect/>
          </a:stretch>
        </p:blipFill>
        <p:spPr>
          <a:xfrm>
            <a:off x="4171950" y="4005263"/>
            <a:ext cx="1612900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12" descr="3-P53 20191206_110055_Ch+Marker"/>
          <p:cNvPicPr>
            <a:picLocks noChangeAspect="1"/>
          </p:cNvPicPr>
          <p:nvPr/>
        </p:nvPicPr>
        <p:blipFill>
          <a:blip r:embed="rId48"/>
          <a:srcRect l="27620" t="46709" r="26709" b="37489"/>
          <a:stretch>
            <a:fillRect/>
          </a:stretch>
        </p:blipFill>
        <p:spPr>
          <a:xfrm>
            <a:off x="6875463" y="4005263"/>
            <a:ext cx="1776412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6" name="图片 13" descr="3-G 20191206_110552_Ch+Marker"/>
          <p:cNvPicPr>
            <a:picLocks noChangeAspect="1"/>
          </p:cNvPicPr>
          <p:nvPr/>
        </p:nvPicPr>
        <p:blipFill>
          <a:blip r:embed="rId49"/>
          <a:srcRect l="39529" t="20764" r="16248" b="47263"/>
          <a:stretch>
            <a:fillRect/>
          </a:stretch>
        </p:blipFill>
        <p:spPr>
          <a:xfrm>
            <a:off x="6875463" y="4618038"/>
            <a:ext cx="1792287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7" name="图片 14" descr="1i-GAP 20190924_214838_Ch+Marker"/>
          <p:cNvPicPr>
            <a:picLocks noChangeAspect="1"/>
          </p:cNvPicPr>
          <p:nvPr/>
        </p:nvPicPr>
        <p:blipFill>
          <a:blip r:embed="rId44"/>
          <a:srcRect l="55167" t="39204" r="8527" b="42274"/>
          <a:stretch>
            <a:fillRect/>
          </a:stretch>
        </p:blipFill>
        <p:spPr>
          <a:xfrm>
            <a:off x="4170363" y="4652963"/>
            <a:ext cx="1612900" cy="63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8" name="文本框 2"/>
          <p:cNvSpPr txBox="1"/>
          <p:nvPr>
            <p:custDataLst>
              <p:tags r:id="rId1"/>
            </p:custDataLst>
          </p:nvPr>
        </p:nvSpPr>
        <p:spPr>
          <a:xfrm>
            <a:off x="1138238" y="155733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6639" name="文本框 6"/>
          <p:cNvSpPr txBox="1"/>
          <p:nvPr>
            <p:custDataLst>
              <p:tags r:id="rId2"/>
            </p:custDataLst>
          </p:nvPr>
        </p:nvSpPr>
        <p:spPr>
          <a:xfrm>
            <a:off x="785813" y="2246313"/>
            <a:ext cx="10731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6640" name="文本框 2"/>
          <p:cNvSpPr txBox="1"/>
          <p:nvPr>
            <p:custDataLst>
              <p:tags r:id="rId3"/>
            </p:custDataLst>
          </p:nvPr>
        </p:nvSpPr>
        <p:spPr>
          <a:xfrm>
            <a:off x="5118100" y="1577975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6641" name="文本框 6"/>
          <p:cNvSpPr txBox="1"/>
          <p:nvPr>
            <p:custDataLst>
              <p:tags r:id="rId4"/>
            </p:custDataLst>
          </p:nvPr>
        </p:nvSpPr>
        <p:spPr>
          <a:xfrm>
            <a:off x="4765675" y="2266950"/>
            <a:ext cx="1073150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6642" name="文本框 2"/>
          <p:cNvSpPr txBox="1"/>
          <p:nvPr>
            <p:custDataLst>
              <p:tags r:id="rId5"/>
            </p:custDataLst>
          </p:nvPr>
        </p:nvSpPr>
        <p:spPr>
          <a:xfrm>
            <a:off x="650875" y="417195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6643" name="文本框 6"/>
          <p:cNvSpPr txBox="1"/>
          <p:nvPr>
            <p:custDataLst>
              <p:tags r:id="rId6"/>
            </p:custDataLst>
          </p:nvPr>
        </p:nvSpPr>
        <p:spPr>
          <a:xfrm>
            <a:off x="300038" y="4862513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6644" name="文本框 2"/>
          <p:cNvSpPr txBox="1"/>
          <p:nvPr>
            <p:custDataLst>
              <p:tags r:id="rId7"/>
            </p:custDataLst>
          </p:nvPr>
        </p:nvSpPr>
        <p:spPr>
          <a:xfrm>
            <a:off x="3633788" y="409098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6645" name="文本框 6"/>
          <p:cNvSpPr txBox="1"/>
          <p:nvPr>
            <p:custDataLst>
              <p:tags r:id="rId8"/>
            </p:custDataLst>
          </p:nvPr>
        </p:nvSpPr>
        <p:spPr>
          <a:xfrm>
            <a:off x="3281363" y="4781550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6646" name="文本框 2"/>
          <p:cNvSpPr txBox="1"/>
          <p:nvPr>
            <p:custDataLst>
              <p:tags r:id="rId9"/>
            </p:custDataLst>
          </p:nvPr>
        </p:nvSpPr>
        <p:spPr>
          <a:xfrm>
            <a:off x="6350000" y="407035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6647" name="文本框 6"/>
          <p:cNvSpPr txBox="1"/>
          <p:nvPr>
            <p:custDataLst>
              <p:tags r:id="rId10"/>
            </p:custDataLst>
          </p:nvPr>
        </p:nvSpPr>
        <p:spPr>
          <a:xfrm>
            <a:off x="5997575" y="4760913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6648" name="文本框 22"/>
          <p:cNvSpPr txBox="1"/>
          <p:nvPr>
            <p:custDataLst>
              <p:tags r:id="rId11"/>
            </p:custDataLst>
          </p:nvPr>
        </p:nvSpPr>
        <p:spPr>
          <a:xfrm>
            <a:off x="1982788" y="1181100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49" name="文本框 23"/>
          <p:cNvSpPr txBox="1"/>
          <p:nvPr>
            <p:custDataLst>
              <p:tags r:id="rId12"/>
            </p:custDataLst>
          </p:nvPr>
        </p:nvSpPr>
        <p:spPr>
          <a:xfrm>
            <a:off x="2279650" y="1181100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6650" name="文本框 24"/>
          <p:cNvSpPr txBox="1"/>
          <p:nvPr>
            <p:custDataLst>
              <p:tags r:id="rId13"/>
            </p:custDataLst>
          </p:nvPr>
        </p:nvSpPr>
        <p:spPr>
          <a:xfrm>
            <a:off x="2627313" y="1171575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6651" name="文本框 25"/>
          <p:cNvSpPr txBox="1"/>
          <p:nvPr>
            <p:custDataLst>
              <p:tags r:id="rId14"/>
            </p:custDataLst>
          </p:nvPr>
        </p:nvSpPr>
        <p:spPr>
          <a:xfrm>
            <a:off x="6000750" y="1041400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52" name="文本框 26"/>
          <p:cNvSpPr txBox="1"/>
          <p:nvPr>
            <p:custDataLst>
              <p:tags r:id="rId15"/>
            </p:custDataLst>
          </p:nvPr>
        </p:nvSpPr>
        <p:spPr>
          <a:xfrm>
            <a:off x="6297613" y="1041400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6653" name="文本框 27"/>
          <p:cNvSpPr txBox="1"/>
          <p:nvPr>
            <p:custDataLst>
              <p:tags r:id="rId16"/>
            </p:custDataLst>
          </p:nvPr>
        </p:nvSpPr>
        <p:spPr>
          <a:xfrm>
            <a:off x="6645275" y="1031875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6654" name="文本框 28"/>
          <p:cNvSpPr txBox="1"/>
          <p:nvPr>
            <p:custDataLst>
              <p:tags r:id="rId17"/>
            </p:custDataLst>
          </p:nvPr>
        </p:nvSpPr>
        <p:spPr>
          <a:xfrm>
            <a:off x="1725613" y="370363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55" name="文本框 29"/>
          <p:cNvSpPr txBox="1"/>
          <p:nvPr>
            <p:custDataLst>
              <p:tags r:id="rId18"/>
            </p:custDataLst>
          </p:nvPr>
        </p:nvSpPr>
        <p:spPr>
          <a:xfrm>
            <a:off x="2001838" y="370363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6656" name="文本框 30"/>
          <p:cNvSpPr txBox="1"/>
          <p:nvPr>
            <p:custDataLst>
              <p:tags r:id="rId19"/>
            </p:custDataLst>
          </p:nvPr>
        </p:nvSpPr>
        <p:spPr>
          <a:xfrm>
            <a:off x="2370138" y="369411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6657" name="文本框 31"/>
          <p:cNvSpPr txBox="1"/>
          <p:nvPr>
            <p:custDataLst>
              <p:tags r:id="rId20"/>
            </p:custDataLst>
          </p:nvPr>
        </p:nvSpPr>
        <p:spPr>
          <a:xfrm>
            <a:off x="4359275" y="36941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58" name="文本框 32"/>
          <p:cNvSpPr txBox="1"/>
          <p:nvPr>
            <p:custDataLst>
              <p:tags r:id="rId21"/>
            </p:custDataLst>
          </p:nvPr>
        </p:nvSpPr>
        <p:spPr>
          <a:xfrm>
            <a:off x="4616450" y="369411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6659" name="文本框 33"/>
          <p:cNvSpPr txBox="1"/>
          <p:nvPr>
            <p:custDataLst>
              <p:tags r:id="rId22"/>
            </p:custDataLst>
          </p:nvPr>
        </p:nvSpPr>
        <p:spPr>
          <a:xfrm>
            <a:off x="4964113" y="368458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6660" name="文本框 34"/>
          <p:cNvSpPr txBox="1"/>
          <p:nvPr>
            <p:custDataLst>
              <p:tags r:id="rId23"/>
            </p:custDataLst>
          </p:nvPr>
        </p:nvSpPr>
        <p:spPr>
          <a:xfrm>
            <a:off x="7167563" y="3724275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61" name="文本框 35"/>
          <p:cNvSpPr txBox="1"/>
          <p:nvPr>
            <p:custDataLst>
              <p:tags r:id="rId24"/>
            </p:custDataLst>
          </p:nvPr>
        </p:nvSpPr>
        <p:spPr>
          <a:xfrm>
            <a:off x="7464425" y="3724275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6662" name="文本框 36"/>
          <p:cNvSpPr txBox="1"/>
          <p:nvPr>
            <p:custDataLst>
              <p:tags r:id="rId25"/>
            </p:custDataLst>
          </p:nvPr>
        </p:nvSpPr>
        <p:spPr>
          <a:xfrm>
            <a:off x="7812088" y="3714750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6663" name="文本框 29"/>
          <p:cNvSpPr txBox="1"/>
          <p:nvPr>
            <p:custDataLst>
              <p:tags r:id="rId26"/>
            </p:custDataLst>
          </p:nvPr>
        </p:nvSpPr>
        <p:spPr>
          <a:xfrm>
            <a:off x="2843213" y="49418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6664" name="文本框 29"/>
          <p:cNvSpPr txBox="1"/>
          <p:nvPr>
            <p:custDataLst>
              <p:tags r:id="rId27"/>
            </p:custDataLst>
          </p:nvPr>
        </p:nvSpPr>
        <p:spPr>
          <a:xfrm>
            <a:off x="8388350" y="46180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6665" name="文本框 29"/>
          <p:cNvSpPr txBox="1"/>
          <p:nvPr>
            <p:custDataLst>
              <p:tags r:id="rId28"/>
            </p:custDataLst>
          </p:nvPr>
        </p:nvSpPr>
        <p:spPr>
          <a:xfrm>
            <a:off x="3348038" y="22987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6666" name="文本框 29"/>
          <p:cNvSpPr txBox="1"/>
          <p:nvPr>
            <p:custDataLst>
              <p:tags r:id="rId29"/>
            </p:custDataLst>
          </p:nvPr>
        </p:nvSpPr>
        <p:spPr>
          <a:xfrm>
            <a:off x="5291138" y="48625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5" name="直接连接符 4"/>
          <p:cNvCxnSpPr/>
          <p:nvPr>
            <p:custDataLst>
              <p:tags r:id="rId30"/>
            </p:custDataLst>
          </p:nvPr>
        </p:nvCxnSpPr>
        <p:spPr>
          <a:xfrm flipV="1">
            <a:off x="5129213" y="50117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68" name="文本框 29"/>
          <p:cNvSpPr txBox="1"/>
          <p:nvPr>
            <p:custDataLst>
              <p:tags r:id="rId31"/>
            </p:custDataLst>
          </p:nvPr>
        </p:nvSpPr>
        <p:spPr>
          <a:xfrm>
            <a:off x="7305675" y="24209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7" name="直接连接符 6"/>
          <p:cNvCxnSpPr/>
          <p:nvPr>
            <p:custDataLst>
              <p:tags r:id="rId32"/>
            </p:custDataLst>
          </p:nvPr>
        </p:nvCxnSpPr>
        <p:spPr>
          <a:xfrm flipV="1">
            <a:off x="7143750" y="25701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70" name="文本框 29"/>
          <p:cNvSpPr txBox="1"/>
          <p:nvPr>
            <p:custDataLst>
              <p:tags r:id="rId33"/>
            </p:custDataLst>
          </p:nvPr>
        </p:nvSpPr>
        <p:spPr>
          <a:xfrm>
            <a:off x="7305675" y="14874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6671" name="文本框 29"/>
          <p:cNvSpPr txBox="1"/>
          <p:nvPr>
            <p:custDataLst>
              <p:tags r:id="rId34"/>
            </p:custDataLst>
          </p:nvPr>
        </p:nvSpPr>
        <p:spPr>
          <a:xfrm>
            <a:off x="5416550" y="407035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6672" name="文本框 29"/>
          <p:cNvSpPr txBox="1"/>
          <p:nvPr>
            <p:custDataLst>
              <p:tags r:id="rId35"/>
            </p:custDataLst>
          </p:nvPr>
        </p:nvSpPr>
        <p:spPr>
          <a:xfrm>
            <a:off x="2630488" y="40909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6673" name="文本框 29"/>
          <p:cNvSpPr txBox="1"/>
          <p:nvPr>
            <p:custDataLst>
              <p:tags r:id="rId36"/>
            </p:custDataLst>
          </p:nvPr>
        </p:nvSpPr>
        <p:spPr>
          <a:xfrm>
            <a:off x="3100388" y="1517650"/>
            <a:ext cx="4222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6674" name="文本框 29"/>
          <p:cNvSpPr txBox="1"/>
          <p:nvPr>
            <p:custDataLst>
              <p:tags r:id="rId37"/>
            </p:custDataLst>
          </p:nvPr>
        </p:nvSpPr>
        <p:spPr>
          <a:xfrm>
            <a:off x="8229600" y="41322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cxnSp>
        <p:nvCxnSpPr>
          <p:cNvPr id="14" name="直接连接符 13"/>
          <p:cNvCxnSpPr/>
          <p:nvPr>
            <p:custDataLst>
              <p:tags r:id="rId38"/>
            </p:custDataLst>
          </p:nvPr>
        </p:nvCxnSpPr>
        <p:spPr>
          <a:xfrm flipV="1">
            <a:off x="2946400" y="16827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39"/>
            </p:custDataLst>
          </p:nvPr>
        </p:nvCxnSpPr>
        <p:spPr>
          <a:xfrm flipV="1">
            <a:off x="8101013" y="43037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171F0971-4DF4-CAB3-7BEF-21E272EBACBE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D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5"/>
          <p:cNvSpPr txBox="1"/>
          <p:nvPr/>
        </p:nvSpPr>
        <p:spPr>
          <a:xfrm>
            <a:off x="179388" y="404813"/>
            <a:ext cx="1355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28674" name="图片 8" descr="4-PAI1 20191207_202436_Ch+Marker"/>
          <p:cNvPicPr>
            <a:picLocks noChangeAspect="1"/>
          </p:cNvPicPr>
          <p:nvPr/>
        </p:nvPicPr>
        <p:blipFill>
          <a:blip r:embed="rId31"/>
          <a:srcRect t="47913" r="22617" b="38522"/>
          <a:stretch>
            <a:fillRect/>
          </a:stretch>
        </p:blipFill>
        <p:spPr>
          <a:xfrm>
            <a:off x="1403350" y="1387475"/>
            <a:ext cx="3430588" cy="53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10" descr="4-G 20191206_110851_Ch+Marker"/>
          <p:cNvPicPr>
            <a:picLocks noChangeAspect="1"/>
          </p:cNvPicPr>
          <p:nvPr/>
        </p:nvPicPr>
        <p:blipFill>
          <a:blip r:embed="rId32"/>
          <a:srcRect l="7359" t="31323" r="6044" b="30333"/>
          <a:stretch>
            <a:fillRect/>
          </a:stretch>
        </p:blipFill>
        <p:spPr>
          <a:xfrm>
            <a:off x="1330325" y="1989138"/>
            <a:ext cx="3503613" cy="92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11" descr="2-PAI1 20191209_213713_Ch+Marker"/>
          <p:cNvPicPr>
            <a:picLocks noChangeAspect="1"/>
          </p:cNvPicPr>
          <p:nvPr/>
        </p:nvPicPr>
        <p:blipFill>
          <a:blip r:embed="rId33"/>
          <a:srcRect l="5524" t="38425" r="7880" b="42892"/>
          <a:stretch>
            <a:fillRect/>
          </a:stretch>
        </p:blipFill>
        <p:spPr>
          <a:xfrm>
            <a:off x="1476375" y="4365625"/>
            <a:ext cx="3581400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3"/>
          <p:cNvSpPr txBox="1"/>
          <p:nvPr/>
        </p:nvSpPr>
        <p:spPr>
          <a:xfrm>
            <a:off x="179388" y="92075"/>
            <a:ext cx="23479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siRNA</a:t>
            </a:r>
          </a:p>
        </p:txBody>
      </p:sp>
      <p:pic>
        <p:nvPicPr>
          <p:cNvPr id="28678" name="图片 2" descr="2-G 20191210_151005_Ch+Marker"/>
          <p:cNvPicPr>
            <a:picLocks noChangeAspect="1"/>
          </p:cNvPicPr>
          <p:nvPr/>
        </p:nvPicPr>
        <p:blipFill>
          <a:blip r:embed="rId34"/>
          <a:srcRect l="7376" t="42372" r="9715" b="45581"/>
          <a:stretch>
            <a:fillRect/>
          </a:stretch>
        </p:blipFill>
        <p:spPr>
          <a:xfrm>
            <a:off x="1498600" y="5157788"/>
            <a:ext cx="3559175" cy="6477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679" name="对象 6"/>
          <p:cNvGraphicFramePr/>
          <p:nvPr>
            <p:custDataLst>
              <p:tags r:id="rId1"/>
            </p:custDataLst>
          </p:nvPr>
        </p:nvGraphicFramePr>
        <p:xfrm>
          <a:off x="6227763" y="1423988"/>
          <a:ext cx="2084387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5" imgW="2743200" imgH="920115" progId="Photoshop.Image.19">
                  <p:embed/>
                </p:oleObj>
              </mc:Choice>
              <mc:Fallback>
                <p:oleObj r:id="rId35" imgW="2743200" imgH="920115" progId="Photoshop.Image.19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27763" y="1423988"/>
                        <a:ext cx="2084387" cy="636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80" name="图片 19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227763" y="2098675"/>
            <a:ext cx="2085975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1" name="文本框 13"/>
          <p:cNvSpPr txBox="1"/>
          <p:nvPr>
            <p:custDataLst>
              <p:tags r:id="rId2"/>
            </p:custDataLst>
          </p:nvPr>
        </p:nvSpPr>
        <p:spPr>
          <a:xfrm>
            <a:off x="7104063" y="112236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82" name="文本框 14"/>
          <p:cNvSpPr txBox="1"/>
          <p:nvPr>
            <p:custDataLst>
              <p:tags r:id="rId3"/>
            </p:custDataLst>
          </p:nvPr>
        </p:nvSpPr>
        <p:spPr>
          <a:xfrm>
            <a:off x="7400925" y="112236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8683" name="文本框 15"/>
          <p:cNvSpPr txBox="1"/>
          <p:nvPr>
            <p:custDataLst>
              <p:tags r:id="rId4"/>
            </p:custDataLst>
          </p:nvPr>
        </p:nvSpPr>
        <p:spPr>
          <a:xfrm>
            <a:off x="7748588" y="11128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8684" name="文本框 1"/>
          <p:cNvSpPr txBox="1"/>
          <p:nvPr>
            <p:custDataLst>
              <p:tags r:id="rId5"/>
            </p:custDataLst>
          </p:nvPr>
        </p:nvSpPr>
        <p:spPr>
          <a:xfrm>
            <a:off x="1766888" y="108108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85" name="文本框 4"/>
          <p:cNvSpPr txBox="1"/>
          <p:nvPr>
            <p:custDataLst>
              <p:tags r:id="rId6"/>
            </p:custDataLst>
          </p:nvPr>
        </p:nvSpPr>
        <p:spPr>
          <a:xfrm>
            <a:off x="2063750" y="1081088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8686" name="文本框 7"/>
          <p:cNvSpPr txBox="1"/>
          <p:nvPr>
            <p:custDataLst>
              <p:tags r:id="rId7"/>
            </p:custDataLst>
          </p:nvPr>
        </p:nvSpPr>
        <p:spPr>
          <a:xfrm>
            <a:off x="2411413" y="107156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8687" name="文本框 12"/>
          <p:cNvSpPr txBox="1"/>
          <p:nvPr>
            <p:custDataLst>
              <p:tags r:id="rId8"/>
            </p:custDataLst>
          </p:nvPr>
        </p:nvSpPr>
        <p:spPr>
          <a:xfrm>
            <a:off x="3055938" y="107156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88" name="文本框 16"/>
          <p:cNvSpPr txBox="1"/>
          <p:nvPr>
            <p:custDataLst>
              <p:tags r:id="rId9"/>
            </p:custDataLst>
          </p:nvPr>
        </p:nvSpPr>
        <p:spPr>
          <a:xfrm>
            <a:off x="3352800" y="107156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8689" name="文本框 17"/>
          <p:cNvSpPr txBox="1"/>
          <p:nvPr>
            <p:custDataLst>
              <p:tags r:id="rId10"/>
            </p:custDataLst>
          </p:nvPr>
        </p:nvSpPr>
        <p:spPr>
          <a:xfrm>
            <a:off x="3700463" y="10620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8690" name="文本框 18"/>
          <p:cNvSpPr txBox="1"/>
          <p:nvPr>
            <p:custDataLst>
              <p:tags r:id="rId11"/>
            </p:custDataLst>
          </p:nvPr>
        </p:nvSpPr>
        <p:spPr>
          <a:xfrm>
            <a:off x="1776413" y="407193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91" name="文本框 20"/>
          <p:cNvSpPr txBox="1"/>
          <p:nvPr>
            <p:custDataLst>
              <p:tags r:id="rId12"/>
            </p:custDataLst>
          </p:nvPr>
        </p:nvSpPr>
        <p:spPr>
          <a:xfrm>
            <a:off x="2073275" y="4071938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8692" name="文本框 21"/>
          <p:cNvSpPr txBox="1"/>
          <p:nvPr>
            <p:custDataLst>
              <p:tags r:id="rId13"/>
            </p:custDataLst>
          </p:nvPr>
        </p:nvSpPr>
        <p:spPr>
          <a:xfrm>
            <a:off x="2420938" y="406241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8693" name="文本框 22"/>
          <p:cNvSpPr txBox="1"/>
          <p:nvPr>
            <p:custDataLst>
              <p:tags r:id="rId14"/>
            </p:custDataLst>
          </p:nvPr>
        </p:nvSpPr>
        <p:spPr>
          <a:xfrm>
            <a:off x="3179763" y="407193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94" name="文本框 23"/>
          <p:cNvSpPr txBox="1"/>
          <p:nvPr>
            <p:custDataLst>
              <p:tags r:id="rId15"/>
            </p:custDataLst>
          </p:nvPr>
        </p:nvSpPr>
        <p:spPr>
          <a:xfrm>
            <a:off x="3476625" y="4071938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8695" name="文本框 24"/>
          <p:cNvSpPr txBox="1"/>
          <p:nvPr>
            <p:custDataLst>
              <p:tags r:id="rId16"/>
            </p:custDataLst>
          </p:nvPr>
        </p:nvSpPr>
        <p:spPr>
          <a:xfrm>
            <a:off x="3824288" y="406241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p300si</a:t>
            </a:r>
          </a:p>
        </p:txBody>
      </p:sp>
      <p:sp>
        <p:nvSpPr>
          <p:cNvPr id="28696" name="文本框 3"/>
          <p:cNvSpPr txBox="1"/>
          <p:nvPr>
            <p:custDataLst>
              <p:tags r:id="rId17"/>
            </p:custDataLst>
          </p:nvPr>
        </p:nvSpPr>
        <p:spPr>
          <a:xfrm>
            <a:off x="5507038" y="1557338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8697" name="文本框 46"/>
          <p:cNvSpPr txBox="1"/>
          <p:nvPr>
            <p:custDataLst>
              <p:tags r:id="rId18"/>
            </p:custDataLst>
          </p:nvPr>
        </p:nvSpPr>
        <p:spPr>
          <a:xfrm>
            <a:off x="5181600" y="227330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8698" name="文本框 3"/>
          <p:cNvSpPr txBox="1"/>
          <p:nvPr>
            <p:custDataLst>
              <p:tags r:id="rId19"/>
            </p:custDataLst>
          </p:nvPr>
        </p:nvSpPr>
        <p:spPr>
          <a:xfrm>
            <a:off x="615950" y="1557338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8699" name="文本框 46"/>
          <p:cNvSpPr txBox="1"/>
          <p:nvPr>
            <p:custDataLst>
              <p:tags r:id="rId20"/>
            </p:custDataLst>
          </p:nvPr>
        </p:nvSpPr>
        <p:spPr>
          <a:xfrm>
            <a:off x="290513" y="227330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8700" name="文本框 3"/>
          <p:cNvSpPr txBox="1"/>
          <p:nvPr>
            <p:custDataLst>
              <p:tags r:id="rId21"/>
            </p:custDataLst>
          </p:nvPr>
        </p:nvSpPr>
        <p:spPr>
          <a:xfrm>
            <a:off x="801688" y="4598988"/>
            <a:ext cx="1658937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28701" name="文本框 46"/>
          <p:cNvSpPr txBox="1"/>
          <p:nvPr>
            <p:custDataLst>
              <p:tags r:id="rId22"/>
            </p:custDataLst>
          </p:nvPr>
        </p:nvSpPr>
        <p:spPr>
          <a:xfrm>
            <a:off x="476250" y="53165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8702" name="文本框 29"/>
          <p:cNvSpPr txBox="1"/>
          <p:nvPr>
            <p:custDataLst>
              <p:tags r:id="rId23"/>
            </p:custDataLst>
          </p:nvPr>
        </p:nvSpPr>
        <p:spPr>
          <a:xfrm>
            <a:off x="1547813" y="21129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8703" name="文本框 29"/>
          <p:cNvSpPr txBox="1"/>
          <p:nvPr>
            <p:custDataLst>
              <p:tags r:id="rId24"/>
            </p:custDataLst>
          </p:nvPr>
        </p:nvSpPr>
        <p:spPr>
          <a:xfrm>
            <a:off x="4511675" y="53736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8704" name="文本框 29"/>
          <p:cNvSpPr txBox="1"/>
          <p:nvPr>
            <p:custDataLst>
              <p:tags r:id="rId25"/>
            </p:custDataLst>
          </p:nvPr>
        </p:nvSpPr>
        <p:spPr>
          <a:xfrm>
            <a:off x="6588125" y="24209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5" name="直接连接符 4"/>
          <p:cNvCxnSpPr/>
          <p:nvPr>
            <p:custDataLst>
              <p:tags r:id="rId26"/>
            </p:custDataLst>
          </p:nvPr>
        </p:nvCxnSpPr>
        <p:spPr>
          <a:xfrm flipV="1">
            <a:off x="6426200" y="25685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706" name="文本框 29"/>
          <p:cNvSpPr txBox="1"/>
          <p:nvPr>
            <p:custDataLst>
              <p:tags r:id="rId27"/>
            </p:custDataLst>
          </p:nvPr>
        </p:nvSpPr>
        <p:spPr>
          <a:xfrm>
            <a:off x="4283075" y="14128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8707" name="文本框 29"/>
          <p:cNvSpPr txBox="1"/>
          <p:nvPr>
            <p:custDataLst>
              <p:tags r:id="rId28"/>
            </p:custDataLst>
          </p:nvPr>
        </p:nvSpPr>
        <p:spPr>
          <a:xfrm>
            <a:off x="6397625" y="14843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8708" name="文本框 29"/>
          <p:cNvSpPr txBox="1"/>
          <p:nvPr>
            <p:custDataLst>
              <p:tags r:id="rId29"/>
            </p:custDataLst>
          </p:nvPr>
        </p:nvSpPr>
        <p:spPr>
          <a:xfrm>
            <a:off x="4410075" y="45815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696B5D-3449-A22A-012C-F95A24EFE06D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D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"/>
          <p:cNvSpPr txBox="1"/>
          <p:nvPr/>
        </p:nvSpPr>
        <p:spPr>
          <a:xfrm>
            <a:off x="179388" y="282575"/>
            <a:ext cx="14620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29698" name="文本框 4"/>
          <p:cNvSpPr txBox="1"/>
          <p:nvPr/>
        </p:nvSpPr>
        <p:spPr>
          <a:xfrm>
            <a:off x="676275" y="841375"/>
            <a:ext cx="1158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29699" name="图片 14" descr="523-GAP 20191119_211047_Ch+Marker"/>
          <p:cNvPicPr>
            <a:picLocks noChangeAspect="1"/>
          </p:cNvPicPr>
          <p:nvPr/>
        </p:nvPicPr>
        <p:blipFill>
          <a:blip r:embed="rId23"/>
          <a:srcRect l="11047" t="34070" r="16849" b="49927"/>
          <a:stretch>
            <a:fillRect/>
          </a:stretch>
        </p:blipFill>
        <p:spPr>
          <a:xfrm>
            <a:off x="2455863" y="2568575"/>
            <a:ext cx="3808412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15" descr="1-P53 20191105_111132_Ch+Marker"/>
          <p:cNvPicPr>
            <a:picLocks noChangeAspect="1"/>
          </p:cNvPicPr>
          <p:nvPr/>
        </p:nvPicPr>
        <p:blipFill>
          <a:blip r:embed="rId24"/>
          <a:srcRect l="8922" t="42372" r="12994" b="41040"/>
          <a:stretch>
            <a:fillRect/>
          </a:stretch>
        </p:blipFill>
        <p:spPr>
          <a:xfrm>
            <a:off x="2555875" y="4522788"/>
            <a:ext cx="3708400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16" descr="1-G. 20191105_105930_Ch+Marker"/>
          <p:cNvPicPr>
            <a:picLocks noChangeAspect="1"/>
          </p:cNvPicPr>
          <p:nvPr/>
        </p:nvPicPr>
        <p:blipFill>
          <a:blip r:embed="rId25"/>
          <a:srcRect l="12885" t="49698" r="7535" b="38625"/>
          <a:stretch>
            <a:fillRect/>
          </a:stretch>
        </p:blipFill>
        <p:spPr>
          <a:xfrm>
            <a:off x="2555875" y="5300663"/>
            <a:ext cx="3683000" cy="5762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9702" name="对象 1"/>
          <p:cNvGraphicFramePr/>
          <p:nvPr/>
        </p:nvGraphicFramePr>
        <p:xfrm>
          <a:off x="2484438" y="1700213"/>
          <a:ext cx="377983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6" imgW="5409565" imgH="1205865" progId="Photoshop.Image.19">
                  <p:embed/>
                </p:oleObj>
              </mc:Choice>
              <mc:Fallback>
                <p:oleObj r:id="rId26" imgW="5409565" imgH="1205865" progId="Photoshop.Image.19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84438" y="1700213"/>
                        <a:ext cx="3779837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3" name="文本框 2"/>
          <p:cNvSpPr txBox="1"/>
          <p:nvPr>
            <p:custDataLst>
              <p:tags r:id="rId1"/>
            </p:custDataLst>
          </p:nvPr>
        </p:nvSpPr>
        <p:spPr>
          <a:xfrm>
            <a:off x="1908175" y="198913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9704" name="文本框 6"/>
          <p:cNvSpPr txBox="1"/>
          <p:nvPr>
            <p:custDataLst>
              <p:tags r:id="rId2"/>
            </p:custDataLst>
          </p:nvPr>
        </p:nvSpPr>
        <p:spPr>
          <a:xfrm>
            <a:off x="1555750" y="2678113"/>
            <a:ext cx="10731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9705" name="文本框 2"/>
          <p:cNvSpPr txBox="1"/>
          <p:nvPr>
            <p:custDataLst>
              <p:tags r:id="rId3"/>
            </p:custDataLst>
          </p:nvPr>
        </p:nvSpPr>
        <p:spPr>
          <a:xfrm>
            <a:off x="2003425" y="474980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29706" name="文本框 6"/>
          <p:cNvSpPr txBox="1"/>
          <p:nvPr>
            <p:custDataLst>
              <p:tags r:id="rId4"/>
            </p:custDataLst>
          </p:nvPr>
        </p:nvSpPr>
        <p:spPr>
          <a:xfrm>
            <a:off x="1651000" y="5438775"/>
            <a:ext cx="1073150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29707" name="文本框 13"/>
          <p:cNvSpPr txBox="1"/>
          <p:nvPr>
            <p:custDataLst>
              <p:tags r:id="rId5"/>
            </p:custDataLst>
          </p:nvPr>
        </p:nvSpPr>
        <p:spPr>
          <a:xfrm>
            <a:off x="3206750" y="138906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708" name="文本框 7"/>
          <p:cNvSpPr txBox="1"/>
          <p:nvPr>
            <p:custDataLst>
              <p:tags r:id="rId6"/>
            </p:custDataLst>
          </p:nvPr>
        </p:nvSpPr>
        <p:spPr>
          <a:xfrm>
            <a:off x="3465513" y="1389063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9709" name="文本框 8"/>
          <p:cNvSpPr txBox="1"/>
          <p:nvPr>
            <p:custDataLst>
              <p:tags r:id="rId7"/>
            </p:custDataLst>
          </p:nvPr>
        </p:nvSpPr>
        <p:spPr>
          <a:xfrm>
            <a:off x="3784600" y="1379538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29710" name="文本框 9"/>
          <p:cNvSpPr txBox="1"/>
          <p:nvPr>
            <p:custDataLst>
              <p:tags r:id="rId8"/>
            </p:custDataLst>
          </p:nvPr>
        </p:nvSpPr>
        <p:spPr>
          <a:xfrm>
            <a:off x="4338638" y="138906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711" name="文本框 10"/>
          <p:cNvSpPr txBox="1"/>
          <p:nvPr>
            <p:custDataLst>
              <p:tags r:id="rId9"/>
            </p:custDataLst>
          </p:nvPr>
        </p:nvSpPr>
        <p:spPr>
          <a:xfrm>
            <a:off x="4597400" y="138906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9712" name="文本框 11"/>
          <p:cNvSpPr txBox="1"/>
          <p:nvPr>
            <p:custDataLst>
              <p:tags r:id="rId10"/>
            </p:custDataLst>
          </p:nvPr>
        </p:nvSpPr>
        <p:spPr>
          <a:xfrm>
            <a:off x="4916488" y="1379538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29713" name="文本框 12"/>
          <p:cNvSpPr txBox="1"/>
          <p:nvPr>
            <p:custDataLst>
              <p:tags r:id="rId11"/>
            </p:custDataLst>
          </p:nvPr>
        </p:nvSpPr>
        <p:spPr>
          <a:xfrm>
            <a:off x="2914650" y="42306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714" name="文本框 17"/>
          <p:cNvSpPr txBox="1"/>
          <p:nvPr>
            <p:custDataLst>
              <p:tags r:id="rId12"/>
            </p:custDataLst>
          </p:nvPr>
        </p:nvSpPr>
        <p:spPr>
          <a:xfrm>
            <a:off x="3173413" y="42306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9715" name="文本框 18"/>
          <p:cNvSpPr txBox="1"/>
          <p:nvPr>
            <p:custDataLst>
              <p:tags r:id="rId13"/>
            </p:custDataLst>
          </p:nvPr>
        </p:nvSpPr>
        <p:spPr>
          <a:xfrm>
            <a:off x="3492500" y="42211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29716" name="文本框 19"/>
          <p:cNvSpPr txBox="1"/>
          <p:nvPr>
            <p:custDataLst>
              <p:tags r:id="rId14"/>
            </p:custDataLst>
          </p:nvPr>
        </p:nvSpPr>
        <p:spPr>
          <a:xfrm>
            <a:off x="4446588" y="4230688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717" name="文本框 20"/>
          <p:cNvSpPr txBox="1"/>
          <p:nvPr>
            <p:custDataLst>
              <p:tags r:id="rId15"/>
            </p:custDataLst>
          </p:nvPr>
        </p:nvSpPr>
        <p:spPr>
          <a:xfrm>
            <a:off x="4705350" y="4230688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29718" name="文本框 21"/>
          <p:cNvSpPr txBox="1"/>
          <p:nvPr>
            <p:custDataLst>
              <p:tags r:id="rId16"/>
            </p:custDataLst>
          </p:nvPr>
        </p:nvSpPr>
        <p:spPr>
          <a:xfrm>
            <a:off x="5024438" y="4221163"/>
            <a:ext cx="12334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29719" name="文本框 29"/>
          <p:cNvSpPr txBox="1"/>
          <p:nvPr>
            <p:custDataLst>
              <p:tags r:id="rId17"/>
            </p:custDataLst>
          </p:nvPr>
        </p:nvSpPr>
        <p:spPr>
          <a:xfrm>
            <a:off x="5740400" y="54371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9720" name="文本框 29"/>
          <p:cNvSpPr txBox="1"/>
          <p:nvPr>
            <p:custDataLst>
              <p:tags r:id="rId18"/>
            </p:custDataLst>
          </p:nvPr>
        </p:nvSpPr>
        <p:spPr>
          <a:xfrm>
            <a:off x="5651500" y="27717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5" name="直接连接符 4"/>
          <p:cNvCxnSpPr/>
          <p:nvPr>
            <p:custDataLst>
              <p:tags r:id="rId19"/>
            </p:custDataLst>
          </p:nvPr>
        </p:nvCxnSpPr>
        <p:spPr>
          <a:xfrm flipV="1">
            <a:off x="5600700" y="55880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22" name="文本框 29"/>
          <p:cNvSpPr txBox="1"/>
          <p:nvPr>
            <p:custDataLst>
              <p:tags r:id="rId20"/>
            </p:custDataLst>
          </p:nvPr>
        </p:nvSpPr>
        <p:spPr>
          <a:xfrm>
            <a:off x="5580063" y="17192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9723" name="文本框 29"/>
          <p:cNvSpPr txBox="1"/>
          <p:nvPr>
            <p:custDataLst>
              <p:tags r:id="rId21"/>
            </p:custDataLst>
          </p:nvPr>
        </p:nvSpPr>
        <p:spPr>
          <a:xfrm>
            <a:off x="5740400" y="4676775"/>
            <a:ext cx="4222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344E85-83D5-A7D5-349E-07EF6BED3B74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E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"/>
          <p:cNvSpPr txBox="1"/>
          <p:nvPr/>
        </p:nvSpPr>
        <p:spPr>
          <a:xfrm>
            <a:off x="323850" y="549275"/>
            <a:ext cx="15351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0722" name="文本框 6"/>
          <p:cNvSpPr txBox="1"/>
          <p:nvPr/>
        </p:nvSpPr>
        <p:spPr>
          <a:xfrm>
            <a:off x="179388" y="117475"/>
            <a:ext cx="1914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 siRNA</a:t>
            </a:r>
          </a:p>
        </p:txBody>
      </p:sp>
      <p:pic>
        <p:nvPicPr>
          <p:cNvPr id="30723" name="图片 1" descr="4-pai-1 20191231_202134_Ch+Marker"/>
          <p:cNvPicPr>
            <a:picLocks noChangeAspect="1"/>
          </p:cNvPicPr>
          <p:nvPr/>
        </p:nvPicPr>
        <p:blipFill>
          <a:blip r:embed="rId23"/>
          <a:srcRect l="3688" t="44208" r="15256" b="39789"/>
          <a:stretch>
            <a:fillRect/>
          </a:stretch>
        </p:blipFill>
        <p:spPr>
          <a:xfrm>
            <a:off x="2555875" y="4221163"/>
            <a:ext cx="3738563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2" descr="4-GAP 20191230_181711_Ch+Marker"/>
          <p:cNvPicPr>
            <a:picLocks noChangeAspect="1"/>
          </p:cNvPicPr>
          <p:nvPr/>
        </p:nvPicPr>
        <p:blipFill>
          <a:blip r:embed="rId24"/>
          <a:srcRect l="12900" t="36832" r="3688" b="48123"/>
          <a:stretch>
            <a:fillRect/>
          </a:stretch>
        </p:blipFill>
        <p:spPr>
          <a:xfrm>
            <a:off x="2555875" y="4994275"/>
            <a:ext cx="3738563" cy="6572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0725" name="对象 9"/>
          <p:cNvGraphicFramePr/>
          <p:nvPr/>
        </p:nvGraphicFramePr>
        <p:xfrm>
          <a:off x="2484438" y="2574925"/>
          <a:ext cx="37369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5" imgW="6463665" imgH="1053465" progId="Photoshop.Image.19">
                  <p:embed/>
                </p:oleObj>
              </mc:Choice>
              <mc:Fallback>
                <p:oleObj r:id="rId25" imgW="6463665" imgH="1053465" progId="Photoshop.Image.19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84438" y="2574925"/>
                        <a:ext cx="3736975" cy="635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对象 11"/>
          <p:cNvGraphicFramePr/>
          <p:nvPr/>
        </p:nvGraphicFramePr>
        <p:xfrm>
          <a:off x="2484438" y="1773238"/>
          <a:ext cx="3740150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7" imgW="6361430" imgH="1002665" progId="Photoshop.Image.19">
                  <p:embed/>
                </p:oleObj>
              </mc:Choice>
              <mc:Fallback>
                <p:oleObj r:id="rId27" imgW="6361430" imgH="1002665" progId="Photoshop.Image.19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484438" y="1773238"/>
                        <a:ext cx="3740150" cy="72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文本框 13"/>
          <p:cNvSpPr txBox="1"/>
          <p:nvPr>
            <p:custDataLst>
              <p:tags r:id="rId1"/>
            </p:custDataLst>
          </p:nvPr>
        </p:nvSpPr>
        <p:spPr>
          <a:xfrm>
            <a:off x="2986088" y="1476375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0728" name="文本框 7"/>
          <p:cNvSpPr txBox="1"/>
          <p:nvPr>
            <p:custDataLst>
              <p:tags r:id="rId2"/>
            </p:custDataLst>
          </p:nvPr>
        </p:nvSpPr>
        <p:spPr>
          <a:xfrm>
            <a:off x="3244850" y="1476375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0729" name="文本框 8"/>
          <p:cNvSpPr txBox="1"/>
          <p:nvPr>
            <p:custDataLst>
              <p:tags r:id="rId3"/>
            </p:custDataLst>
          </p:nvPr>
        </p:nvSpPr>
        <p:spPr>
          <a:xfrm>
            <a:off x="3563938" y="1466850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0730" name="文本框 4"/>
          <p:cNvSpPr txBox="1"/>
          <p:nvPr>
            <p:custDataLst>
              <p:tags r:id="rId4"/>
            </p:custDataLst>
          </p:nvPr>
        </p:nvSpPr>
        <p:spPr>
          <a:xfrm>
            <a:off x="4383088" y="1470025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0731" name="文本框 5"/>
          <p:cNvSpPr txBox="1"/>
          <p:nvPr>
            <p:custDataLst>
              <p:tags r:id="rId5"/>
            </p:custDataLst>
          </p:nvPr>
        </p:nvSpPr>
        <p:spPr>
          <a:xfrm>
            <a:off x="4641850" y="1470025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0732" name="文本框 14"/>
          <p:cNvSpPr txBox="1"/>
          <p:nvPr>
            <p:custDataLst>
              <p:tags r:id="rId6"/>
            </p:custDataLst>
          </p:nvPr>
        </p:nvSpPr>
        <p:spPr>
          <a:xfrm>
            <a:off x="4960938" y="1460500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0733" name="文本框 15"/>
          <p:cNvSpPr txBox="1"/>
          <p:nvPr>
            <p:custDataLst>
              <p:tags r:id="rId7"/>
            </p:custDataLst>
          </p:nvPr>
        </p:nvSpPr>
        <p:spPr>
          <a:xfrm>
            <a:off x="3206750" y="3940175"/>
            <a:ext cx="5603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0734" name="文本框 16"/>
          <p:cNvSpPr txBox="1"/>
          <p:nvPr>
            <p:custDataLst>
              <p:tags r:id="rId8"/>
            </p:custDataLst>
          </p:nvPr>
        </p:nvSpPr>
        <p:spPr>
          <a:xfrm>
            <a:off x="3465513" y="3940175"/>
            <a:ext cx="46513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0735" name="文本框 17"/>
          <p:cNvSpPr txBox="1"/>
          <p:nvPr>
            <p:custDataLst>
              <p:tags r:id="rId9"/>
            </p:custDataLst>
          </p:nvPr>
        </p:nvSpPr>
        <p:spPr>
          <a:xfrm>
            <a:off x="3784600" y="3930650"/>
            <a:ext cx="12334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0736" name="文本框 18"/>
          <p:cNvSpPr txBox="1"/>
          <p:nvPr>
            <p:custDataLst>
              <p:tags r:id="rId10"/>
            </p:custDataLst>
          </p:nvPr>
        </p:nvSpPr>
        <p:spPr>
          <a:xfrm>
            <a:off x="4598988" y="3959225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0737" name="文本框 19"/>
          <p:cNvSpPr txBox="1"/>
          <p:nvPr>
            <p:custDataLst>
              <p:tags r:id="rId11"/>
            </p:custDataLst>
          </p:nvPr>
        </p:nvSpPr>
        <p:spPr>
          <a:xfrm>
            <a:off x="4857750" y="3959225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0738" name="文本框 20"/>
          <p:cNvSpPr txBox="1"/>
          <p:nvPr>
            <p:custDataLst>
              <p:tags r:id="rId12"/>
            </p:custDataLst>
          </p:nvPr>
        </p:nvSpPr>
        <p:spPr>
          <a:xfrm>
            <a:off x="5176838" y="3949700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0739" name="文本框 3"/>
          <p:cNvSpPr txBox="1"/>
          <p:nvPr>
            <p:custDataLst>
              <p:tags r:id="rId13"/>
            </p:custDataLst>
          </p:nvPr>
        </p:nvSpPr>
        <p:spPr>
          <a:xfrm>
            <a:off x="1776413" y="1989138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0740" name="文本框 46"/>
          <p:cNvSpPr txBox="1"/>
          <p:nvPr>
            <p:custDataLst>
              <p:tags r:id="rId14"/>
            </p:custDataLst>
          </p:nvPr>
        </p:nvSpPr>
        <p:spPr>
          <a:xfrm>
            <a:off x="1450975" y="270510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0741" name="文本框 3"/>
          <p:cNvSpPr txBox="1"/>
          <p:nvPr>
            <p:custDataLst>
              <p:tags r:id="rId15"/>
            </p:custDataLst>
          </p:nvPr>
        </p:nvSpPr>
        <p:spPr>
          <a:xfrm>
            <a:off x="1808163" y="4433888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0742" name="文本框 46"/>
          <p:cNvSpPr txBox="1"/>
          <p:nvPr>
            <p:custDataLst>
              <p:tags r:id="rId16"/>
            </p:custDataLst>
          </p:nvPr>
        </p:nvSpPr>
        <p:spPr>
          <a:xfrm>
            <a:off x="1482725" y="514985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0743" name="文本框 29"/>
          <p:cNvSpPr txBox="1"/>
          <p:nvPr>
            <p:custDataLst>
              <p:tags r:id="rId17"/>
            </p:custDataLst>
          </p:nvPr>
        </p:nvSpPr>
        <p:spPr>
          <a:xfrm>
            <a:off x="5583238" y="19177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0744" name="文本框 29"/>
          <p:cNvSpPr txBox="1"/>
          <p:nvPr>
            <p:custDataLst>
              <p:tags r:id="rId18"/>
            </p:custDataLst>
          </p:nvPr>
        </p:nvSpPr>
        <p:spPr>
          <a:xfrm>
            <a:off x="4435475" y="43656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0745" name="文本框 29"/>
          <p:cNvSpPr txBox="1"/>
          <p:nvPr>
            <p:custDataLst>
              <p:tags r:id="rId19"/>
            </p:custDataLst>
          </p:nvPr>
        </p:nvSpPr>
        <p:spPr>
          <a:xfrm>
            <a:off x="5872163" y="53006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0746" name="文本框 29"/>
          <p:cNvSpPr txBox="1"/>
          <p:nvPr>
            <p:custDataLst>
              <p:tags r:id="rId20"/>
            </p:custDataLst>
          </p:nvPr>
        </p:nvSpPr>
        <p:spPr>
          <a:xfrm>
            <a:off x="5651500" y="28416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5" name="直接连接符 4"/>
          <p:cNvCxnSpPr/>
          <p:nvPr>
            <p:custDataLst>
              <p:tags r:id="rId21"/>
            </p:custDataLst>
          </p:nvPr>
        </p:nvCxnSpPr>
        <p:spPr>
          <a:xfrm flipV="1">
            <a:off x="5507038" y="29924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8C5611F4-A174-90EE-450C-6AD83258BE24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E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/>
          <p:nvPr/>
        </p:nvSpPr>
        <p:spPr>
          <a:xfrm>
            <a:off x="395288" y="476250"/>
            <a:ext cx="13112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pic>
        <p:nvPicPr>
          <p:cNvPr id="31746" name="图片 4" descr="45-p21 20191110_183544_Ch+Marker"/>
          <p:cNvPicPr>
            <a:picLocks noChangeAspect="1"/>
          </p:cNvPicPr>
          <p:nvPr/>
        </p:nvPicPr>
        <p:blipFill>
          <a:blip r:embed="rId22">
            <a:lum bright="23999"/>
          </a:blip>
          <a:srcRect l="16573" t="33160" b="37790"/>
          <a:stretch>
            <a:fillRect/>
          </a:stretch>
        </p:blipFill>
        <p:spPr>
          <a:xfrm>
            <a:off x="2425700" y="4476750"/>
            <a:ext cx="38004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6" descr="523-GAP 20191119_211047_Ch+Marker"/>
          <p:cNvPicPr>
            <a:picLocks noChangeAspect="1"/>
          </p:cNvPicPr>
          <p:nvPr/>
        </p:nvPicPr>
        <p:blipFill>
          <a:blip r:embed="rId23"/>
          <a:srcRect l="9212" t="33160" r="15240" b="48058"/>
          <a:stretch>
            <a:fillRect/>
          </a:stretch>
        </p:blipFill>
        <p:spPr>
          <a:xfrm>
            <a:off x="2425700" y="5375275"/>
            <a:ext cx="3800475" cy="73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9" descr="F2-p21 20200513_114252_Ch+Marker"/>
          <p:cNvPicPr>
            <a:picLocks noChangeAspect="1"/>
          </p:cNvPicPr>
          <p:nvPr/>
        </p:nvPicPr>
        <p:blipFill>
          <a:blip r:embed="rId24"/>
          <a:srcRect l="11264" t="40536" r="5223" b="37352"/>
          <a:stretch>
            <a:fillRect/>
          </a:stretch>
        </p:blipFill>
        <p:spPr>
          <a:xfrm>
            <a:off x="2425700" y="1700213"/>
            <a:ext cx="3598863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10" descr="F2-G 20200514_112017_Ch+Marker"/>
          <p:cNvPicPr>
            <a:picLocks noChangeAspect="1"/>
          </p:cNvPicPr>
          <p:nvPr/>
        </p:nvPicPr>
        <p:blipFill>
          <a:blip r:embed="rId25"/>
          <a:srcRect l="3688" t="42387" r="11568" b="36555"/>
          <a:stretch>
            <a:fillRect/>
          </a:stretch>
        </p:blipFill>
        <p:spPr>
          <a:xfrm>
            <a:off x="2395538" y="2636838"/>
            <a:ext cx="3629025" cy="82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11"/>
          <p:cNvSpPr txBox="1"/>
          <p:nvPr/>
        </p:nvSpPr>
        <p:spPr>
          <a:xfrm>
            <a:off x="179388" y="188913"/>
            <a:ext cx="14620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p53siRNA</a:t>
            </a:r>
          </a:p>
        </p:txBody>
      </p:sp>
      <p:sp>
        <p:nvSpPr>
          <p:cNvPr id="31751" name="文本框 3"/>
          <p:cNvSpPr txBox="1"/>
          <p:nvPr>
            <p:custDataLst>
              <p:tags r:id="rId1"/>
            </p:custDataLst>
          </p:nvPr>
        </p:nvSpPr>
        <p:spPr>
          <a:xfrm>
            <a:off x="2914650" y="141763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52" name="文本框 5"/>
          <p:cNvSpPr txBox="1"/>
          <p:nvPr>
            <p:custDataLst>
              <p:tags r:id="rId2"/>
            </p:custDataLst>
          </p:nvPr>
        </p:nvSpPr>
        <p:spPr>
          <a:xfrm>
            <a:off x="3173413" y="141763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1753" name="文本框 14"/>
          <p:cNvSpPr txBox="1"/>
          <p:nvPr>
            <p:custDataLst>
              <p:tags r:id="rId3"/>
            </p:custDataLst>
          </p:nvPr>
        </p:nvSpPr>
        <p:spPr>
          <a:xfrm>
            <a:off x="3492500" y="140811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1754" name="文本框 7"/>
          <p:cNvSpPr txBox="1"/>
          <p:nvPr>
            <p:custDataLst>
              <p:tags r:id="rId4"/>
            </p:custDataLst>
          </p:nvPr>
        </p:nvSpPr>
        <p:spPr>
          <a:xfrm>
            <a:off x="4525963" y="1441450"/>
            <a:ext cx="5603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55" name="文本框 8"/>
          <p:cNvSpPr txBox="1"/>
          <p:nvPr>
            <p:custDataLst>
              <p:tags r:id="rId5"/>
            </p:custDataLst>
          </p:nvPr>
        </p:nvSpPr>
        <p:spPr>
          <a:xfrm>
            <a:off x="4784725" y="1441450"/>
            <a:ext cx="46513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1756" name="文本框 12"/>
          <p:cNvSpPr txBox="1"/>
          <p:nvPr>
            <p:custDataLst>
              <p:tags r:id="rId6"/>
            </p:custDataLst>
          </p:nvPr>
        </p:nvSpPr>
        <p:spPr>
          <a:xfrm>
            <a:off x="5103813" y="1431925"/>
            <a:ext cx="1233487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1757" name="文本框 13"/>
          <p:cNvSpPr txBox="1"/>
          <p:nvPr>
            <p:custDataLst>
              <p:tags r:id="rId7"/>
            </p:custDataLst>
          </p:nvPr>
        </p:nvSpPr>
        <p:spPr>
          <a:xfrm>
            <a:off x="3225800" y="41925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58" name="文本框 15"/>
          <p:cNvSpPr txBox="1"/>
          <p:nvPr>
            <p:custDataLst>
              <p:tags r:id="rId8"/>
            </p:custDataLst>
          </p:nvPr>
        </p:nvSpPr>
        <p:spPr>
          <a:xfrm>
            <a:off x="3484563" y="41925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1759" name="文本框 16"/>
          <p:cNvSpPr txBox="1"/>
          <p:nvPr>
            <p:custDataLst>
              <p:tags r:id="rId9"/>
            </p:custDataLst>
          </p:nvPr>
        </p:nvSpPr>
        <p:spPr>
          <a:xfrm>
            <a:off x="3803650" y="41830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1760" name="文本框 17"/>
          <p:cNvSpPr txBox="1"/>
          <p:nvPr>
            <p:custDataLst>
              <p:tags r:id="rId10"/>
            </p:custDataLst>
          </p:nvPr>
        </p:nvSpPr>
        <p:spPr>
          <a:xfrm>
            <a:off x="4368800" y="4192588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61" name="文本框 18"/>
          <p:cNvSpPr txBox="1"/>
          <p:nvPr>
            <p:custDataLst>
              <p:tags r:id="rId11"/>
            </p:custDataLst>
          </p:nvPr>
        </p:nvSpPr>
        <p:spPr>
          <a:xfrm>
            <a:off x="4627563" y="4192588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31762" name="文本框 19"/>
          <p:cNvSpPr txBox="1"/>
          <p:nvPr>
            <p:custDataLst>
              <p:tags r:id="rId12"/>
            </p:custDataLst>
          </p:nvPr>
        </p:nvSpPr>
        <p:spPr>
          <a:xfrm>
            <a:off x="4946650" y="418306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p53si</a:t>
            </a:r>
          </a:p>
        </p:txBody>
      </p:sp>
      <p:sp>
        <p:nvSpPr>
          <p:cNvPr id="31763" name="文本框 3"/>
          <p:cNvSpPr txBox="1"/>
          <p:nvPr>
            <p:custDataLst>
              <p:tags r:id="rId13"/>
            </p:custDataLst>
          </p:nvPr>
        </p:nvSpPr>
        <p:spPr>
          <a:xfrm>
            <a:off x="1836738" y="1989138"/>
            <a:ext cx="1655762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31764" name="文本框 46"/>
          <p:cNvSpPr txBox="1"/>
          <p:nvPr>
            <p:custDataLst>
              <p:tags r:id="rId14"/>
            </p:custDataLst>
          </p:nvPr>
        </p:nvSpPr>
        <p:spPr>
          <a:xfrm>
            <a:off x="1308100" y="283368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1765" name="文本框 3"/>
          <p:cNvSpPr txBox="1"/>
          <p:nvPr>
            <p:custDataLst>
              <p:tags r:id="rId15"/>
            </p:custDataLst>
          </p:nvPr>
        </p:nvSpPr>
        <p:spPr>
          <a:xfrm>
            <a:off x="1905000" y="4721225"/>
            <a:ext cx="1655763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31766" name="文本框 46"/>
          <p:cNvSpPr txBox="1"/>
          <p:nvPr>
            <p:custDataLst>
              <p:tags r:id="rId16"/>
            </p:custDataLst>
          </p:nvPr>
        </p:nvSpPr>
        <p:spPr>
          <a:xfrm>
            <a:off x="1376363" y="5565775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1767" name="文本框 29"/>
          <p:cNvSpPr txBox="1"/>
          <p:nvPr>
            <p:custDataLst>
              <p:tags r:id="rId17"/>
            </p:custDataLst>
          </p:nvPr>
        </p:nvSpPr>
        <p:spPr>
          <a:xfrm>
            <a:off x="4014788" y="300990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1768" name="文本框 29"/>
          <p:cNvSpPr txBox="1"/>
          <p:nvPr>
            <p:custDataLst>
              <p:tags r:id="rId18"/>
            </p:custDataLst>
          </p:nvPr>
        </p:nvSpPr>
        <p:spPr>
          <a:xfrm>
            <a:off x="5580063" y="55895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1769" name="文本框 29"/>
          <p:cNvSpPr txBox="1"/>
          <p:nvPr>
            <p:custDataLst>
              <p:tags r:id="rId19"/>
            </p:custDataLst>
          </p:nvPr>
        </p:nvSpPr>
        <p:spPr>
          <a:xfrm>
            <a:off x="2627313" y="47974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</a:p>
        </p:txBody>
      </p:sp>
      <p:sp>
        <p:nvSpPr>
          <p:cNvPr id="31770" name="文本框 29"/>
          <p:cNvSpPr txBox="1"/>
          <p:nvPr>
            <p:custDataLst>
              <p:tags r:id="rId20"/>
            </p:custDataLst>
          </p:nvPr>
        </p:nvSpPr>
        <p:spPr>
          <a:xfrm>
            <a:off x="5757863" y="20605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CD1C75-2B3C-CF14-F072-344F0657D208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Figure4 E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555875" y="2781300"/>
            <a:ext cx="4210050" cy="565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0" indent="0" algn="ctr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Mice </a:t>
            </a:r>
            <a:r>
              <a:rPr kumimoji="0" sz="3600" b="0" i="0" u="none" strike="noStrike" kern="1200" cap="none" spc="-1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atrial 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tissue</a:t>
            </a:r>
            <a:r>
              <a:rPr kumimoji="0" sz="3600" b="0" i="0" u="none" strike="noStrike" kern="1200" cap="none" spc="-40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kumimoji="0" sz="3600" b="0" i="0" u="none" strike="noStrike" kern="1200" cap="none" spc="-5" normalizeH="0" baseline="0" noProof="1">
                <a:solidFill>
                  <a:schemeClr val="tx2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blots</a:t>
            </a:r>
            <a:endParaRPr kumimoji="0" sz="3600" b="0" i="0" u="none" strike="noStrike" kern="1200" cap="none" spc="0" normalizeH="0" baseline="0" noProof="1">
              <a:solidFill>
                <a:schemeClr val="tx2"/>
              </a:solidFill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7"/>
          <p:cNvSpPr txBox="1"/>
          <p:nvPr/>
        </p:nvSpPr>
        <p:spPr>
          <a:xfrm>
            <a:off x="3384550" y="1520825"/>
            <a:ext cx="1198563" cy="12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young</a:t>
            </a:r>
          </a:p>
          <a:p>
            <a:endParaRPr lang="en-US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文本框 8"/>
          <p:cNvSpPr txBox="1"/>
          <p:nvPr/>
        </p:nvSpPr>
        <p:spPr>
          <a:xfrm>
            <a:off x="4032250" y="1520825"/>
            <a:ext cx="1049338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old</a:t>
            </a:r>
          </a:p>
        </p:txBody>
      </p:sp>
      <p:pic>
        <p:nvPicPr>
          <p:cNvPr id="33795" name="图片 9" descr="P300 20171116_170509_Ch+Marker"/>
          <p:cNvPicPr>
            <a:picLocks noChangeAspect="1"/>
          </p:cNvPicPr>
          <p:nvPr/>
        </p:nvPicPr>
        <p:blipFill>
          <a:blip r:embed="rId26"/>
          <a:srcRect l="48079" t="56799" r="3915" b="18976"/>
          <a:stretch>
            <a:fillRect/>
          </a:stretch>
        </p:blipFill>
        <p:spPr>
          <a:xfrm>
            <a:off x="2700338" y="4368800"/>
            <a:ext cx="2190750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10" descr="4GAPDH 20171116_165037_Ch+Marker"/>
          <p:cNvPicPr>
            <a:picLocks noChangeAspect="1"/>
          </p:cNvPicPr>
          <p:nvPr/>
        </p:nvPicPr>
        <p:blipFill>
          <a:blip r:embed="rId27"/>
          <a:srcRect l="43538" t="37454" r="12785" b="34200"/>
          <a:stretch>
            <a:fillRect/>
          </a:stretch>
        </p:blipFill>
        <p:spPr>
          <a:xfrm>
            <a:off x="2700338" y="5157788"/>
            <a:ext cx="2235200" cy="83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11"/>
          <p:cNvSpPr txBox="1"/>
          <p:nvPr>
            <p:custDataLst>
              <p:tags r:id="rId1"/>
            </p:custDataLst>
          </p:nvPr>
        </p:nvSpPr>
        <p:spPr>
          <a:xfrm>
            <a:off x="4433888" y="4113213"/>
            <a:ext cx="639762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old</a:t>
            </a:r>
          </a:p>
        </p:txBody>
      </p:sp>
      <p:sp>
        <p:nvSpPr>
          <p:cNvPr id="33798" name="文本框 12"/>
          <p:cNvSpPr txBox="1"/>
          <p:nvPr>
            <p:custDataLst>
              <p:tags r:id="rId2"/>
            </p:custDataLst>
          </p:nvPr>
        </p:nvSpPr>
        <p:spPr>
          <a:xfrm>
            <a:off x="4811713" y="4113213"/>
            <a:ext cx="730250" cy="12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young</a:t>
            </a:r>
          </a:p>
          <a:p>
            <a:endParaRPr lang="en-US" altLang="zh-CN" sz="1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3799" name="对象 1"/>
          <p:cNvGraphicFramePr/>
          <p:nvPr>
            <p:custDataLst>
              <p:tags r:id="rId3"/>
            </p:custDataLst>
          </p:nvPr>
        </p:nvGraphicFramePr>
        <p:xfrm>
          <a:off x="4816475" y="3443288"/>
          <a:ext cx="85725" cy="7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8" imgW="5715" imgH="5715" progId="Photoshop.Image.19">
                  <p:embed/>
                </p:oleObj>
              </mc:Choice>
              <mc:Fallback>
                <p:oleObj r:id="rId28" imgW="5715" imgH="5715" progId="Photoshop.Image.19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16475" y="3443288"/>
                        <a:ext cx="85725" cy="7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0" name="对象 3"/>
          <p:cNvGraphicFramePr/>
          <p:nvPr>
            <p:custDataLst>
              <p:tags r:id="rId4"/>
            </p:custDataLst>
          </p:nvPr>
        </p:nvGraphicFramePr>
        <p:xfrm>
          <a:off x="4816475" y="3443288"/>
          <a:ext cx="85725" cy="7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0" imgW="5715" imgH="5715" progId="Photoshop.Image.19">
                  <p:embed/>
                </p:oleObj>
              </mc:Choice>
              <mc:Fallback>
                <p:oleObj r:id="rId30" imgW="5715" imgH="5715" progId="Photoshop.Image.19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16475" y="3443288"/>
                        <a:ext cx="85725" cy="7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1" name="对象 17"/>
          <p:cNvGraphicFramePr/>
          <p:nvPr>
            <p:custDataLst>
              <p:tags r:id="rId5"/>
            </p:custDataLst>
          </p:nvPr>
        </p:nvGraphicFramePr>
        <p:xfrm>
          <a:off x="4816475" y="3441700"/>
          <a:ext cx="85725" cy="7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1" imgW="5715" imgH="5715" progId="Photoshop.Image.19">
                  <p:embed/>
                </p:oleObj>
              </mc:Choice>
              <mc:Fallback>
                <p:oleObj r:id="rId31" imgW="5715" imgH="5715" progId="Photoshop.Image.19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16475" y="3441700"/>
                        <a:ext cx="85725" cy="7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2" name="文本框 14"/>
          <p:cNvSpPr txBox="1"/>
          <p:nvPr>
            <p:custDataLst>
              <p:tags r:id="rId6"/>
            </p:custDataLst>
          </p:nvPr>
        </p:nvSpPr>
        <p:spPr>
          <a:xfrm>
            <a:off x="323850" y="334963"/>
            <a:ext cx="1463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3803" name="文本框 8"/>
          <p:cNvSpPr txBox="1"/>
          <p:nvPr>
            <p:custDataLst>
              <p:tags r:id="rId7"/>
            </p:custDataLst>
          </p:nvPr>
        </p:nvSpPr>
        <p:spPr>
          <a:xfrm>
            <a:off x="5459413" y="1500188"/>
            <a:ext cx="5667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3804" name="文本框 10"/>
          <p:cNvSpPr txBox="1"/>
          <p:nvPr>
            <p:custDataLst>
              <p:tags r:id="rId8"/>
            </p:custDataLst>
          </p:nvPr>
        </p:nvSpPr>
        <p:spPr>
          <a:xfrm>
            <a:off x="3011488" y="1493838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3805" name="文本框 8"/>
          <p:cNvSpPr txBox="1"/>
          <p:nvPr>
            <p:custDataLst>
              <p:tags r:id="rId9"/>
            </p:custDataLst>
          </p:nvPr>
        </p:nvSpPr>
        <p:spPr>
          <a:xfrm>
            <a:off x="3859213" y="1498600"/>
            <a:ext cx="5667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3806" name="文本框 10"/>
          <p:cNvSpPr txBox="1"/>
          <p:nvPr>
            <p:custDataLst>
              <p:tags r:id="rId10"/>
            </p:custDataLst>
          </p:nvPr>
        </p:nvSpPr>
        <p:spPr>
          <a:xfrm>
            <a:off x="4583113" y="1498600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3807" name="文本框 8"/>
          <p:cNvSpPr txBox="1"/>
          <p:nvPr>
            <p:custDataLst>
              <p:tags r:id="rId11"/>
            </p:custDataLst>
          </p:nvPr>
        </p:nvSpPr>
        <p:spPr>
          <a:xfrm>
            <a:off x="3524250" y="4024313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3808" name="文本框 10"/>
          <p:cNvSpPr txBox="1"/>
          <p:nvPr>
            <p:custDataLst>
              <p:tags r:id="rId12"/>
            </p:custDataLst>
          </p:nvPr>
        </p:nvSpPr>
        <p:spPr>
          <a:xfrm>
            <a:off x="2803525" y="4024313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pic>
        <p:nvPicPr>
          <p:cNvPr id="33809" name="图片 23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339975" y="1844675"/>
            <a:ext cx="4346575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图片 24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339975" y="2636838"/>
            <a:ext cx="4346575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1" name="文本框 2"/>
          <p:cNvSpPr txBox="1"/>
          <p:nvPr>
            <p:custDataLst>
              <p:tags r:id="rId13"/>
            </p:custDataLst>
          </p:nvPr>
        </p:nvSpPr>
        <p:spPr>
          <a:xfrm>
            <a:off x="1624013" y="2060575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3812" name="文本框 6"/>
          <p:cNvSpPr txBox="1"/>
          <p:nvPr>
            <p:custDataLst>
              <p:tags r:id="rId14"/>
            </p:custDataLst>
          </p:nvPr>
        </p:nvSpPr>
        <p:spPr>
          <a:xfrm>
            <a:off x="1379538" y="2857500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3813" name="文本框 2"/>
          <p:cNvSpPr txBox="1"/>
          <p:nvPr>
            <p:custDataLst>
              <p:tags r:id="rId15"/>
            </p:custDataLst>
          </p:nvPr>
        </p:nvSpPr>
        <p:spPr>
          <a:xfrm>
            <a:off x="1979613" y="4581525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3814" name="文本框 6"/>
          <p:cNvSpPr txBox="1"/>
          <p:nvPr>
            <p:custDataLst>
              <p:tags r:id="rId16"/>
            </p:custDataLst>
          </p:nvPr>
        </p:nvSpPr>
        <p:spPr>
          <a:xfrm>
            <a:off x="1735138" y="5373688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cxnSp>
        <p:nvCxnSpPr>
          <p:cNvPr id="5" name="直接连接符 4"/>
          <p:cNvCxnSpPr/>
          <p:nvPr>
            <p:custDataLst>
              <p:tags r:id="rId17"/>
            </p:custDataLst>
          </p:nvPr>
        </p:nvCxnSpPr>
        <p:spPr>
          <a:xfrm flipV="1">
            <a:off x="6246813" y="23876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18"/>
            </p:custDataLst>
          </p:nvPr>
        </p:nvCxnSpPr>
        <p:spPr>
          <a:xfrm flipV="1">
            <a:off x="6227763" y="31067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17" name="文本框 29"/>
          <p:cNvSpPr txBox="1"/>
          <p:nvPr>
            <p:custDataLst>
              <p:tags r:id="rId19"/>
            </p:custDataLst>
          </p:nvPr>
        </p:nvSpPr>
        <p:spPr>
          <a:xfrm>
            <a:off x="6367463" y="29686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3818" name="文本框 29"/>
          <p:cNvSpPr txBox="1"/>
          <p:nvPr>
            <p:custDataLst>
              <p:tags r:id="rId20"/>
            </p:custDataLst>
          </p:nvPr>
        </p:nvSpPr>
        <p:spPr>
          <a:xfrm>
            <a:off x="4583113" y="54451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3819" name="文本框 29"/>
          <p:cNvSpPr txBox="1"/>
          <p:nvPr>
            <p:custDataLst>
              <p:tags r:id="rId21"/>
            </p:custDataLst>
          </p:nvPr>
        </p:nvSpPr>
        <p:spPr>
          <a:xfrm>
            <a:off x="6507163" y="2247900"/>
            <a:ext cx="83502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</a:t>
            </a:r>
          </a:p>
        </p:txBody>
      </p:sp>
      <p:cxnSp>
        <p:nvCxnSpPr>
          <p:cNvPr id="7" name="直接连接符 6"/>
          <p:cNvCxnSpPr/>
          <p:nvPr>
            <p:custDataLst>
              <p:tags r:id="rId22"/>
            </p:custDataLst>
          </p:nvPr>
        </p:nvCxnSpPr>
        <p:spPr>
          <a:xfrm flipV="1">
            <a:off x="4165600" y="48641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21" name="文本框 29"/>
          <p:cNvSpPr txBox="1"/>
          <p:nvPr>
            <p:custDataLst>
              <p:tags r:id="rId23"/>
            </p:custDataLst>
          </p:nvPr>
        </p:nvSpPr>
        <p:spPr>
          <a:xfrm>
            <a:off x="4368800" y="4714875"/>
            <a:ext cx="83502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</a:t>
            </a:r>
          </a:p>
        </p:txBody>
      </p:sp>
      <p:cxnSp>
        <p:nvCxnSpPr>
          <p:cNvPr id="9" name="直接连接符 8"/>
          <p:cNvCxnSpPr/>
          <p:nvPr>
            <p:custDataLst>
              <p:tags r:id="rId24"/>
            </p:custDataLst>
          </p:nvPr>
        </p:nvCxnSpPr>
        <p:spPr>
          <a:xfrm flipV="1">
            <a:off x="4356100" y="55975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D0834DA1-6E1B-061F-064A-84126385B540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D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/>
          <p:nvPr/>
        </p:nvSpPr>
        <p:spPr>
          <a:xfrm>
            <a:off x="4500563" y="1527175"/>
            <a:ext cx="1233487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34818" name="图片 3" descr="1P53_1 20170809_162809_Ch+Marker"/>
          <p:cNvPicPr>
            <a:picLocks noChangeAspect="1"/>
          </p:cNvPicPr>
          <p:nvPr/>
        </p:nvPicPr>
        <p:blipFill>
          <a:blip r:embed="rId20"/>
          <a:srcRect l="13232" t="24396" b="54099"/>
          <a:stretch>
            <a:fillRect/>
          </a:stretch>
        </p:blipFill>
        <p:spPr>
          <a:xfrm>
            <a:off x="1968500" y="1412875"/>
            <a:ext cx="4029075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4" descr="4GAPDH_2 20170810_164838_Ch+Marker"/>
          <p:cNvPicPr>
            <a:picLocks noChangeAspect="1"/>
          </p:cNvPicPr>
          <p:nvPr/>
        </p:nvPicPr>
        <p:blipFill>
          <a:blip r:embed="rId21"/>
          <a:srcRect l="20547" t="28273" b="42227"/>
          <a:stretch>
            <a:fillRect/>
          </a:stretch>
        </p:blipFill>
        <p:spPr>
          <a:xfrm>
            <a:off x="1968500" y="2244725"/>
            <a:ext cx="4029075" cy="865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5" descr="1P53_1 20170817_144841_Ch+Marker"/>
          <p:cNvPicPr>
            <a:picLocks noChangeAspect="1"/>
          </p:cNvPicPr>
          <p:nvPr/>
        </p:nvPicPr>
        <p:blipFill>
          <a:blip r:embed="rId22"/>
          <a:srcRect l="7376" t="32007" b="44875"/>
          <a:stretch>
            <a:fillRect/>
          </a:stretch>
        </p:blipFill>
        <p:spPr>
          <a:xfrm>
            <a:off x="2157413" y="4319588"/>
            <a:ext cx="3055937" cy="67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7" descr="3GAPDH_3 20170817_142400_Ch+Marker"/>
          <p:cNvPicPr>
            <a:picLocks noChangeAspect="1"/>
          </p:cNvPicPr>
          <p:nvPr/>
        </p:nvPicPr>
        <p:blipFill>
          <a:blip r:embed="rId23"/>
          <a:srcRect l="12900" t="23932" b="42534"/>
          <a:stretch>
            <a:fillRect/>
          </a:stretch>
        </p:blipFill>
        <p:spPr>
          <a:xfrm>
            <a:off x="2157413" y="5026025"/>
            <a:ext cx="3055937" cy="77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文本框 1"/>
          <p:cNvSpPr txBox="1"/>
          <p:nvPr>
            <p:custDataLst>
              <p:tags r:id="rId1"/>
            </p:custDataLst>
          </p:nvPr>
        </p:nvSpPr>
        <p:spPr>
          <a:xfrm>
            <a:off x="323850" y="260350"/>
            <a:ext cx="1644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34823" name="文本框 7"/>
          <p:cNvSpPr txBox="1"/>
          <p:nvPr>
            <p:custDataLst>
              <p:tags r:id="rId2"/>
            </p:custDataLst>
          </p:nvPr>
        </p:nvSpPr>
        <p:spPr>
          <a:xfrm>
            <a:off x="2990850" y="977900"/>
            <a:ext cx="1198563" cy="122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young</a:t>
            </a:r>
          </a:p>
          <a:p>
            <a:endParaRPr lang="en-US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文本框 8"/>
          <p:cNvSpPr txBox="1"/>
          <p:nvPr>
            <p:custDataLst>
              <p:tags r:id="rId3"/>
            </p:custDataLst>
          </p:nvPr>
        </p:nvSpPr>
        <p:spPr>
          <a:xfrm>
            <a:off x="3638550" y="977900"/>
            <a:ext cx="1049338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old</a:t>
            </a:r>
          </a:p>
        </p:txBody>
      </p:sp>
      <p:sp>
        <p:nvSpPr>
          <p:cNvPr id="34825" name="文本框 8"/>
          <p:cNvSpPr txBox="1"/>
          <p:nvPr>
            <p:custDataLst>
              <p:tags r:id="rId4"/>
            </p:custDataLst>
          </p:nvPr>
        </p:nvSpPr>
        <p:spPr>
          <a:xfrm>
            <a:off x="3402013" y="1090613"/>
            <a:ext cx="5667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4826" name="文本框 10"/>
          <p:cNvSpPr txBox="1"/>
          <p:nvPr>
            <p:custDataLst>
              <p:tags r:id="rId5"/>
            </p:custDataLst>
          </p:nvPr>
        </p:nvSpPr>
        <p:spPr>
          <a:xfrm>
            <a:off x="2665413" y="1095375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4827" name="文本框 8"/>
          <p:cNvSpPr txBox="1"/>
          <p:nvPr>
            <p:custDataLst>
              <p:tags r:id="rId6"/>
            </p:custDataLst>
          </p:nvPr>
        </p:nvSpPr>
        <p:spPr>
          <a:xfrm>
            <a:off x="4822825" y="1090613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4828" name="文本框 10"/>
          <p:cNvSpPr txBox="1"/>
          <p:nvPr>
            <p:custDataLst>
              <p:tags r:id="rId7"/>
            </p:custDataLst>
          </p:nvPr>
        </p:nvSpPr>
        <p:spPr>
          <a:xfrm>
            <a:off x="4014788" y="1100138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4829" name="文本框 8"/>
          <p:cNvSpPr txBox="1"/>
          <p:nvPr>
            <p:custDataLst>
              <p:tags r:id="rId8"/>
            </p:custDataLst>
          </p:nvPr>
        </p:nvSpPr>
        <p:spPr>
          <a:xfrm>
            <a:off x="3749675" y="4006850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4830" name="文本框 10"/>
          <p:cNvSpPr txBox="1"/>
          <p:nvPr>
            <p:custDataLst>
              <p:tags r:id="rId9"/>
            </p:custDataLst>
          </p:nvPr>
        </p:nvSpPr>
        <p:spPr>
          <a:xfrm>
            <a:off x="3173413" y="4006850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4831" name="文本框 9"/>
          <p:cNvSpPr txBox="1"/>
          <p:nvPr/>
        </p:nvSpPr>
        <p:spPr>
          <a:xfrm>
            <a:off x="4249738" y="4013200"/>
            <a:ext cx="8016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7w</a:t>
            </a:r>
          </a:p>
        </p:txBody>
      </p:sp>
      <p:sp>
        <p:nvSpPr>
          <p:cNvPr id="34832" name="文本框 2"/>
          <p:cNvSpPr txBox="1"/>
          <p:nvPr>
            <p:custDataLst>
              <p:tags r:id="rId10"/>
            </p:custDataLst>
          </p:nvPr>
        </p:nvSpPr>
        <p:spPr>
          <a:xfrm>
            <a:off x="1384300" y="1662113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34833" name="文本框 6"/>
          <p:cNvSpPr txBox="1"/>
          <p:nvPr>
            <p:custDataLst>
              <p:tags r:id="rId11"/>
            </p:custDataLst>
          </p:nvPr>
        </p:nvSpPr>
        <p:spPr>
          <a:xfrm>
            <a:off x="1014413" y="2497138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4834" name="文本框 2"/>
          <p:cNvSpPr txBox="1"/>
          <p:nvPr>
            <p:custDataLst>
              <p:tags r:id="rId12"/>
            </p:custDataLst>
          </p:nvPr>
        </p:nvSpPr>
        <p:spPr>
          <a:xfrm>
            <a:off x="1606550" y="446405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34835" name="文本框 6"/>
          <p:cNvSpPr txBox="1"/>
          <p:nvPr>
            <p:custDataLst>
              <p:tags r:id="rId13"/>
            </p:custDataLst>
          </p:nvPr>
        </p:nvSpPr>
        <p:spPr>
          <a:xfrm>
            <a:off x="1236663" y="5299075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4836" name="文本框 29"/>
          <p:cNvSpPr txBox="1"/>
          <p:nvPr>
            <p:custDataLst>
              <p:tags r:id="rId14"/>
            </p:custDataLst>
          </p:nvPr>
        </p:nvSpPr>
        <p:spPr>
          <a:xfrm>
            <a:off x="5651500" y="14843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4837" name="文本框 29"/>
          <p:cNvSpPr txBox="1"/>
          <p:nvPr>
            <p:custDataLst>
              <p:tags r:id="rId15"/>
            </p:custDataLst>
          </p:nvPr>
        </p:nvSpPr>
        <p:spPr>
          <a:xfrm>
            <a:off x="4967288" y="43656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cxnSp>
        <p:nvCxnSpPr>
          <p:cNvPr id="3" name="直接箭头连接符 2"/>
          <p:cNvCxnSpPr>
            <a:stCxn id="34832" idx="3"/>
          </p:cNvCxnSpPr>
          <p:nvPr/>
        </p:nvCxnSpPr>
        <p:spPr>
          <a:xfrm flipV="1">
            <a:off x="2212975" y="1773238"/>
            <a:ext cx="342900" cy="7302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stCxn id="34832" idx="3"/>
          </p:cNvCxnSpPr>
          <p:nvPr>
            <p:custDataLst>
              <p:tags r:id="rId16"/>
            </p:custDataLst>
          </p:nvPr>
        </p:nvCxnSpPr>
        <p:spPr>
          <a:xfrm flipV="1">
            <a:off x="2916238" y="4597400"/>
            <a:ext cx="342900" cy="74613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840" name="文本框 29"/>
          <p:cNvSpPr txBox="1"/>
          <p:nvPr>
            <p:custDataLst>
              <p:tags r:id="rId17"/>
            </p:custDataLst>
          </p:nvPr>
        </p:nvSpPr>
        <p:spPr>
          <a:xfrm>
            <a:off x="5907088" y="23971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4841" name="文本框 29"/>
          <p:cNvSpPr txBox="1"/>
          <p:nvPr>
            <p:custDataLst>
              <p:tags r:id="rId18"/>
            </p:custDataLst>
          </p:nvPr>
        </p:nvSpPr>
        <p:spPr>
          <a:xfrm>
            <a:off x="5184775" y="51292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D0857B-1AB9-6E76-540F-A8A1E8B210E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D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"/>
          <p:cNvSpPr txBox="1"/>
          <p:nvPr/>
        </p:nvSpPr>
        <p:spPr>
          <a:xfrm>
            <a:off x="342900" y="1071563"/>
            <a:ext cx="1028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35842" name="图片 4" descr="PAI1 20180716_123440_Ch+Marker"/>
          <p:cNvPicPr>
            <a:picLocks noChangeAspect="1"/>
          </p:cNvPicPr>
          <p:nvPr/>
        </p:nvPicPr>
        <p:blipFill>
          <a:blip r:embed="rId29"/>
          <a:srcRect l="7066" t="37758" r="11275" b="33485"/>
          <a:stretch>
            <a:fillRect/>
          </a:stretch>
        </p:blipFill>
        <p:spPr>
          <a:xfrm>
            <a:off x="1260475" y="1489075"/>
            <a:ext cx="2954338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5" descr="1GAPDH 20180718_122258_Ch+Marker"/>
          <p:cNvPicPr>
            <a:picLocks noChangeAspect="1"/>
          </p:cNvPicPr>
          <p:nvPr/>
        </p:nvPicPr>
        <p:blipFill>
          <a:blip r:embed="rId30"/>
          <a:srcRect t="30122" r="12804" b="39188"/>
          <a:stretch>
            <a:fillRect/>
          </a:stretch>
        </p:blipFill>
        <p:spPr>
          <a:xfrm>
            <a:off x="1260475" y="2390775"/>
            <a:ext cx="2994025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6" descr="1-PAI1 20180801_133338_Ch+Marker"/>
          <p:cNvPicPr>
            <a:picLocks noChangeAspect="1"/>
          </p:cNvPicPr>
          <p:nvPr/>
        </p:nvPicPr>
        <p:blipFill>
          <a:blip r:embed="rId31"/>
          <a:srcRect l="19011" t="46039" r="4903" b="36253"/>
          <a:stretch>
            <a:fillRect/>
          </a:stretch>
        </p:blipFill>
        <p:spPr>
          <a:xfrm>
            <a:off x="5795963" y="1555750"/>
            <a:ext cx="2843212" cy="77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7" descr="1-GAPDH 20180802_110507_Ch+Marker"/>
          <p:cNvPicPr>
            <a:picLocks noChangeAspect="1"/>
          </p:cNvPicPr>
          <p:nvPr/>
        </p:nvPicPr>
        <p:blipFill>
          <a:blip r:embed="rId32"/>
          <a:srcRect l="16910" t="35439" b="43512"/>
          <a:stretch>
            <a:fillRect/>
          </a:stretch>
        </p:blipFill>
        <p:spPr>
          <a:xfrm>
            <a:off x="5795963" y="2413000"/>
            <a:ext cx="2878137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文本框 10"/>
          <p:cNvSpPr txBox="1"/>
          <p:nvPr/>
        </p:nvSpPr>
        <p:spPr>
          <a:xfrm>
            <a:off x="3260725" y="1071563"/>
            <a:ext cx="1985963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00">
                <a:latin typeface="Arial" panose="020B0604020202020204" pitchFamily="34" charset="0"/>
                <a:ea typeface="宋体" panose="02010600030101010101" pitchFamily="2" charset="-122"/>
              </a:rPr>
              <a:t>不同月龄小鼠</a:t>
            </a:r>
          </a:p>
        </p:txBody>
      </p:sp>
      <p:pic>
        <p:nvPicPr>
          <p:cNvPr id="35847" name="图片 11" descr="1PAI1 20180823_174406_Ch+Marker"/>
          <p:cNvPicPr>
            <a:picLocks noChangeAspect="1"/>
          </p:cNvPicPr>
          <p:nvPr/>
        </p:nvPicPr>
        <p:blipFill>
          <a:blip r:embed="rId33"/>
          <a:srcRect l="2458" t="37141" r="59846" b="43208"/>
          <a:stretch>
            <a:fillRect/>
          </a:stretch>
        </p:blipFill>
        <p:spPr>
          <a:xfrm>
            <a:off x="2339975" y="4303713"/>
            <a:ext cx="2209800" cy="709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图片 12" descr="1GAPDH 20180823_172803_Ch+Marker"/>
          <p:cNvPicPr>
            <a:picLocks noChangeAspect="1"/>
          </p:cNvPicPr>
          <p:nvPr/>
        </p:nvPicPr>
        <p:blipFill>
          <a:blip r:embed="rId34"/>
          <a:srcRect l="7030" t="39766" r="51721" b="38142"/>
          <a:stretch>
            <a:fillRect/>
          </a:stretch>
        </p:blipFill>
        <p:spPr>
          <a:xfrm>
            <a:off x="2339975" y="5084763"/>
            <a:ext cx="2209800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9" name="文本框 15"/>
          <p:cNvSpPr txBox="1"/>
          <p:nvPr>
            <p:custDataLst>
              <p:tags r:id="rId1"/>
            </p:custDataLst>
          </p:nvPr>
        </p:nvSpPr>
        <p:spPr>
          <a:xfrm>
            <a:off x="457200" y="285750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5850" name="文本框 8"/>
          <p:cNvSpPr txBox="1"/>
          <p:nvPr>
            <p:custDataLst>
              <p:tags r:id="rId2"/>
            </p:custDataLst>
          </p:nvPr>
        </p:nvSpPr>
        <p:spPr>
          <a:xfrm>
            <a:off x="3041650" y="1200150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5851" name="文本框 9"/>
          <p:cNvSpPr txBox="1"/>
          <p:nvPr>
            <p:custDataLst>
              <p:tags r:id="rId3"/>
            </p:custDataLst>
          </p:nvPr>
        </p:nvSpPr>
        <p:spPr>
          <a:xfrm>
            <a:off x="2378075" y="1192213"/>
            <a:ext cx="6635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13m</a:t>
            </a:r>
          </a:p>
        </p:txBody>
      </p:sp>
      <p:sp>
        <p:nvSpPr>
          <p:cNvPr id="35852" name="文本框 10"/>
          <p:cNvSpPr txBox="1"/>
          <p:nvPr>
            <p:custDataLst>
              <p:tags r:id="rId4"/>
            </p:custDataLst>
          </p:nvPr>
        </p:nvSpPr>
        <p:spPr>
          <a:xfrm>
            <a:off x="1809750" y="1190625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5853" name="文本框 8"/>
          <p:cNvSpPr txBox="1"/>
          <p:nvPr>
            <p:custDataLst>
              <p:tags r:id="rId5"/>
            </p:custDataLst>
          </p:nvPr>
        </p:nvSpPr>
        <p:spPr>
          <a:xfrm>
            <a:off x="7623175" y="1241425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5854" name="文本框 9"/>
          <p:cNvSpPr txBox="1"/>
          <p:nvPr>
            <p:custDataLst>
              <p:tags r:id="rId6"/>
            </p:custDataLst>
          </p:nvPr>
        </p:nvSpPr>
        <p:spPr>
          <a:xfrm>
            <a:off x="6959600" y="1233488"/>
            <a:ext cx="6635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13m</a:t>
            </a:r>
          </a:p>
        </p:txBody>
      </p:sp>
      <p:sp>
        <p:nvSpPr>
          <p:cNvPr id="35855" name="文本框 10"/>
          <p:cNvSpPr txBox="1"/>
          <p:nvPr>
            <p:custDataLst>
              <p:tags r:id="rId7"/>
            </p:custDataLst>
          </p:nvPr>
        </p:nvSpPr>
        <p:spPr>
          <a:xfrm>
            <a:off x="6353175" y="1231900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5856" name="文本框 8"/>
          <p:cNvSpPr txBox="1"/>
          <p:nvPr>
            <p:custDataLst>
              <p:tags r:id="rId8"/>
            </p:custDataLst>
          </p:nvPr>
        </p:nvSpPr>
        <p:spPr>
          <a:xfrm>
            <a:off x="2863850" y="3995738"/>
            <a:ext cx="5667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</a:p>
        </p:txBody>
      </p:sp>
      <p:sp>
        <p:nvSpPr>
          <p:cNvPr id="35857" name="文本框 10"/>
          <p:cNvSpPr txBox="1"/>
          <p:nvPr>
            <p:custDataLst>
              <p:tags r:id="rId9"/>
            </p:custDataLst>
          </p:nvPr>
        </p:nvSpPr>
        <p:spPr>
          <a:xfrm>
            <a:off x="3721100" y="4000500"/>
            <a:ext cx="692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5858" name="文本框 3"/>
          <p:cNvSpPr txBox="1"/>
          <p:nvPr>
            <p:custDataLst>
              <p:tags r:id="rId10"/>
            </p:custDataLst>
          </p:nvPr>
        </p:nvSpPr>
        <p:spPr>
          <a:xfrm>
            <a:off x="538163" y="1854200"/>
            <a:ext cx="1658937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5859" name="文本框 46"/>
          <p:cNvSpPr txBox="1"/>
          <p:nvPr>
            <p:custDataLst>
              <p:tags r:id="rId11"/>
            </p:custDataLst>
          </p:nvPr>
        </p:nvSpPr>
        <p:spPr>
          <a:xfrm>
            <a:off x="179388" y="25606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5860" name="文本框 3"/>
          <p:cNvSpPr txBox="1"/>
          <p:nvPr>
            <p:custDataLst>
              <p:tags r:id="rId12"/>
            </p:custDataLst>
          </p:nvPr>
        </p:nvSpPr>
        <p:spPr>
          <a:xfrm>
            <a:off x="5049838" y="1844675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5861" name="文本框 46"/>
          <p:cNvSpPr txBox="1"/>
          <p:nvPr>
            <p:custDataLst>
              <p:tags r:id="rId13"/>
            </p:custDataLst>
          </p:nvPr>
        </p:nvSpPr>
        <p:spPr>
          <a:xfrm>
            <a:off x="4724400" y="25606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5862" name="文本框 3"/>
          <p:cNvSpPr txBox="1"/>
          <p:nvPr>
            <p:custDataLst>
              <p:tags r:id="rId14"/>
            </p:custDataLst>
          </p:nvPr>
        </p:nvSpPr>
        <p:spPr>
          <a:xfrm>
            <a:off x="1639888" y="4540250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5863" name="文本框 46"/>
          <p:cNvSpPr txBox="1"/>
          <p:nvPr>
            <p:custDataLst>
              <p:tags r:id="rId15"/>
            </p:custDataLst>
          </p:nvPr>
        </p:nvSpPr>
        <p:spPr>
          <a:xfrm>
            <a:off x="1314450" y="525621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5864" name="文本框 29"/>
          <p:cNvSpPr txBox="1"/>
          <p:nvPr>
            <p:custDataLst>
              <p:tags r:id="rId16"/>
            </p:custDataLst>
          </p:nvPr>
        </p:nvSpPr>
        <p:spPr>
          <a:xfrm>
            <a:off x="8315325" y="17097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5865" name="文本框 29"/>
          <p:cNvSpPr txBox="1"/>
          <p:nvPr>
            <p:custDataLst>
              <p:tags r:id="rId17"/>
            </p:custDataLst>
          </p:nvPr>
        </p:nvSpPr>
        <p:spPr>
          <a:xfrm>
            <a:off x="3776663" y="1873250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cxnSp>
        <p:nvCxnSpPr>
          <p:cNvPr id="4" name="直接连接符 3"/>
          <p:cNvCxnSpPr/>
          <p:nvPr>
            <p:custDataLst>
              <p:tags r:id="rId18"/>
            </p:custDataLst>
          </p:nvPr>
        </p:nvCxnSpPr>
        <p:spPr>
          <a:xfrm flipV="1">
            <a:off x="3640138" y="29146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867" name="文本框 29"/>
          <p:cNvSpPr txBox="1"/>
          <p:nvPr>
            <p:custDataLst>
              <p:tags r:id="rId19"/>
            </p:custDataLst>
          </p:nvPr>
        </p:nvSpPr>
        <p:spPr>
          <a:xfrm>
            <a:off x="3779838" y="277653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6" name="直接连接符 5"/>
          <p:cNvCxnSpPr/>
          <p:nvPr>
            <p:custDataLst>
              <p:tags r:id="rId20"/>
            </p:custDataLst>
          </p:nvPr>
        </p:nvCxnSpPr>
        <p:spPr>
          <a:xfrm flipV="1">
            <a:off x="8248650" y="27463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869" name="文本框 29"/>
          <p:cNvSpPr txBox="1"/>
          <p:nvPr>
            <p:custDataLst>
              <p:tags r:id="rId21"/>
            </p:custDataLst>
          </p:nvPr>
        </p:nvSpPr>
        <p:spPr>
          <a:xfrm>
            <a:off x="8388350" y="26082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9" name="直接连接符 8"/>
          <p:cNvCxnSpPr/>
          <p:nvPr>
            <p:custDataLst>
              <p:tags r:id="rId22"/>
            </p:custDataLst>
          </p:nvPr>
        </p:nvCxnSpPr>
        <p:spPr>
          <a:xfrm flipV="1">
            <a:off x="4359275" y="54562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871" name="文本框 29"/>
          <p:cNvSpPr txBox="1"/>
          <p:nvPr>
            <p:custDataLst>
              <p:tags r:id="rId23"/>
            </p:custDataLst>
          </p:nvPr>
        </p:nvSpPr>
        <p:spPr>
          <a:xfrm>
            <a:off x="4498975" y="53181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cxnSp>
        <p:nvCxnSpPr>
          <p:cNvPr id="11" name="直接连接符 10"/>
          <p:cNvCxnSpPr/>
          <p:nvPr>
            <p:custDataLst>
              <p:tags r:id="rId24"/>
            </p:custDataLst>
          </p:nvPr>
        </p:nvCxnSpPr>
        <p:spPr>
          <a:xfrm flipV="1">
            <a:off x="3611563" y="20129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873" name="文本框 29"/>
          <p:cNvSpPr txBox="1"/>
          <p:nvPr>
            <p:custDataLst>
              <p:tags r:id="rId25"/>
            </p:custDataLst>
          </p:nvPr>
        </p:nvSpPr>
        <p:spPr>
          <a:xfrm>
            <a:off x="4572000" y="443706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cxnSp>
        <p:nvCxnSpPr>
          <p:cNvPr id="13" name="直接连接符 12"/>
          <p:cNvCxnSpPr/>
          <p:nvPr>
            <p:custDataLst>
              <p:tags r:id="rId26"/>
            </p:custDataLst>
          </p:nvPr>
        </p:nvCxnSpPr>
        <p:spPr>
          <a:xfrm flipV="1">
            <a:off x="4406900" y="45767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27"/>
            </p:custDataLst>
          </p:nvPr>
        </p:nvCxnSpPr>
        <p:spPr>
          <a:xfrm flipV="1">
            <a:off x="8099425" y="18700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231E30ED-0C13-A040-9CB5-F81D1D282B21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D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"/>
          <p:cNvSpPr txBox="1"/>
          <p:nvPr/>
        </p:nvSpPr>
        <p:spPr>
          <a:xfrm>
            <a:off x="371475" y="192088"/>
            <a:ext cx="21129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5122" name="图片 6" descr="12H-p53 20190606_194639_Ch+Marker"/>
          <p:cNvPicPr>
            <a:picLocks noChangeAspect="1"/>
          </p:cNvPicPr>
          <p:nvPr/>
        </p:nvPicPr>
        <p:blipFill>
          <a:blip r:embed="rId31">
            <a:lum bright="12000"/>
          </a:blip>
          <a:srcRect l="9781" t="36864" r="8627" b="44711"/>
          <a:stretch>
            <a:fillRect/>
          </a:stretch>
        </p:blipFill>
        <p:spPr>
          <a:xfrm>
            <a:off x="1260475" y="1536700"/>
            <a:ext cx="3001963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7" descr="12H-GAP 20190606_185314_Ch+Marker"/>
          <p:cNvPicPr>
            <a:picLocks noChangeAspect="1"/>
          </p:cNvPicPr>
          <p:nvPr/>
        </p:nvPicPr>
        <p:blipFill>
          <a:blip r:embed="rId32"/>
          <a:srcRect l="11308" t="29536" r="5394" b="48286"/>
          <a:stretch>
            <a:fillRect/>
          </a:stretch>
        </p:blipFill>
        <p:spPr>
          <a:xfrm>
            <a:off x="1257300" y="2252663"/>
            <a:ext cx="3003550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8" descr="cGAP 20190413_120147_Ch+Marker"/>
          <p:cNvPicPr>
            <a:picLocks noChangeAspect="1"/>
          </p:cNvPicPr>
          <p:nvPr/>
        </p:nvPicPr>
        <p:blipFill>
          <a:blip r:embed="rId33"/>
          <a:srcRect t="37027" r="25792" b="36913"/>
          <a:stretch>
            <a:fillRect/>
          </a:stretch>
        </p:blipFill>
        <p:spPr>
          <a:xfrm>
            <a:off x="5680075" y="2235200"/>
            <a:ext cx="2816225" cy="792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125" name="对象 10"/>
          <p:cNvGraphicFramePr/>
          <p:nvPr/>
        </p:nvGraphicFramePr>
        <p:xfrm>
          <a:off x="5680075" y="1484313"/>
          <a:ext cx="2857500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4" imgW="6209030" imgH="1701165" progId="Photoshop.Image.19">
                  <p:embed/>
                </p:oleObj>
              </mc:Choice>
              <mc:Fallback>
                <p:oleObj r:id="rId34" imgW="6209030" imgH="1701165" progId="Photoshop.Image.19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680075" y="1484313"/>
                        <a:ext cx="2857500" cy="696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对象 14"/>
          <p:cNvGraphicFramePr/>
          <p:nvPr/>
        </p:nvGraphicFramePr>
        <p:xfrm>
          <a:off x="1343025" y="4838700"/>
          <a:ext cx="289877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6" imgW="6209030" imgH="1905000" progId="Photoshop.Image.19">
                  <p:embed/>
                </p:oleObj>
              </mc:Choice>
              <mc:Fallback>
                <p:oleObj r:id="rId36" imgW="6209030" imgH="1905000" progId="Photoshop.Image.19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343025" y="4838700"/>
                        <a:ext cx="2898775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对象 16"/>
          <p:cNvGraphicFramePr/>
          <p:nvPr/>
        </p:nvGraphicFramePr>
        <p:xfrm>
          <a:off x="1331913" y="4060825"/>
          <a:ext cx="2884487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8" imgW="5980430" imgH="1231265" progId="Photoshop.Image.19">
                  <p:embed/>
                </p:oleObj>
              </mc:Choice>
              <mc:Fallback>
                <p:oleObj r:id="rId38" imgW="5980430" imgH="1231265" progId="Photoshop.Image.19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331913" y="4060825"/>
                        <a:ext cx="2884487" cy="765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8" name="图片 18" descr="Hp53 20190427_174436_Ch+Marker"/>
          <p:cNvPicPr>
            <a:picLocks noChangeAspect="1"/>
          </p:cNvPicPr>
          <p:nvPr/>
        </p:nvPicPr>
        <p:blipFill>
          <a:blip r:embed="rId40"/>
          <a:srcRect t="34996" r="15256" b="45882"/>
          <a:stretch>
            <a:fillRect/>
          </a:stretch>
        </p:blipFill>
        <p:spPr>
          <a:xfrm>
            <a:off x="5564188" y="4005263"/>
            <a:ext cx="2973387" cy="747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19" descr="HGAP 20190427_171753_Ch+Marker"/>
          <p:cNvPicPr>
            <a:picLocks noChangeAspect="1"/>
          </p:cNvPicPr>
          <p:nvPr/>
        </p:nvPicPr>
        <p:blipFill>
          <a:blip r:embed="rId41"/>
          <a:srcRect l="3688" t="31323" r="15256" b="46906"/>
          <a:stretch>
            <a:fillRect/>
          </a:stretch>
        </p:blipFill>
        <p:spPr>
          <a:xfrm>
            <a:off x="5564188" y="4799013"/>
            <a:ext cx="2973387" cy="85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文本框 7"/>
          <p:cNvSpPr txBox="1"/>
          <p:nvPr>
            <p:custDataLst>
              <p:tags r:id="rId1"/>
            </p:custDataLst>
          </p:nvPr>
        </p:nvSpPr>
        <p:spPr>
          <a:xfrm>
            <a:off x="744538" y="1773238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5131" name="文本框 25"/>
          <p:cNvSpPr txBox="1"/>
          <p:nvPr>
            <p:custDataLst>
              <p:tags r:id="rId2"/>
            </p:custDataLst>
          </p:nvPr>
        </p:nvSpPr>
        <p:spPr>
          <a:xfrm>
            <a:off x="323850" y="2463800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5132" name="文本框 7"/>
          <p:cNvSpPr txBox="1"/>
          <p:nvPr>
            <p:custDataLst>
              <p:tags r:id="rId3"/>
            </p:custDataLst>
          </p:nvPr>
        </p:nvSpPr>
        <p:spPr>
          <a:xfrm>
            <a:off x="5148263" y="1719263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5133" name="文本框 25"/>
          <p:cNvSpPr txBox="1"/>
          <p:nvPr>
            <p:custDataLst>
              <p:tags r:id="rId4"/>
            </p:custDataLst>
          </p:nvPr>
        </p:nvSpPr>
        <p:spPr>
          <a:xfrm>
            <a:off x="4757738" y="2409825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5134" name="文本框 7"/>
          <p:cNvSpPr txBox="1"/>
          <p:nvPr>
            <p:custDataLst>
              <p:tags r:id="rId5"/>
            </p:custDataLst>
          </p:nvPr>
        </p:nvSpPr>
        <p:spPr>
          <a:xfrm>
            <a:off x="755650" y="4365625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5135" name="文本框 25"/>
          <p:cNvSpPr txBox="1"/>
          <p:nvPr>
            <p:custDataLst>
              <p:tags r:id="rId6"/>
            </p:custDataLst>
          </p:nvPr>
        </p:nvSpPr>
        <p:spPr>
          <a:xfrm>
            <a:off x="409575" y="5054600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5136" name="文本框 7"/>
          <p:cNvSpPr txBox="1"/>
          <p:nvPr>
            <p:custDataLst>
              <p:tags r:id="rId7"/>
            </p:custDataLst>
          </p:nvPr>
        </p:nvSpPr>
        <p:spPr>
          <a:xfrm>
            <a:off x="5021263" y="429260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5137" name="文本框 25"/>
          <p:cNvSpPr txBox="1"/>
          <p:nvPr>
            <p:custDataLst>
              <p:tags r:id="rId8"/>
            </p:custDataLst>
          </p:nvPr>
        </p:nvSpPr>
        <p:spPr>
          <a:xfrm>
            <a:off x="4660900" y="4983163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8" name="object 12"/>
          <p:cNvSpPr txBox="1"/>
          <p:nvPr>
            <p:custDataLst>
              <p:tags r:id="rId9"/>
            </p:custDataLst>
          </p:nvPr>
        </p:nvSpPr>
        <p:spPr>
          <a:xfrm>
            <a:off x="6249988" y="1239838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39" name="object 13"/>
          <p:cNvSpPr/>
          <p:nvPr>
            <p:custDataLst>
              <p:tags r:id="rId10"/>
            </p:custDataLst>
          </p:nvPr>
        </p:nvSpPr>
        <p:spPr>
          <a:xfrm>
            <a:off x="6819900" y="1219200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object 14"/>
          <p:cNvSpPr txBox="1"/>
          <p:nvPr>
            <p:custDataLst>
              <p:tags r:id="rId11"/>
            </p:custDataLst>
          </p:nvPr>
        </p:nvSpPr>
        <p:spPr>
          <a:xfrm>
            <a:off x="6970713" y="936625"/>
            <a:ext cx="1058863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2"/>
          <p:cNvSpPr txBox="1"/>
          <p:nvPr>
            <p:custDataLst>
              <p:tags r:id="rId12"/>
            </p:custDataLst>
          </p:nvPr>
        </p:nvSpPr>
        <p:spPr>
          <a:xfrm>
            <a:off x="1908175" y="126841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42" name="object 13"/>
          <p:cNvSpPr/>
          <p:nvPr>
            <p:custDataLst>
              <p:tags r:id="rId13"/>
            </p:custDataLst>
          </p:nvPr>
        </p:nvSpPr>
        <p:spPr>
          <a:xfrm>
            <a:off x="2478088" y="1246188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bject 14"/>
          <p:cNvSpPr txBox="1"/>
          <p:nvPr>
            <p:custDataLst>
              <p:tags r:id="rId14"/>
            </p:custDataLst>
          </p:nvPr>
        </p:nvSpPr>
        <p:spPr>
          <a:xfrm>
            <a:off x="2628900" y="965200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9" name="object 12"/>
          <p:cNvSpPr txBox="1"/>
          <p:nvPr>
            <p:custDataLst>
              <p:tags r:id="rId15"/>
            </p:custDataLst>
          </p:nvPr>
        </p:nvSpPr>
        <p:spPr>
          <a:xfrm>
            <a:off x="1979613" y="380841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45" name="object 13"/>
          <p:cNvSpPr/>
          <p:nvPr>
            <p:custDataLst>
              <p:tags r:id="rId16"/>
            </p:custDataLst>
          </p:nvPr>
        </p:nvSpPr>
        <p:spPr>
          <a:xfrm>
            <a:off x="2549525" y="3787775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object 14"/>
          <p:cNvSpPr txBox="1"/>
          <p:nvPr>
            <p:custDataLst>
              <p:tags r:id="rId17"/>
            </p:custDataLst>
          </p:nvPr>
        </p:nvSpPr>
        <p:spPr>
          <a:xfrm>
            <a:off x="2698750" y="3505200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" name="object 12"/>
          <p:cNvSpPr txBox="1"/>
          <p:nvPr>
            <p:custDataLst>
              <p:tags r:id="rId18"/>
            </p:custDataLst>
          </p:nvPr>
        </p:nvSpPr>
        <p:spPr>
          <a:xfrm>
            <a:off x="6256338" y="3730625"/>
            <a:ext cx="1874838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48" name="object 13"/>
          <p:cNvSpPr/>
          <p:nvPr>
            <p:custDataLst>
              <p:tags r:id="rId19"/>
            </p:custDataLst>
          </p:nvPr>
        </p:nvSpPr>
        <p:spPr>
          <a:xfrm>
            <a:off x="6826250" y="3709988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bject 14"/>
          <p:cNvSpPr txBox="1"/>
          <p:nvPr>
            <p:custDataLst>
              <p:tags r:id="rId20"/>
            </p:custDataLst>
          </p:nvPr>
        </p:nvSpPr>
        <p:spPr>
          <a:xfrm>
            <a:off x="6975475" y="342741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50" name="文本框 37"/>
          <p:cNvSpPr txBox="1"/>
          <p:nvPr>
            <p:custDataLst>
              <p:tags r:id="rId21"/>
            </p:custDataLst>
          </p:nvPr>
        </p:nvSpPr>
        <p:spPr>
          <a:xfrm>
            <a:off x="1350963" y="5003800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5151" name="文本框 37"/>
          <p:cNvSpPr txBox="1"/>
          <p:nvPr>
            <p:custDataLst>
              <p:tags r:id="rId22"/>
            </p:custDataLst>
          </p:nvPr>
        </p:nvSpPr>
        <p:spPr>
          <a:xfrm>
            <a:off x="1331913" y="24923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5152" name="文本框 37"/>
          <p:cNvSpPr txBox="1"/>
          <p:nvPr>
            <p:custDataLst>
              <p:tags r:id="rId23"/>
            </p:custDataLst>
          </p:nvPr>
        </p:nvSpPr>
        <p:spPr>
          <a:xfrm>
            <a:off x="8074025" y="4973638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5153" name="文本框 22"/>
          <p:cNvSpPr txBox="1"/>
          <p:nvPr>
            <p:custDataLst>
              <p:tags r:id="rId24"/>
            </p:custDataLst>
          </p:nvPr>
        </p:nvSpPr>
        <p:spPr>
          <a:xfrm>
            <a:off x="5867400" y="156051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5154" name="文本框 22"/>
          <p:cNvSpPr txBox="1"/>
          <p:nvPr>
            <p:custDataLst>
              <p:tags r:id="rId25"/>
            </p:custDataLst>
          </p:nvPr>
        </p:nvSpPr>
        <p:spPr>
          <a:xfrm>
            <a:off x="3810000" y="16684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5155" name="文本框 22"/>
          <p:cNvSpPr txBox="1"/>
          <p:nvPr>
            <p:custDataLst>
              <p:tags r:id="rId26"/>
            </p:custDataLst>
          </p:nvPr>
        </p:nvSpPr>
        <p:spPr>
          <a:xfrm>
            <a:off x="5694363" y="42211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5156" name="文本框 22"/>
          <p:cNvSpPr txBox="1"/>
          <p:nvPr>
            <p:custDataLst>
              <p:tags r:id="rId27"/>
            </p:custDataLst>
          </p:nvPr>
        </p:nvSpPr>
        <p:spPr>
          <a:xfrm>
            <a:off x="1331913" y="42211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30" name="直接连接符 29"/>
          <p:cNvCxnSpPr/>
          <p:nvPr>
            <p:custDataLst>
              <p:tags r:id="rId28"/>
            </p:custDataLst>
          </p:nvPr>
        </p:nvCxnSpPr>
        <p:spPr>
          <a:xfrm flipV="1">
            <a:off x="7942263" y="28527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58" name="文本框 37"/>
          <p:cNvSpPr txBox="1"/>
          <p:nvPr>
            <p:custDataLst>
              <p:tags r:id="rId29"/>
            </p:custDataLst>
          </p:nvPr>
        </p:nvSpPr>
        <p:spPr>
          <a:xfrm>
            <a:off x="8099425" y="2708275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5E3F27-2257-2686-D637-9DBC6AC1315A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C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4"/>
          <p:cNvSpPr txBox="1"/>
          <p:nvPr>
            <p:custDataLst>
              <p:tags r:id="rId1"/>
            </p:custDataLst>
          </p:nvPr>
        </p:nvSpPr>
        <p:spPr>
          <a:xfrm>
            <a:off x="250825" y="188913"/>
            <a:ext cx="7826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pic>
        <p:nvPicPr>
          <p:cNvPr id="36866" name="Picture 4" descr="E:\论文\试验数据\2016-2020\CFs aging\GXY\姜黄素干预小鼠心房蛋白表达结果汇总\姜黄素干预小鼠-眼科医院-汇总\高小燕数据\New第二批（84a 84b 36i 36j 90a 90b）\膜2\2p300 20200715_145049_Ch\2p300 20200715_145049_Ch+Marker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2"/>
          <a:srcRect l="12669" t="34924" r="8109" b="44807"/>
          <a:stretch>
            <a:fillRect/>
          </a:stretch>
        </p:blipFill>
        <p:spPr>
          <a:xfrm>
            <a:off x="973138" y="4057650"/>
            <a:ext cx="302418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5" descr="E:\论文\试验数据\2016-2020\CFs aging\GXY\姜黄素干预小鼠心房蛋白表达结果汇总\姜黄素干预小鼠-眼科医院-汇总\高小燕数据\New第二批（84a 84b 36i 36j 90a 90b）\膜2\2G 20200715_144838_Ch\2G 20200715_144838_Ch+Marker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3"/>
          <a:srcRect l="12634" t="37036" r="6300" b="40855"/>
          <a:stretch>
            <a:fillRect/>
          </a:stretch>
        </p:blipFill>
        <p:spPr>
          <a:xfrm>
            <a:off x="946150" y="4921250"/>
            <a:ext cx="3051175" cy="865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8" descr="E:\论文\试验数据\2016-2020\CFs aging\GXY\姜黄素干预小鼠心房蛋白表达结果汇总\姜黄素干预小鼠-眼科医院-汇总\高小燕数据\4.23小鼠组织（第二批 72 73 79b 79c 40f 90c）\膜6\8H-p300 20200428_124413_Ch\8H-p300 20200428_124413_Ch+Marker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4"/>
          <a:srcRect l="9212" t="38690" r="18935" b="37360"/>
          <a:stretch>
            <a:fillRect/>
          </a:stretch>
        </p:blipFill>
        <p:spPr>
          <a:xfrm>
            <a:off x="1168400" y="1384300"/>
            <a:ext cx="2809875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Picture 9" descr="E:\论文\试验数据\2016-2020\CFs aging\GXY\姜黄素干预小鼠心房蛋白表达结果汇总\姜黄素干预小鼠-眼科医院-汇总\高小燕数据\4.23小鼠组织（第二批 72 73 79b 79c 40f 90c）\膜6\8H-GAP 20200428_112059_Ch\8H-GAP 20200428_112059_Ch+Marker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/>
          <a:srcRect l="14738" t="40532" r="9723" b="41045"/>
          <a:stretch>
            <a:fillRect/>
          </a:stretch>
        </p:blipFill>
        <p:spPr>
          <a:xfrm>
            <a:off x="1168400" y="2205038"/>
            <a:ext cx="2808288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文本框 20"/>
          <p:cNvSpPr txBox="1"/>
          <p:nvPr>
            <p:custDataLst>
              <p:tags r:id="rId6"/>
            </p:custDataLst>
          </p:nvPr>
        </p:nvSpPr>
        <p:spPr>
          <a:xfrm>
            <a:off x="3749675" y="1663700"/>
            <a:ext cx="68897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36871" name="文本框 21"/>
          <p:cNvSpPr txBox="1"/>
          <p:nvPr>
            <p:custDataLst>
              <p:tags r:id="rId7"/>
            </p:custDataLst>
          </p:nvPr>
        </p:nvSpPr>
        <p:spPr>
          <a:xfrm>
            <a:off x="3565525" y="4489450"/>
            <a:ext cx="68897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36872" name="文本框 28"/>
          <p:cNvSpPr txBox="1"/>
          <p:nvPr>
            <p:custDataLst>
              <p:tags r:id="rId8"/>
            </p:custDataLst>
          </p:nvPr>
        </p:nvSpPr>
        <p:spPr>
          <a:xfrm>
            <a:off x="3625850" y="2359025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36873" name="文本框 30"/>
          <p:cNvSpPr txBox="1"/>
          <p:nvPr>
            <p:custDataLst>
              <p:tags r:id="rId9"/>
            </p:custDataLst>
          </p:nvPr>
        </p:nvSpPr>
        <p:spPr>
          <a:xfrm>
            <a:off x="3421063" y="5178425"/>
            <a:ext cx="557212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pic>
        <p:nvPicPr>
          <p:cNvPr id="36874" name="图片 31" descr="z2-p300 20200924_121452_Ch+Mark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6"/>
          <a:srcRect l="11357" t="38667" b="38506"/>
          <a:stretch>
            <a:fillRect/>
          </a:stretch>
        </p:blipFill>
        <p:spPr>
          <a:xfrm>
            <a:off x="5321300" y="4221163"/>
            <a:ext cx="2867025" cy="73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图片 38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308600" y="5064125"/>
            <a:ext cx="2879725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6" name="TextBox 4"/>
          <p:cNvSpPr txBox="1"/>
          <p:nvPr>
            <p:custDataLst>
              <p:tags r:id="rId11"/>
            </p:custDataLst>
          </p:nvPr>
        </p:nvSpPr>
        <p:spPr>
          <a:xfrm>
            <a:off x="477838" y="1601788"/>
            <a:ext cx="7810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6877" name="文本框 46"/>
          <p:cNvSpPr txBox="1"/>
          <p:nvPr>
            <p:custDataLst>
              <p:tags r:id="rId12"/>
            </p:custDataLst>
          </p:nvPr>
        </p:nvSpPr>
        <p:spPr>
          <a:xfrm>
            <a:off x="53975" y="2352675"/>
            <a:ext cx="12509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6878" name="TextBox 4"/>
          <p:cNvSpPr txBox="1"/>
          <p:nvPr>
            <p:custDataLst>
              <p:tags r:id="rId13"/>
            </p:custDataLst>
          </p:nvPr>
        </p:nvSpPr>
        <p:spPr>
          <a:xfrm>
            <a:off x="347663" y="4330700"/>
            <a:ext cx="782637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6879" name="文本框 46"/>
          <p:cNvSpPr txBox="1"/>
          <p:nvPr>
            <p:custDataLst>
              <p:tags r:id="rId14"/>
            </p:custDataLst>
          </p:nvPr>
        </p:nvSpPr>
        <p:spPr>
          <a:xfrm>
            <a:off x="-122237" y="5181600"/>
            <a:ext cx="12525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6880" name="TextBox 4"/>
          <p:cNvSpPr txBox="1"/>
          <p:nvPr>
            <p:custDataLst>
              <p:tags r:id="rId15"/>
            </p:custDataLst>
          </p:nvPr>
        </p:nvSpPr>
        <p:spPr>
          <a:xfrm>
            <a:off x="4684713" y="4484688"/>
            <a:ext cx="7810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6881" name="文本框 46"/>
          <p:cNvSpPr txBox="1"/>
          <p:nvPr>
            <p:custDataLst>
              <p:tags r:id="rId16"/>
            </p:custDataLst>
          </p:nvPr>
        </p:nvSpPr>
        <p:spPr>
          <a:xfrm>
            <a:off x="4260850" y="5257800"/>
            <a:ext cx="12509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6882" name="文本框 49"/>
          <p:cNvSpPr txBox="1"/>
          <p:nvPr>
            <p:custDataLst>
              <p:tags r:id="rId17"/>
            </p:custDataLst>
          </p:nvPr>
        </p:nvSpPr>
        <p:spPr>
          <a:xfrm>
            <a:off x="1671638" y="105092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83" name="文本框 50"/>
          <p:cNvSpPr txBox="1"/>
          <p:nvPr>
            <p:custDataLst>
              <p:tags r:id="rId18"/>
            </p:custDataLst>
          </p:nvPr>
        </p:nvSpPr>
        <p:spPr>
          <a:xfrm>
            <a:off x="2278063" y="1060450"/>
            <a:ext cx="2976562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Curcumin</a:t>
            </a:r>
          </a:p>
        </p:txBody>
      </p:sp>
      <p:cxnSp>
        <p:nvCxnSpPr>
          <p:cNvPr id="52" name="直接连接符 51"/>
          <p:cNvCxnSpPr/>
          <p:nvPr>
            <p:custDataLst>
              <p:tags r:id="rId19"/>
            </p:custDataLst>
          </p:nvPr>
        </p:nvCxnSpPr>
        <p:spPr>
          <a:xfrm flipV="1">
            <a:off x="2282825" y="1046163"/>
            <a:ext cx="1187450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85" name="文本框 52"/>
          <p:cNvSpPr txBox="1"/>
          <p:nvPr>
            <p:custDataLst>
              <p:tags r:id="rId20"/>
            </p:custDataLst>
          </p:nvPr>
        </p:nvSpPr>
        <p:spPr>
          <a:xfrm>
            <a:off x="2544763" y="722313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86" name="文本框 53"/>
          <p:cNvSpPr txBox="1"/>
          <p:nvPr>
            <p:custDataLst>
              <p:tags r:id="rId21"/>
            </p:custDataLst>
          </p:nvPr>
        </p:nvSpPr>
        <p:spPr>
          <a:xfrm>
            <a:off x="1739900" y="3751263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87" name="文本框 54"/>
          <p:cNvSpPr txBox="1"/>
          <p:nvPr>
            <p:custDataLst>
              <p:tags r:id="rId22"/>
            </p:custDataLst>
          </p:nvPr>
        </p:nvSpPr>
        <p:spPr>
          <a:xfrm>
            <a:off x="2344738" y="3760788"/>
            <a:ext cx="2978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Curcumin</a:t>
            </a:r>
          </a:p>
        </p:txBody>
      </p:sp>
      <p:cxnSp>
        <p:nvCxnSpPr>
          <p:cNvPr id="56" name="直接连接符 55"/>
          <p:cNvCxnSpPr/>
          <p:nvPr>
            <p:custDataLst>
              <p:tags r:id="rId23"/>
            </p:custDataLst>
          </p:nvPr>
        </p:nvCxnSpPr>
        <p:spPr>
          <a:xfrm flipV="1">
            <a:off x="2349500" y="3746500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89" name="文本框 56"/>
          <p:cNvSpPr txBox="1"/>
          <p:nvPr>
            <p:custDataLst>
              <p:tags r:id="rId24"/>
            </p:custDataLst>
          </p:nvPr>
        </p:nvSpPr>
        <p:spPr>
          <a:xfrm>
            <a:off x="2611438" y="3422650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90" name="文本框 57"/>
          <p:cNvSpPr txBox="1"/>
          <p:nvPr>
            <p:custDataLst>
              <p:tags r:id="rId25"/>
            </p:custDataLst>
          </p:nvPr>
        </p:nvSpPr>
        <p:spPr>
          <a:xfrm>
            <a:off x="5911850" y="3894138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91" name="文本框 58"/>
          <p:cNvSpPr txBox="1"/>
          <p:nvPr>
            <p:custDataLst>
              <p:tags r:id="rId26"/>
            </p:custDataLst>
          </p:nvPr>
        </p:nvSpPr>
        <p:spPr>
          <a:xfrm>
            <a:off x="6565900" y="3903663"/>
            <a:ext cx="2978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Curcumin</a:t>
            </a:r>
          </a:p>
        </p:txBody>
      </p:sp>
      <p:cxnSp>
        <p:nvCxnSpPr>
          <p:cNvPr id="60" name="直接连接符 59"/>
          <p:cNvCxnSpPr/>
          <p:nvPr>
            <p:custDataLst>
              <p:tags r:id="rId27"/>
            </p:custDataLst>
          </p:nvPr>
        </p:nvCxnSpPr>
        <p:spPr>
          <a:xfrm flipV="1">
            <a:off x="6523038" y="3889375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93" name="文本框 60"/>
          <p:cNvSpPr txBox="1"/>
          <p:nvPr>
            <p:custDataLst>
              <p:tags r:id="rId28"/>
            </p:custDataLst>
          </p:nvPr>
        </p:nvSpPr>
        <p:spPr>
          <a:xfrm>
            <a:off x="6784975" y="356552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6894" name="文本框 61"/>
          <p:cNvSpPr txBox="1"/>
          <p:nvPr>
            <p:custDataLst>
              <p:tags r:id="rId29"/>
            </p:custDataLst>
          </p:nvPr>
        </p:nvSpPr>
        <p:spPr>
          <a:xfrm>
            <a:off x="7653338" y="4608513"/>
            <a:ext cx="68897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36895" name="文本框 62"/>
          <p:cNvSpPr txBox="1"/>
          <p:nvPr>
            <p:custDataLst>
              <p:tags r:id="rId30"/>
            </p:custDataLst>
          </p:nvPr>
        </p:nvSpPr>
        <p:spPr>
          <a:xfrm>
            <a:off x="7643813" y="5227638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CEBD02-4984-FD83-40EF-50EEEBAEA03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E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 txBox="1"/>
          <p:nvPr/>
        </p:nvSpPr>
        <p:spPr>
          <a:xfrm>
            <a:off x="971550" y="3268663"/>
            <a:ext cx="1025525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100" baseline="30000" dirty="0">
                <a:latin typeface="Arial" panose="020B0604020202020204" pitchFamily="34" charset="0"/>
                <a:ea typeface="宋体" panose="02010600030101010101" pitchFamily="2" charset="-122"/>
              </a:rPr>
              <a:t>nd</a:t>
            </a:r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0" name="Picture 6" descr="E:\论文\试验数据\2016-2020\CFs aging\GXY\姜黄素干预小鼠心房蛋白表达结果汇总\姜黄素干预小鼠-眼科医院-汇总\高小燕数据\4.23小鼠组织（第二批 72 73 79b 79c 40f 90c）\膜6\8H-p53 20200428_111348_Ch\8H-p53 20200428_111348_Ch+Marker.jpg"/>
          <p:cNvPicPr>
            <a:picLocks noChangeAspect="1"/>
          </p:cNvPicPr>
          <p:nvPr/>
        </p:nvPicPr>
        <p:blipFill>
          <a:blip r:embed="rId32"/>
          <a:srcRect l="11053" t="36848" r="13408" b="42886"/>
          <a:stretch>
            <a:fillRect/>
          </a:stretch>
        </p:blipFill>
        <p:spPr>
          <a:xfrm>
            <a:off x="1258888" y="1600200"/>
            <a:ext cx="2686050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7" descr="E:\论文\试验数据\2016-2020\CFs aging\GXY\姜黄素干预小鼠心房蛋白表达结果汇总\姜黄素干预小鼠-眼科医院-汇总\高小燕数据\4.23小鼠组织（第二批 72 73 79b 79c 40f 90c）\膜6\8H-GAP 20200428_112059_Ch\8H-GAP 20200428_112059_Ch+Marker.jpg"/>
          <p:cNvPicPr>
            <a:picLocks noChangeAspect="1"/>
          </p:cNvPicPr>
          <p:nvPr/>
        </p:nvPicPr>
        <p:blipFill>
          <a:blip r:embed="rId33"/>
          <a:srcRect l="15666" t="40048" r="8795" b="43370"/>
          <a:stretch>
            <a:fillRect/>
          </a:stretch>
        </p:blipFill>
        <p:spPr>
          <a:xfrm>
            <a:off x="1258888" y="2254250"/>
            <a:ext cx="2686050" cy="52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Box 10"/>
          <p:cNvSpPr txBox="1"/>
          <p:nvPr/>
        </p:nvSpPr>
        <p:spPr>
          <a:xfrm>
            <a:off x="447675" y="1174750"/>
            <a:ext cx="1144588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100" baseline="30000" dirty="0">
                <a:latin typeface="Arial" panose="020B0604020202020204" pitchFamily="34" charset="0"/>
                <a:ea typeface="宋体" panose="02010600030101010101" pitchFamily="2" charset="-122"/>
              </a:rPr>
              <a:t>rd </a:t>
            </a:r>
            <a:endParaRPr lang="zh-CN" altLang="en-US" sz="100" baseline="30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4"/>
          <p:cNvSpPr txBox="1"/>
          <p:nvPr/>
        </p:nvSpPr>
        <p:spPr>
          <a:xfrm>
            <a:off x="2451100" y="1609725"/>
            <a:ext cx="2233613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7894" name="文本框 8"/>
          <p:cNvSpPr txBox="1"/>
          <p:nvPr/>
        </p:nvSpPr>
        <p:spPr>
          <a:xfrm>
            <a:off x="1617663" y="1489075"/>
            <a:ext cx="690562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895" name="文本框 9"/>
          <p:cNvSpPr txBox="1"/>
          <p:nvPr/>
        </p:nvSpPr>
        <p:spPr>
          <a:xfrm>
            <a:off x="2136775" y="1489075"/>
            <a:ext cx="2044700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7896" name="文本框 12"/>
          <p:cNvSpPr txBox="1"/>
          <p:nvPr/>
        </p:nvSpPr>
        <p:spPr>
          <a:xfrm>
            <a:off x="2493963" y="1784350"/>
            <a:ext cx="690562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897" name="TextBox 1"/>
          <p:cNvSpPr txBox="1"/>
          <p:nvPr/>
        </p:nvSpPr>
        <p:spPr>
          <a:xfrm>
            <a:off x="350838" y="1855788"/>
            <a:ext cx="681037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文本框 23"/>
          <p:cNvSpPr txBox="1"/>
          <p:nvPr/>
        </p:nvSpPr>
        <p:spPr>
          <a:xfrm>
            <a:off x="3540125" y="2419350"/>
            <a:ext cx="50482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37899" name="文本框 27"/>
          <p:cNvSpPr txBox="1"/>
          <p:nvPr/>
        </p:nvSpPr>
        <p:spPr>
          <a:xfrm>
            <a:off x="3541713" y="1762125"/>
            <a:ext cx="50482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37900" name="文本框 29"/>
          <p:cNvSpPr txBox="1"/>
          <p:nvPr>
            <p:custDataLst>
              <p:tags r:id="rId1"/>
            </p:custDataLst>
          </p:nvPr>
        </p:nvSpPr>
        <p:spPr>
          <a:xfrm>
            <a:off x="463550" y="263525"/>
            <a:ext cx="1644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37901" name="图片 30" descr="2-p53 20200917_152230_Ch+Mark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4"/>
          <a:srcRect l="15678" t="44939" r="1852" b="39903"/>
          <a:stretch>
            <a:fillRect/>
          </a:stretch>
        </p:blipFill>
        <p:spPr>
          <a:xfrm>
            <a:off x="5707063" y="3881438"/>
            <a:ext cx="2735262" cy="592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图片 31" descr="2-actin 20200921_145949_Ch+Mark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/>
          <a:srcRect l="15402" t="37108" r="2405" b="46075"/>
          <a:stretch>
            <a:fillRect/>
          </a:stretch>
        </p:blipFill>
        <p:spPr>
          <a:xfrm>
            <a:off x="5707063" y="4581525"/>
            <a:ext cx="2784475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3" name="文本框 32"/>
          <p:cNvSpPr txBox="1"/>
          <p:nvPr>
            <p:custDataLst>
              <p:tags r:id="rId4"/>
            </p:custDataLst>
          </p:nvPr>
        </p:nvSpPr>
        <p:spPr>
          <a:xfrm>
            <a:off x="5038725" y="4794250"/>
            <a:ext cx="722313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actin</a:t>
            </a:r>
          </a:p>
        </p:txBody>
      </p:sp>
      <p:sp>
        <p:nvSpPr>
          <p:cNvPr id="37904" name="文本框 33"/>
          <p:cNvSpPr txBox="1"/>
          <p:nvPr>
            <p:custDataLst>
              <p:tags r:id="rId5"/>
            </p:custDataLst>
          </p:nvPr>
        </p:nvSpPr>
        <p:spPr>
          <a:xfrm>
            <a:off x="5148263" y="4027488"/>
            <a:ext cx="776287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37905" name="图片 34" descr="4-p53 lh 20201106_132015_Ch+Marker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rcRect l="4709" t="35027" r="9117" b="49332"/>
          <a:stretch>
            <a:fillRect/>
          </a:stretch>
        </p:blipFill>
        <p:spPr>
          <a:xfrm>
            <a:off x="1190625" y="3933825"/>
            <a:ext cx="2951163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6" name="图片 38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192213" y="4699000"/>
            <a:ext cx="2949575" cy="63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7" name="文本框 39"/>
          <p:cNvSpPr txBox="1"/>
          <p:nvPr>
            <p:custDataLst>
              <p:tags r:id="rId7"/>
            </p:custDataLst>
          </p:nvPr>
        </p:nvSpPr>
        <p:spPr>
          <a:xfrm>
            <a:off x="8069263" y="3967163"/>
            <a:ext cx="504825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37908" name="文本框 40"/>
          <p:cNvSpPr txBox="1"/>
          <p:nvPr>
            <p:custDataLst>
              <p:tags r:id="rId8"/>
            </p:custDataLst>
          </p:nvPr>
        </p:nvSpPr>
        <p:spPr>
          <a:xfrm>
            <a:off x="3417888" y="4038600"/>
            <a:ext cx="50482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37909" name="TextBox 4"/>
          <p:cNvSpPr txBox="1"/>
          <p:nvPr>
            <p:custDataLst>
              <p:tags r:id="rId9"/>
            </p:custDataLst>
          </p:nvPr>
        </p:nvSpPr>
        <p:spPr>
          <a:xfrm>
            <a:off x="627063" y="1720850"/>
            <a:ext cx="7826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37910" name="文本框 46"/>
          <p:cNvSpPr txBox="1"/>
          <p:nvPr>
            <p:custDataLst>
              <p:tags r:id="rId10"/>
            </p:custDataLst>
          </p:nvPr>
        </p:nvSpPr>
        <p:spPr>
          <a:xfrm>
            <a:off x="60325" y="2384425"/>
            <a:ext cx="1252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7911" name="TextBox 4"/>
          <p:cNvSpPr txBox="1"/>
          <p:nvPr>
            <p:custDataLst>
              <p:tags r:id="rId11"/>
            </p:custDataLst>
          </p:nvPr>
        </p:nvSpPr>
        <p:spPr>
          <a:xfrm>
            <a:off x="623888" y="4149725"/>
            <a:ext cx="7810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37912" name="文本框 46"/>
          <p:cNvSpPr txBox="1"/>
          <p:nvPr>
            <p:custDataLst>
              <p:tags r:id="rId12"/>
            </p:custDataLst>
          </p:nvPr>
        </p:nvSpPr>
        <p:spPr>
          <a:xfrm>
            <a:off x="57150" y="4811713"/>
            <a:ext cx="12509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7913" name="文本框 49"/>
          <p:cNvSpPr txBox="1"/>
          <p:nvPr>
            <p:custDataLst>
              <p:tags r:id="rId13"/>
            </p:custDataLst>
          </p:nvPr>
        </p:nvSpPr>
        <p:spPr>
          <a:xfrm>
            <a:off x="1679575" y="1282700"/>
            <a:ext cx="75882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14" name="文本框 50"/>
          <p:cNvSpPr txBox="1"/>
          <p:nvPr>
            <p:custDataLst>
              <p:tags r:id="rId14"/>
            </p:custDataLst>
          </p:nvPr>
        </p:nvSpPr>
        <p:spPr>
          <a:xfrm>
            <a:off x="2328863" y="1292225"/>
            <a:ext cx="2976562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52" name="直接连接符 51"/>
          <p:cNvCxnSpPr/>
          <p:nvPr>
            <p:custDataLst>
              <p:tags r:id="rId15"/>
            </p:custDataLst>
          </p:nvPr>
        </p:nvCxnSpPr>
        <p:spPr>
          <a:xfrm flipV="1">
            <a:off x="2289175" y="1279525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916" name="文本框 52"/>
          <p:cNvSpPr txBox="1"/>
          <p:nvPr>
            <p:custDataLst>
              <p:tags r:id="rId16"/>
            </p:custDataLst>
          </p:nvPr>
        </p:nvSpPr>
        <p:spPr>
          <a:xfrm>
            <a:off x="2551113" y="954088"/>
            <a:ext cx="75882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17" name="文本框 47"/>
          <p:cNvSpPr txBox="1"/>
          <p:nvPr>
            <p:custDataLst>
              <p:tags r:id="rId17"/>
            </p:custDataLst>
          </p:nvPr>
        </p:nvSpPr>
        <p:spPr>
          <a:xfrm>
            <a:off x="6321425" y="3763963"/>
            <a:ext cx="690563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18" name="文本框 48"/>
          <p:cNvSpPr txBox="1"/>
          <p:nvPr>
            <p:custDataLst>
              <p:tags r:id="rId18"/>
            </p:custDataLst>
          </p:nvPr>
        </p:nvSpPr>
        <p:spPr>
          <a:xfrm>
            <a:off x="6840538" y="3763963"/>
            <a:ext cx="2046287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7919" name="文本框 53"/>
          <p:cNvSpPr txBox="1"/>
          <p:nvPr>
            <p:custDataLst>
              <p:tags r:id="rId19"/>
            </p:custDataLst>
          </p:nvPr>
        </p:nvSpPr>
        <p:spPr>
          <a:xfrm>
            <a:off x="6383338" y="3557588"/>
            <a:ext cx="75882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20" name="文本框 54"/>
          <p:cNvSpPr txBox="1"/>
          <p:nvPr>
            <p:custDataLst>
              <p:tags r:id="rId20"/>
            </p:custDataLst>
          </p:nvPr>
        </p:nvSpPr>
        <p:spPr>
          <a:xfrm>
            <a:off x="6988175" y="3567113"/>
            <a:ext cx="2978150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56" name="直接连接符 55"/>
          <p:cNvCxnSpPr/>
          <p:nvPr>
            <p:custDataLst>
              <p:tags r:id="rId21"/>
            </p:custDataLst>
          </p:nvPr>
        </p:nvCxnSpPr>
        <p:spPr>
          <a:xfrm flipV="1">
            <a:off x="6992938" y="3552825"/>
            <a:ext cx="1189038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922" name="文本框 56"/>
          <p:cNvSpPr txBox="1"/>
          <p:nvPr>
            <p:custDataLst>
              <p:tags r:id="rId22"/>
            </p:custDataLst>
          </p:nvPr>
        </p:nvSpPr>
        <p:spPr>
          <a:xfrm>
            <a:off x="7254875" y="322897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23" name="文本框 63"/>
          <p:cNvSpPr txBox="1"/>
          <p:nvPr>
            <p:custDataLst>
              <p:tags r:id="rId23"/>
            </p:custDataLst>
          </p:nvPr>
        </p:nvSpPr>
        <p:spPr>
          <a:xfrm>
            <a:off x="1668463" y="3827463"/>
            <a:ext cx="690562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24" name="文本框 64"/>
          <p:cNvSpPr txBox="1"/>
          <p:nvPr>
            <p:custDataLst>
              <p:tags r:id="rId24"/>
            </p:custDataLst>
          </p:nvPr>
        </p:nvSpPr>
        <p:spPr>
          <a:xfrm>
            <a:off x="2187575" y="3827463"/>
            <a:ext cx="2046288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7925" name="文本框 65"/>
          <p:cNvSpPr txBox="1"/>
          <p:nvPr>
            <p:custDataLst>
              <p:tags r:id="rId25"/>
            </p:custDataLst>
          </p:nvPr>
        </p:nvSpPr>
        <p:spPr>
          <a:xfrm>
            <a:off x="1730375" y="3621088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26" name="文本框 66"/>
          <p:cNvSpPr txBox="1"/>
          <p:nvPr>
            <p:custDataLst>
              <p:tags r:id="rId26"/>
            </p:custDataLst>
          </p:nvPr>
        </p:nvSpPr>
        <p:spPr>
          <a:xfrm>
            <a:off x="2365375" y="3630613"/>
            <a:ext cx="2976563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68" name="直接连接符 67"/>
          <p:cNvCxnSpPr/>
          <p:nvPr>
            <p:custDataLst>
              <p:tags r:id="rId27"/>
            </p:custDataLst>
          </p:nvPr>
        </p:nvCxnSpPr>
        <p:spPr>
          <a:xfrm flipV="1">
            <a:off x="2339975" y="3616325"/>
            <a:ext cx="1189038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928" name="文本框 68"/>
          <p:cNvSpPr txBox="1"/>
          <p:nvPr>
            <p:custDataLst>
              <p:tags r:id="rId28"/>
            </p:custDataLst>
          </p:nvPr>
        </p:nvSpPr>
        <p:spPr>
          <a:xfrm>
            <a:off x="2603500" y="329247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7929" name="文本框 23"/>
          <p:cNvSpPr txBox="1"/>
          <p:nvPr>
            <p:custDataLst>
              <p:tags r:id="rId29"/>
            </p:custDataLst>
          </p:nvPr>
        </p:nvSpPr>
        <p:spPr>
          <a:xfrm>
            <a:off x="3563938" y="4949825"/>
            <a:ext cx="50482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37930" name="文本框 23"/>
          <p:cNvSpPr txBox="1"/>
          <p:nvPr>
            <p:custDataLst>
              <p:tags r:id="rId30"/>
            </p:custDataLst>
          </p:nvPr>
        </p:nvSpPr>
        <p:spPr>
          <a:xfrm>
            <a:off x="8013700" y="4900613"/>
            <a:ext cx="504825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867314-49A2-A572-6C2D-36DA69412FF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E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4" descr="10F-PAI1 20200428_120421_Ch+Mark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/>
          <a:srcRect l="4611" t="36459" r="14670" b="44971"/>
          <a:stretch>
            <a:fillRect/>
          </a:stretch>
        </p:blipFill>
        <p:spPr>
          <a:xfrm>
            <a:off x="1331913" y="1628775"/>
            <a:ext cx="2951162" cy="72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5" descr="10F-GAP 20200428_112354_Ch+Marke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1"/>
          <a:srcRect l="4353" t="36263" r="15613" b="44728"/>
          <a:stretch>
            <a:fillRect/>
          </a:stretch>
        </p:blipFill>
        <p:spPr>
          <a:xfrm>
            <a:off x="1331913" y="2395538"/>
            <a:ext cx="2951162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6"/>
          <p:cNvSpPr txBox="1"/>
          <p:nvPr>
            <p:custDataLst>
              <p:tags r:id="rId3"/>
            </p:custDataLst>
          </p:nvPr>
        </p:nvSpPr>
        <p:spPr>
          <a:xfrm>
            <a:off x="323850" y="333375"/>
            <a:ext cx="23383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38916" name="图片 10" descr="2-GAP 20200520_180403_Ch+Marker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2"/>
          <a:srcRect l="6824" t="35321" r="13446" b="43005"/>
          <a:stretch>
            <a:fillRect/>
          </a:stretch>
        </p:blipFill>
        <p:spPr>
          <a:xfrm>
            <a:off x="5580063" y="4851400"/>
            <a:ext cx="3040062" cy="84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12" descr="8-GAP 20200706_194714_Ch+Mark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3"/>
          <a:srcRect l="3233" t="33955" r="11568" b="38928"/>
          <a:stretch>
            <a:fillRect/>
          </a:stretch>
        </p:blipFill>
        <p:spPr>
          <a:xfrm>
            <a:off x="1042988" y="4826000"/>
            <a:ext cx="2967037" cy="8064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8918" name="对象 13"/>
          <p:cNvGraphicFramePr/>
          <p:nvPr>
            <p:custDataLst>
              <p:tags r:id="rId6"/>
            </p:custDataLst>
          </p:nvPr>
        </p:nvGraphicFramePr>
        <p:xfrm>
          <a:off x="1042988" y="4076700"/>
          <a:ext cx="2967037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4" imgW="6361430" imgH="1117600" progId="Photoshop.Image.19">
                  <p:embed/>
                </p:oleObj>
              </mc:Choice>
              <mc:Fallback>
                <p:oleObj r:id="rId44" imgW="6361430" imgH="1117600" progId="Photoshop.Image.19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5">
                        <a:lum bright="-17999"/>
                      </a:blip>
                      <a:stretch>
                        <a:fillRect/>
                      </a:stretch>
                    </p:blipFill>
                    <p:spPr>
                      <a:xfrm>
                        <a:off x="1042988" y="4076700"/>
                        <a:ext cx="2967037" cy="72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19" name="图片 21" descr="1-PAI1 20200526_175727_Ch+Marker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6"/>
          <a:srcRect l="10072" t="31323" r="10983" b="49001"/>
          <a:stretch>
            <a:fillRect/>
          </a:stretch>
        </p:blipFill>
        <p:spPr>
          <a:xfrm>
            <a:off x="5580063" y="4056063"/>
            <a:ext cx="3040062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0" name="文本框 3"/>
          <p:cNvSpPr txBox="1"/>
          <p:nvPr>
            <p:custDataLst>
              <p:tags r:id="rId8"/>
            </p:custDataLst>
          </p:nvPr>
        </p:nvSpPr>
        <p:spPr>
          <a:xfrm>
            <a:off x="668338" y="1830388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8921" name="文本框 46"/>
          <p:cNvSpPr txBox="1"/>
          <p:nvPr>
            <p:custDataLst>
              <p:tags r:id="rId9"/>
            </p:custDataLst>
          </p:nvPr>
        </p:nvSpPr>
        <p:spPr>
          <a:xfrm>
            <a:off x="323850" y="260826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8922" name="文本框 3"/>
          <p:cNvSpPr txBox="1"/>
          <p:nvPr>
            <p:custDataLst>
              <p:tags r:id="rId10"/>
            </p:custDataLst>
          </p:nvPr>
        </p:nvSpPr>
        <p:spPr>
          <a:xfrm>
            <a:off x="341313" y="4292600"/>
            <a:ext cx="1658937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8923" name="文本框 46"/>
          <p:cNvSpPr txBox="1"/>
          <p:nvPr>
            <p:custDataLst>
              <p:tags r:id="rId11"/>
            </p:custDataLst>
          </p:nvPr>
        </p:nvSpPr>
        <p:spPr>
          <a:xfrm>
            <a:off x="-19050" y="49990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8924" name="文本框 3"/>
          <p:cNvSpPr txBox="1"/>
          <p:nvPr>
            <p:custDataLst>
              <p:tags r:id="rId12"/>
            </p:custDataLst>
          </p:nvPr>
        </p:nvSpPr>
        <p:spPr>
          <a:xfrm>
            <a:off x="4930775" y="4292600"/>
            <a:ext cx="1658938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38925" name="文本框 46"/>
          <p:cNvSpPr txBox="1"/>
          <p:nvPr>
            <p:custDataLst>
              <p:tags r:id="rId13"/>
            </p:custDataLst>
          </p:nvPr>
        </p:nvSpPr>
        <p:spPr>
          <a:xfrm>
            <a:off x="4572000" y="49990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8926" name="文本框 9"/>
          <p:cNvSpPr txBox="1"/>
          <p:nvPr>
            <p:custDataLst>
              <p:tags r:id="rId14"/>
            </p:custDataLst>
          </p:nvPr>
        </p:nvSpPr>
        <p:spPr>
          <a:xfrm>
            <a:off x="1798638" y="1527175"/>
            <a:ext cx="690562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27" name="文本框 11"/>
          <p:cNvSpPr txBox="1"/>
          <p:nvPr>
            <p:custDataLst>
              <p:tags r:id="rId15"/>
            </p:custDataLst>
          </p:nvPr>
        </p:nvSpPr>
        <p:spPr>
          <a:xfrm>
            <a:off x="2317750" y="1527175"/>
            <a:ext cx="2044700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8928" name="文本框 49"/>
          <p:cNvSpPr txBox="1"/>
          <p:nvPr>
            <p:custDataLst>
              <p:tags r:id="rId16"/>
            </p:custDataLst>
          </p:nvPr>
        </p:nvSpPr>
        <p:spPr>
          <a:xfrm>
            <a:off x="1860550" y="1320800"/>
            <a:ext cx="75882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29" name="文本框 50"/>
          <p:cNvSpPr txBox="1"/>
          <p:nvPr>
            <p:custDataLst>
              <p:tags r:id="rId17"/>
            </p:custDataLst>
          </p:nvPr>
        </p:nvSpPr>
        <p:spPr>
          <a:xfrm>
            <a:off x="2500313" y="1330325"/>
            <a:ext cx="2976562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52" name="直接连接符 51"/>
          <p:cNvCxnSpPr/>
          <p:nvPr>
            <p:custDataLst>
              <p:tags r:id="rId18"/>
            </p:custDataLst>
          </p:nvPr>
        </p:nvCxnSpPr>
        <p:spPr>
          <a:xfrm flipV="1">
            <a:off x="2470150" y="1317625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31" name="文本框 52"/>
          <p:cNvSpPr txBox="1"/>
          <p:nvPr>
            <p:custDataLst>
              <p:tags r:id="rId19"/>
            </p:custDataLst>
          </p:nvPr>
        </p:nvSpPr>
        <p:spPr>
          <a:xfrm>
            <a:off x="2732088" y="992188"/>
            <a:ext cx="75882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32" name="文本框 15"/>
          <p:cNvSpPr txBox="1"/>
          <p:nvPr>
            <p:custDataLst>
              <p:tags r:id="rId20"/>
            </p:custDataLst>
          </p:nvPr>
        </p:nvSpPr>
        <p:spPr>
          <a:xfrm>
            <a:off x="1597025" y="3986213"/>
            <a:ext cx="688975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33" name="文本框 16"/>
          <p:cNvSpPr txBox="1"/>
          <p:nvPr>
            <p:custDataLst>
              <p:tags r:id="rId21"/>
            </p:custDataLst>
          </p:nvPr>
        </p:nvSpPr>
        <p:spPr>
          <a:xfrm>
            <a:off x="2114550" y="3986213"/>
            <a:ext cx="2046288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8934" name="文本框 17"/>
          <p:cNvSpPr txBox="1"/>
          <p:nvPr>
            <p:custDataLst>
              <p:tags r:id="rId22"/>
            </p:custDataLst>
          </p:nvPr>
        </p:nvSpPr>
        <p:spPr>
          <a:xfrm>
            <a:off x="1657350" y="3779838"/>
            <a:ext cx="75882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35" name="文本框 18"/>
          <p:cNvSpPr txBox="1"/>
          <p:nvPr>
            <p:custDataLst>
              <p:tags r:id="rId23"/>
            </p:custDataLst>
          </p:nvPr>
        </p:nvSpPr>
        <p:spPr>
          <a:xfrm>
            <a:off x="2308225" y="3789363"/>
            <a:ext cx="2976563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20" name="直接连接符 19"/>
          <p:cNvCxnSpPr/>
          <p:nvPr>
            <p:custDataLst>
              <p:tags r:id="rId24"/>
            </p:custDataLst>
          </p:nvPr>
        </p:nvCxnSpPr>
        <p:spPr>
          <a:xfrm flipV="1">
            <a:off x="2268538" y="3775075"/>
            <a:ext cx="1187450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37" name="文本框 20"/>
          <p:cNvSpPr txBox="1"/>
          <p:nvPr>
            <p:custDataLst>
              <p:tags r:id="rId25"/>
            </p:custDataLst>
          </p:nvPr>
        </p:nvSpPr>
        <p:spPr>
          <a:xfrm>
            <a:off x="2530475" y="345122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38" name="文本框 22"/>
          <p:cNvSpPr txBox="1"/>
          <p:nvPr>
            <p:custDataLst>
              <p:tags r:id="rId26"/>
            </p:custDataLst>
          </p:nvPr>
        </p:nvSpPr>
        <p:spPr>
          <a:xfrm>
            <a:off x="6057900" y="3960813"/>
            <a:ext cx="690563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39" name="文本框 23"/>
          <p:cNvSpPr txBox="1"/>
          <p:nvPr>
            <p:custDataLst>
              <p:tags r:id="rId27"/>
            </p:custDataLst>
          </p:nvPr>
        </p:nvSpPr>
        <p:spPr>
          <a:xfrm>
            <a:off x="6577013" y="3960813"/>
            <a:ext cx="2046287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宋体" panose="02010600030101010101" pitchFamily="2" charset="-122"/>
              </a:rPr>
              <a:t>50    100mg/kg/d Curcumin</a:t>
            </a:r>
          </a:p>
        </p:txBody>
      </p:sp>
      <p:sp>
        <p:nvSpPr>
          <p:cNvPr id="38940" name="文本框 24"/>
          <p:cNvSpPr txBox="1"/>
          <p:nvPr>
            <p:custDataLst>
              <p:tags r:id="rId28"/>
            </p:custDataLst>
          </p:nvPr>
        </p:nvSpPr>
        <p:spPr>
          <a:xfrm>
            <a:off x="6119813" y="3754438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41" name="文本框 27"/>
          <p:cNvSpPr txBox="1"/>
          <p:nvPr>
            <p:custDataLst>
              <p:tags r:id="rId29"/>
            </p:custDataLst>
          </p:nvPr>
        </p:nvSpPr>
        <p:spPr>
          <a:xfrm>
            <a:off x="6769100" y="3762375"/>
            <a:ext cx="2978150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50  100mg/kg/d   Cur</a:t>
            </a:r>
          </a:p>
        </p:txBody>
      </p:sp>
      <p:cxnSp>
        <p:nvCxnSpPr>
          <p:cNvPr id="29" name="直接连接符 28"/>
          <p:cNvCxnSpPr/>
          <p:nvPr>
            <p:custDataLst>
              <p:tags r:id="rId30"/>
            </p:custDataLst>
          </p:nvPr>
        </p:nvCxnSpPr>
        <p:spPr>
          <a:xfrm flipV="1">
            <a:off x="6731000" y="3749675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43" name="文本框 29"/>
          <p:cNvSpPr txBox="1"/>
          <p:nvPr>
            <p:custDataLst>
              <p:tags r:id="rId31"/>
            </p:custDataLst>
          </p:nvPr>
        </p:nvSpPr>
        <p:spPr>
          <a:xfrm>
            <a:off x="6992938" y="3425825"/>
            <a:ext cx="7588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18m</a:t>
            </a:r>
          </a:p>
        </p:txBody>
      </p:sp>
      <p:sp>
        <p:nvSpPr>
          <p:cNvPr id="38944" name="文本框 29"/>
          <p:cNvSpPr txBox="1"/>
          <p:nvPr>
            <p:custDataLst>
              <p:tags r:id="rId32"/>
            </p:custDataLst>
          </p:nvPr>
        </p:nvSpPr>
        <p:spPr>
          <a:xfrm>
            <a:off x="3779838" y="1868488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8945" name="文本框 29"/>
          <p:cNvSpPr txBox="1"/>
          <p:nvPr>
            <p:custDataLst>
              <p:tags r:id="rId33"/>
            </p:custDataLst>
          </p:nvPr>
        </p:nvSpPr>
        <p:spPr>
          <a:xfrm>
            <a:off x="3348038" y="4127500"/>
            <a:ext cx="4222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sp>
        <p:nvSpPr>
          <p:cNvPr id="38946" name="文本框 29"/>
          <p:cNvSpPr txBox="1"/>
          <p:nvPr>
            <p:custDataLst>
              <p:tags r:id="rId34"/>
            </p:custDataLst>
          </p:nvPr>
        </p:nvSpPr>
        <p:spPr>
          <a:xfrm>
            <a:off x="7956550" y="4265613"/>
            <a:ext cx="4222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</a:p>
        </p:txBody>
      </p:sp>
      <p:cxnSp>
        <p:nvCxnSpPr>
          <p:cNvPr id="4" name="直接连接符 3"/>
          <p:cNvCxnSpPr/>
          <p:nvPr>
            <p:custDataLst>
              <p:tags r:id="rId35"/>
            </p:custDataLst>
          </p:nvPr>
        </p:nvCxnSpPr>
        <p:spPr>
          <a:xfrm flipV="1">
            <a:off x="7850188" y="52657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948" name="文本框 29"/>
          <p:cNvSpPr txBox="1"/>
          <p:nvPr>
            <p:custDataLst>
              <p:tags r:id="rId36"/>
            </p:custDataLst>
          </p:nvPr>
        </p:nvSpPr>
        <p:spPr>
          <a:xfrm>
            <a:off x="8027988" y="510857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8949" name="文本框 29"/>
          <p:cNvSpPr txBox="1"/>
          <p:nvPr>
            <p:custDataLst>
              <p:tags r:id="rId37"/>
            </p:custDataLst>
          </p:nvPr>
        </p:nvSpPr>
        <p:spPr>
          <a:xfrm>
            <a:off x="3706813" y="25749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38950" name="文本框 29"/>
          <p:cNvSpPr txBox="1"/>
          <p:nvPr>
            <p:custDataLst>
              <p:tags r:id="rId38"/>
            </p:custDataLst>
          </p:nvPr>
        </p:nvSpPr>
        <p:spPr>
          <a:xfrm>
            <a:off x="3563938" y="5013325"/>
            <a:ext cx="4222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CC3893-8CA7-E042-6E03-2DA17E8BA615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E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3"/>
          <p:cNvSpPr txBox="1"/>
          <p:nvPr/>
        </p:nvSpPr>
        <p:spPr>
          <a:xfrm>
            <a:off x="403225" y="1778000"/>
            <a:ext cx="9588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9938" name="文本框 46"/>
          <p:cNvSpPr txBox="1"/>
          <p:nvPr/>
        </p:nvSpPr>
        <p:spPr>
          <a:xfrm>
            <a:off x="82550" y="2420938"/>
            <a:ext cx="1279525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9939" name="文本框 17"/>
          <p:cNvSpPr txBox="1"/>
          <p:nvPr/>
        </p:nvSpPr>
        <p:spPr>
          <a:xfrm>
            <a:off x="1724025" y="1179513"/>
            <a:ext cx="858838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文本框 19"/>
          <p:cNvSpPr txBox="1"/>
          <p:nvPr/>
        </p:nvSpPr>
        <p:spPr>
          <a:xfrm>
            <a:off x="2443163" y="1179513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724025" y="1481138"/>
            <a:ext cx="59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33638" y="1481138"/>
            <a:ext cx="5953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43" name="文本框 24"/>
          <p:cNvSpPr txBox="1"/>
          <p:nvPr/>
        </p:nvSpPr>
        <p:spPr>
          <a:xfrm>
            <a:off x="3116263" y="1179513"/>
            <a:ext cx="858837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文本框 25"/>
          <p:cNvSpPr txBox="1"/>
          <p:nvPr/>
        </p:nvSpPr>
        <p:spPr>
          <a:xfrm>
            <a:off x="3860800" y="1185863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36900" y="1481138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887788" y="1487488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47" name="文本框 32"/>
          <p:cNvSpPr txBox="1"/>
          <p:nvPr/>
        </p:nvSpPr>
        <p:spPr>
          <a:xfrm>
            <a:off x="346075" y="1055688"/>
            <a:ext cx="717550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1st 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文本框 1"/>
          <p:cNvSpPr txBox="1"/>
          <p:nvPr/>
        </p:nvSpPr>
        <p:spPr>
          <a:xfrm>
            <a:off x="319088" y="593725"/>
            <a:ext cx="1042987" cy="414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100" dirty="0">
                <a:latin typeface="Times New Roman" panose="02020603050405020304" charset="0"/>
                <a:ea typeface="宋体" panose="02010600030101010101" pitchFamily="2" charset="-122"/>
              </a:rPr>
              <a:t>p300</a:t>
            </a:r>
            <a:endParaRPr lang="zh-CN" altLang="en-US" sz="21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9949" name="文本框 20"/>
          <p:cNvSpPr txBox="1"/>
          <p:nvPr/>
        </p:nvSpPr>
        <p:spPr>
          <a:xfrm>
            <a:off x="233363" y="3713163"/>
            <a:ext cx="598487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2nd 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0" name="文本框 23"/>
          <p:cNvSpPr txBox="1"/>
          <p:nvPr/>
        </p:nvSpPr>
        <p:spPr>
          <a:xfrm>
            <a:off x="4664075" y="3713163"/>
            <a:ext cx="500063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3rd 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1" name="文本框 3"/>
          <p:cNvSpPr txBox="1"/>
          <p:nvPr/>
        </p:nvSpPr>
        <p:spPr>
          <a:xfrm>
            <a:off x="-39687" y="4471988"/>
            <a:ext cx="9588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p300</a:t>
            </a:r>
            <a:endParaRPr lang="zh-CN" altLang="en-US" sz="16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9952" name="文本框 46"/>
          <p:cNvSpPr txBox="1"/>
          <p:nvPr/>
        </p:nvSpPr>
        <p:spPr>
          <a:xfrm>
            <a:off x="-252412" y="5207000"/>
            <a:ext cx="1277937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39953" name="文本框 3"/>
          <p:cNvSpPr txBox="1"/>
          <p:nvPr/>
        </p:nvSpPr>
        <p:spPr>
          <a:xfrm>
            <a:off x="4760913" y="4437063"/>
            <a:ext cx="9588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39954" name="文本框 46"/>
          <p:cNvSpPr txBox="1"/>
          <p:nvPr/>
        </p:nvSpPr>
        <p:spPr>
          <a:xfrm>
            <a:off x="4498975" y="5081588"/>
            <a:ext cx="1277938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pic>
        <p:nvPicPr>
          <p:cNvPr id="39955" name="图片 33"/>
          <p:cNvPicPr/>
          <p:nvPr/>
        </p:nvPicPr>
        <p:blipFill>
          <a:blip r:embed="rId23"/>
          <a:srcRect l="39944" r="17978"/>
          <a:stretch>
            <a:fillRect/>
          </a:stretch>
        </p:blipFill>
        <p:spPr>
          <a:xfrm>
            <a:off x="7019925" y="1008063"/>
            <a:ext cx="542925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6" name="图片 56"/>
          <p:cNvPicPr/>
          <p:nvPr/>
        </p:nvPicPr>
        <p:blipFill>
          <a:blip r:embed="rId24"/>
          <a:srcRect l="42535" r="16512"/>
          <a:stretch>
            <a:fillRect/>
          </a:stretch>
        </p:blipFill>
        <p:spPr>
          <a:xfrm>
            <a:off x="8269288" y="1008063"/>
            <a:ext cx="600075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7" name="图片 57" descr="3-P300 20210601_150956_Ch+Marker"/>
          <p:cNvPicPr>
            <a:picLocks noChangeAspect="1"/>
          </p:cNvPicPr>
          <p:nvPr/>
        </p:nvPicPr>
        <p:blipFill>
          <a:blip r:embed="rId25"/>
          <a:srcRect l="12135" t="26466" r="14882" b="47441"/>
          <a:stretch>
            <a:fillRect/>
          </a:stretch>
        </p:blipFill>
        <p:spPr>
          <a:xfrm>
            <a:off x="754063" y="4192588"/>
            <a:ext cx="3811587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8" name="图片 58" descr="3-G 20210509_173938_Ch+Marker"/>
          <p:cNvPicPr>
            <a:picLocks noChangeAspect="1"/>
          </p:cNvPicPr>
          <p:nvPr/>
        </p:nvPicPr>
        <p:blipFill>
          <a:blip r:embed="rId26"/>
          <a:srcRect t="36409" r="13972" b="37238"/>
          <a:stretch>
            <a:fillRect/>
          </a:stretch>
        </p:blipFill>
        <p:spPr>
          <a:xfrm>
            <a:off x="754063" y="5003800"/>
            <a:ext cx="3814762" cy="76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9" name="图片 59" descr="1-P300 20210424_175008_Ch+Marker"/>
          <p:cNvPicPr>
            <a:picLocks noChangeAspect="1"/>
          </p:cNvPicPr>
          <p:nvPr/>
        </p:nvPicPr>
        <p:blipFill>
          <a:blip r:embed="rId27"/>
          <a:srcRect l="3314" t="37491" r="18242" b="42738"/>
          <a:stretch>
            <a:fillRect/>
          </a:stretch>
        </p:blipFill>
        <p:spPr>
          <a:xfrm>
            <a:off x="1165225" y="1557338"/>
            <a:ext cx="3787775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0" name="图片 60" descr="1-G 20210509_174721_Ch+Marker"/>
          <p:cNvPicPr>
            <a:picLocks noChangeAspect="1"/>
          </p:cNvPicPr>
          <p:nvPr/>
        </p:nvPicPr>
        <p:blipFill>
          <a:blip r:embed="rId28"/>
          <a:srcRect t="34590" r="11765" b="39626"/>
          <a:stretch>
            <a:fillRect/>
          </a:stretch>
        </p:blipFill>
        <p:spPr>
          <a:xfrm>
            <a:off x="5535613" y="4852988"/>
            <a:ext cx="33940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1" name="图片 62" descr="无标题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535613" y="4187825"/>
            <a:ext cx="3394075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2" name="图片 68" descr="1-G. 20210521_150450_Ch+Marker"/>
          <p:cNvPicPr>
            <a:picLocks noChangeAspect="1"/>
          </p:cNvPicPr>
          <p:nvPr/>
        </p:nvPicPr>
        <p:blipFill>
          <a:blip r:embed="rId30"/>
          <a:srcRect l="2492" t="38408" r="13268" b="46613"/>
          <a:stretch>
            <a:fillRect/>
          </a:stretch>
        </p:blipFill>
        <p:spPr>
          <a:xfrm>
            <a:off x="1165225" y="2333625"/>
            <a:ext cx="3787775" cy="43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63" name="文本框 69"/>
          <p:cNvSpPr txBox="1"/>
          <p:nvPr/>
        </p:nvSpPr>
        <p:spPr>
          <a:xfrm>
            <a:off x="1270000" y="1847850"/>
            <a:ext cx="517525" cy="22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250kd</a:t>
            </a:r>
          </a:p>
        </p:txBody>
      </p:sp>
      <p:sp>
        <p:nvSpPr>
          <p:cNvPr id="39964" name="文本框 70"/>
          <p:cNvSpPr txBox="1"/>
          <p:nvPr/>
        </p:nvSpPr>
        <p:spPr>
          <a:xfrm>
            <a:off x="4508500" y="2484438"/>
            <a:ext cx="4175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72" name="直接连接符 71"/>
          <p:cNvCxnSpPr/>
          <p:nvPr/>
        </p:nvCxnSpPr>
        <p:spPr>
          <a:xfrm flipV="1">
            <a:off x="4348163" y="2574925"/>
            <a:ext cx="1905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966" name="文本框 72"/>
          <p:cNvSpPr txBox="1"/>
          <p:nvPr/>
        </p:nvSpPr>
        <p:spPr>
          <a:xfrm>
            <a:off x="977900" y="4506913"/>
            <a:ext cx="515938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250kd</a:t>
            </a:r>
          </a:p>
        </p:txBody>
      </p:sp>
      <p:sp>
        <p:nvSpPr>
          <p:cNvPr id="39967" name="文本框 73"/>
          <p:cNvSpPr txBox="1"/>
          <p:nvPr/>
        </p:nvSpPr>
        <p:spPr>
          <a:xfrm>
            <a:off x="3886200" y="4622800"/>
            <a:ext cx="53657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39968" name="文本框 74"/>
          <p:cNvSpPr txBox="1"/>
          <p:nvPr/>
        </p:nvSpPr>
        <p:spPr>
          <a:xfrm>
            <a:off x="4211638" y="5207000"/>
            <a:ext cx="54927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39969" name="文本框 75"/>
          <p:cNvSpPr txBox="1"/>
          <p:nvPr/>
        </p:nvSpPr>
        <p:spPr>
          <a:xfrm>
            <a:off x="5621338" y="4352925"/>
            <a:ext cx="515937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250kd</a:t>
            </a:r>
          </a:p>
        </p:txBody>
      </p:sp>
      <p:cxnSp>
        <p:nvCxnSpPr>
          <p:cNvPr id="77" name="直接连接符 76"/>
          <p:cNvCxnSpPr/>
          <p:nvPr/>
        </p:nvCxnSpPr>
        <p:spPr>
          <a:xfrm flipV="1">
            <a:off x="5778500" y="4518025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8456613" y="4589463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972" name="文本框 78"/>
          <p:cNvSpPr txBox="1"/>
          <p:nvPr/>
        </p:nvSpPr>
        <p:spPr>
          <a:xfrm>
            <a:off x="8607425" y="4471988"/>
            <a:ext cx="536575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39973" name="文本框 79"/>
          <p:cNvSpPr txBox="1"/>
          <p:nvPr/>
        </p:nvSpPr>
        <p:spPr>
          <a:xfrm>
            <a:off x="8607425" y="5081588"/>
            <a:ext cx="447675" cy="22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8418513" y="5183188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975" name="文本框 2"/>
          <p:cNvSpPr txBox="1"/>
          <p:nvPr/>
        </p:nvSpPr>
        <p:spPr>
          <a:xfrm>
            <a:off x="6037263" y="3887788"/>
            <a:ext cx="860425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6" name="文本框 3"/>
          <p:cNvSpPr txBox="1"/>
          <p:nvPr/>
        </p:nvSpPr>
        <p:spPr>
          <a:xfrm>
            <a:off x="6665913" y="3887788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7" name="文本框 5"/>
          <p:cNvSpPr txBox="1"/>
          <p:nvPr/>
        </p:nvSpPr>
        <p:spPr>
          <a:xfrm>
            <a:off x="7224713" y="3895725"/>
            <a:ext cx="858837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8" name="文本框 61"/>
          <p:cNvSpPr txBox="1"/>
          <p:nvPr/>
        </p:nvSpPr>
        <p:spPr>
          <a:xfrm>
            <a:off x="7885113" y="3894138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995988" y="4138613"/>
            <a:ext cx="5397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623050" y="4138613"/>
            <a:ext cx="5397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248525" y="4138613"/>
            <a:ext cx="54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893050" y="4137025"/>
            <a:ext cx="5397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83" name="文本框 7"/>
          <p:cNvSpPr txBox="1"/>
          <p:nvPr/>
        </p:nvSpPr>
        <p:spPr>
          <a:xfrm>
            <a:off x="1230313" y="3867150"/>
            <a:ext cx="858837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84" name="文本框 8"/>
          <p:cNvSpPr txBox="1"/>
          <p:nvPr/>
        </p:nvSpPr>
        <p:spPr>
          <a:xfrm>
            <a:off x="1857375" y="3868738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85" name="文本框 9"/>
          <p:cNvSpPr txBox="1"/>
          <p:nvPr/>
        </p:nvSpPr>
        <p:spPr>
          <a:xfrm>
            <a:off x="2416175" y="3875088"/>
            <a:ext cx="860425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86" name="文本框 10"/>
          <p:cNvSpPr txBox="1"/>
          <p:nvPr/>
        </p:nvSpPr>
        <p:spPr>
          <a:xfrm>
            <a:off x="3049588" y="3875088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87" name="文本框 30"/>
          <p:cNvSpPr txBox="1"/>
          <p:nvPr>
            <p:custDataLst>
              <p:tags r:id="rId1"/>
            </p:custDataLst>
          </p:nvPr>
        </p:nvSpPr>
        <p:spPr>
          <a:xfrm>
            <a:off x="1724025" y="118586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39988" name="文本框 31"/>
          <p:cNvSpPr txBox="1"/>
          <p:nvPr>
            <p:custDataLst>
              <p:tags r:id="rId2"/>
            </p:custDataLst>
          </p:nvPr>
        </p:nvSpPr>
        <p:spPr>
          <a:xfrm>
            <a:off x="2441575" y="1174750"/>
            <a:ext cx="8636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39989" name="文本框 35"/>
          <p:cNvSpPr txBox="1"/>
          <p:nvPr>
            <p:custDataLst>
              <p:tags r:id="rId3"/>
            </p:custDataLst>
          </p:nvPr>
        </p:nvSpPr>
        <p:spPr>
          <a:xfrm>
            <a:off x="3106738" y="117951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90" name="文本框 36"/>
          <p:cNvSpPr txBox="1"/>
          <p:nvPr>
            <p:custDataLst>
              <p:tags r:id="rId4"/>
            </p:custDataLst>
          </p:nvPr>
        </p:nvSpPr>
        <p:spPr>
          <a:xfrm>
            <a:off x="3862388" y="1185863"/>
            <a:ext cx="86360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91" name="文本框 50"/>
          <p:cNvSpPr txBox="1"/>
          <p:nvPr>
            <p:custDataLst>
              <p:tags r:id="rId5"/>
            </p:custDataLst>
          </p:nvPr>
        </p:nvSpPr>
        <p:spPr>
          <a:xfrm>
            <a:off x="1165225" y="3825875"/>
            <a:ext cx="858838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92" name="文本框 51"/>
          <p:cNvSpPr txBox="1"/>
          <p:nvPr>
            <p:custDataLst>
              <p:tags r:id="rId6"/>
            </p:custDataLst>
          </p:nvPr>
        </p:nvSpPr>
        <p:spPr>
          <a:xfrm>
            <a:off x="1884363" y="3825875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3" name="直接连接符 52"/>
          <p:cNvCxnSpPr/>
          <p:nvPr>
            <p:custDataLst>
              <p:tags r:id="rId7"/>
            </p:custDataLst>
          </p:nvPr>
        </p:nvCxnSpPr>
        <p:spPr>
          <a:xfrm>
            <a:off x="1279525" y="4127500"/>
            <a:ext cx="59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>
            <p:custDataLst>
              <p:tags r:id="rId8"/>
            </p:custDataLst>
          </p:nvPr>
        </p:nvCxnSpPr>
        <p:spPr>
          <a:xfrm>
            <a:off x="1874838" y="4127500"/>
            <a:ext cx="5953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95" name="文本框 66"/>
          <p:cNvSpPr txBox="1"/>
          <p:nvPr>
            <p:custDataLst>
              <p:tags r:id="rId9"/>
            </p:custDataLst>
          </p:nvPr>
        </p:nvSpPr>
        <p:spPr>
          <a:xfrm>
            <a:off x="2528888" y="3825875"/>
            <a:ext cx="858837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96" name="文本框 67"/>
          <p:cNvSpPr txBox="1"/>
          <p:nvPr>
            <p:custDataLst>
              <p:tags r:id="rId10"/>
            </p:custDataLst>
          </p:nvPr>
        </p:nvSpPr>
        <p:spPr>
          <a:xfrm>
            <a:off x="3273425" y="3832225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2" name="直接连接符 81"/>
          <p:cNvCxnSpPr/>
          <p:nvPr>
            <p:custDataLst>
              <p:tags r:id="rId11"/>
            </p:custDataLst>
          </p:nvPr>
        </p:nvCxnSpPr>
        <p:spPr>
          <a:xfrm>
            <a:off x="2520950" y="4127500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>
            <p:custDataLst>
              <p:tags r:id="rId12"/>
            </p:custDataLst>
          </p:nvPr>
        </p:nvCxnSpPr>
        <p:spPr>
          <a:xfrm>
            <a:off x="3195638" y="4124325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99" name="文本框 83"/>
          <p:cNvSpPr txBox="1"/>
          <p:nvPr>
            <p:custDataLst>
              <p:tags r:id="rId13"/>
            </p:custDataLst>
          </p:nvPr>
        </p:nvSpPr>
        <p:spPr>
          <a:xfrm>
            <a:off x="1279525" y="3832225"/>
            <a:ext cx="11461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0000" name="文本框 84"/>
          <p:cNvSpPr txBox="1"/>
          <p:nvPr>
            <p:custDataLst>
              <p:tags r:id="rId14"/>
            </p:custDataLst>
          </p:nvPr>
        </p:nvSpPr>
        <p:spPr>
          <a:xfrm>
            <a:off x="1882775" y="3821113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0001" name="文本框 85"/>
          <p:cNvSpPr txBox="1"/>
          <p:nvPr>
            <p:custDataLst>
              <p:tags r:id="rId15"/>
            </p:custDataLst>
          </p:nvPr>
        </p:nvSpPr>
        <p:spPr>
          <a:xfrm>
            <a:off x="2470150" y="3817938"/>
            <a:ext cx="11445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02" name="文本框 86"/>
          <p:cNvSpPr txBox="1"/>
          <p:nvPr>
            <p:custDataLst>
              <p:tags r:id="rId16"/>
            </p:custDataLst>
          </p:nvPr>
        </p:nvSpPr>
        <p:spPr>
          <a:xfrm>
            <a:off x="3182938" y="3817938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03" name="文本框 87"/>
          <p:cNvSpPr txBox="1"/>
          <p:nvPr>
            <p:custDataLst>
              <p:tags r:id="rId17"/>
            </p:custDataLst>
          </p:nvPr>
        </p:nvSpPr>
        <p:spPr>
          <a:xfrm>
            <a:off x="5908675" y="3832225"/>
            <a:ext cx="11461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0004" name="文本框 88"/>
          <p:cNvSpPr txBox="1"/>
          <p:nvPr>
            <p:custDataLst>
              <p:tags r:id="rId18"/>
            </p:custDataLst>
          </p:nvPr>
        </p:nvSpPr>
        <p:spPr>
          <a:xfrm>
            <a:off x="6511925" y="3821113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0005" name="文本框 89"/>
          <p:cNvSpPr txBox="1"/>
          <p:nvPr>
            <p:custDataLst>
              <p:tags r:id="rId19"/>
            </p:custDataLst>
          </p:nvPr>
        </p:nvSpPr>
        <p:spPr>
          <a:xfrm>
            <a:off x="7099300" y="3817938"/>
            <a:ext cx="11445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06" name="文本框 90"/>
          <p:cNvSpPr txBox="1"/>
          <p:nvPr>
            <p:custDataLst>
              <p:tags r:id="rId20"/>
            </p:custDataLst>
          </p:nvPr>
        </p:nvSpPr>
        <p:spPr>
          <a:xfrm>
            <a:off x="7812088" y="3817938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07" name="文本框 91"/>
          <p:cNvSpPr txBox="1"/>
          <p:nvPr>
            <p:custDataLst>
              <p:tags r:id="rId21"/>
            </p:custDataLst>
          </p:nvPr>
        </p:nvSpPr>
        <p:spPr>
          <a:xfrm>
            <a:off x="107950" y="117475"/>
            <a:ext cx="2978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HET mice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E83371-1010-69EE-5FE4-A7EEAE58ABAD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F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32"/>
          <p:cNvSpPr txBox="1"/>
          <p:nvPr/>
        </p:nvSpPr>
        <p:spPr>
          <a:xfrm>
            <a:off x="403225" y="884238"/>
            <a:ext cx="71755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1st 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文本框 1"/>
          <p:cNvSpPr txBox="1"/>
          <p:nvPr/>
        </p:nvSpPr>
        <p:spPr>
          <a:xfrm>
            <a:off x="185738" y="476250"/>
            <a:ext cx="808037" cy="414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100" dirty="0">
                <a:latin typeface="Times New Roman" panose="02020603050405020304" charset="0"/>
                <a:ea typeface="宋体" panose="02010600030101010101" pitchFamily="2" charset="-122"/>
              </a:rPr>
              <a:t>p53</a:t>
            </a:r>
            <a:endParaRPr lang="zh-CN" altLang="en-US" sz="21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3" name="文本框 10"/>
          <p:cNvSpPr txBox="1"/>
          <p:nvPr/>
        </p:nvSpPr>
        <p:spPr>
          <a:xfrm>
            <a:off x="485775" y="1266825"/>
            <a:ext cx="12763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  <a:sym typeface="微软雅黑" panose="020B0503020204020204" charset="-122"/>
              </a:rPr>
              <a:t>p53</a:t>
            </a:r>
            <a:endParaRPr lang="zh-CN" altLang="en-US" sz="16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4" name="文本框 46"/>
          <p:cNvSpPr txBox="1"/>
          <p:nvPr/>
        </p:nvSpPr>
        <p:spPr>
          <a:xfrm>
            <a:off x="277813" y="1692275"/>
            <a:ext cx="1279525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0965" name="文本框 20"/>
          <p:cNvSpPr txBox="1"/>
          <p:nvPr/>
        </p:nvSpPr>
        <p:spPr>
          <a:xfrm>
            <a:off x="233363" y="4011613"/>
            <a:ext cx="1323975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2nd 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文本框 23"/>
          <p:cNvSpPr txBox="1"/>
          <p:nvPr/>
        </p:nvSpPr>
        <p:spPr>
          <a:xfrm>
            <a:off x="3981450" y="2481263"/>
            <a:ext cx="1323975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3rd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7" name="图片 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27163" y="1196975"/>
            <a:ext cx="3406775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图片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27163" y="1733550"/>
            <a:ext cx="3444875" cy="255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9" name="文本框 30"/>
          <p:cNvSpPr txBox="1"/>
          <p:nvPr/>
        </p:nvSpPr>
        <p:spPr>
          <a:xfrm>
            <a:off x="1752600" y="836613"/>
            <a:ext cx="860425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文本框 31"/>
          <p:cNvSpPr txBox="1"/>
          <p:nvPr/>
        </p:nvSpPr>
        <p:spPr>
          <a:xfrm>
            <a:off x="2473325" y="838200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752600" y="1147763"/>
            <a:ext cx="59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463800" y="1147763"/>
            <a:ext cx="59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73" name="文本框 35"/>
          <p:cNvSpPr txBox="1"/>
          <p:nvPr/>
        </p:nvSpPr>
        <p:spPr>
          <a:xfrm>
            <a:off x="3144838" y="838200"/>
            <a:ext cx="860425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4" name="文本框 36"/>
          <p:cNvSpPr txBox="1"/>
          <p:nvPr/>
        </p:nvSpPr>
        <p:spPr>
          <a:xfrm>
            <a:off x="3890963" y="844550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165475" y="1147763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916363" y="1154113"/>
            <a:ext cx="6223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77" name="文本框 39"/>
          <p:cNvSpPr txBox="1"/>
          <p:nvPr/>
        </p:nvSpPr>
        <p:spPr>
          <a:xfrm>
            <a:off x="1789113" y="4168775"/>
            <a:ext cx="858837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8" name="文本框 40"/>
          <p:cNvSpPr txBox="1"/>
          <p:nvPr/>
        </p:nvSpPr>
        <p:spPr>
          <a:xfrm>
            <a:off x="2508250" y="4168775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706563" y="4446588"/>
            <a:ext cx="5762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416175" y="4446588"/>
            <a:ext cx="5762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81" name="文本框 43"/>
          <p:cNvSpPr txBox="1"/>
          <p:nvPr/>
        </p:nvSpPr>
        <p:spPr>
          <a:xfrm>
            <a:off x="3181350" y="4168775"/>
            <a:ext cx="858838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2" name="文本框 44"/>
          <p:cNvSpPr txBox="1"/>
          <p:nvPr/>
        </p:nvSpPr>
        <p:spPr>
          <a:xfrm>
            <a:off x="3925888" y="4175125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121025" y="4446588"/>
            <a:ext cx="60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871913" y="4452938"/>
            <a:ext cx="60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85" name="文本框 10"/>
          <p:cNvSpPr txBox="1"/>
          <p:nvPr/>
        </p:nvSpPr>
        <p:spPr>
          <a:xfrm>
            <a:off x="-49212" y="4654550"/>
            <a:ext cx="1277937" cy="277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  <a:sym typeface="微软雅黑" panose="020B0503020204020204" charset="-122"/>
              </a:rPr>
              <a:t>p53</a:t>
            </a:r>
          </a:p>
        </p:txBody>
      </p:sp>
      <p:pic>
        <p:nvPicPr>
          <p:cNvPr id="40986" name="图片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9800" y="4502150"/>
            <a:ext cx="4249738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7" name="图片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9800" y="5156200"/>
            <a:ext cx="42497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8" name="文本框 46"/>
          <p:cNvSpPr txBox="1"/>
          <p:nvPr/>
        </p:nvSpPr>
        <p:spPr>
          <a:xfrm>
            <a:off x="-152400" y="5297488"/>
            <a:ext cx="1277938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pic>
        <p:nvPicPr>
          <p:cNvPr id="40989" name="图片 1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51375" y="3429000"/>
            <a:ext cx="3833813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0" name="图片 5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51375" y="2786063"/>
            <a:ext cx="3833813" cy="585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1" name="文本框 10"/>
          <p:cNvSpPr txBox="1"/>
          <p:nvPr/>
        </p:nvSpPr>
        <p:spPr>
          <a:xfrm>
            <a:off x="3944938" y="2938463"/>
            <a:ext cx="8255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  <a:sym typeface="微软雅黑" panose="020B0503020204020204" charset="-122"/>
              </a:rPr>
              <a:t>p53</a:t>
            </a:r>
            <a:endParaRPr lang="zh-CN" altLang="en-US" sz="16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92" name="文本框 46"/>
          <p:cNvSpPr txBox="1"/>
          <p:nvPr/>
        </p:nvSpPr>
        <p:spPr>
          <a:xfrm>
            <a:off x="3563938" y="3517900"/>
            <a:ext cx="1277937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0993" name="文本框 53"/>
          <p:cNvSpPr txBox="1"/>
          <p:nvPr/>
        </p:nvSpPr>
        <p:spPr>
          <a:xfrm>
            <a:off x="5260975" y="2468563"/>
            <a:ext cx="858838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4" name="文本框 54"/>
          <p:cNvSpPr txBox="1"/>
          <p:nvPr/>
        </p:nvSpPr>
        <p:spPr>
          <a:xfrm>
            <a:off x="5988050" y="2470150"/>
            <a:ext cx="647700" cy="106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5260975" y="2746375"/>
            <a:ext cx="593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940425" y="2746375"/>
            <a:ext cx="5953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97" name="文本框 57"/>
          <p:cNvSpPr txBox="1"/>
          <p:nvPr/>
        </p:nvSpPr>
        <p:spPr>
          <a:xfrm>
            <a:off x="6584950" y="2459038"/>
            <a:ext cx="858838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8" name="文本框 58"/>
          <p:cNvSpPr txBox="1"/>
          <p:nvPr/>
        </p:nvSpPr>
        <p:spPr>
          <a:xfrm>
            <a:off x="7291388" y="2449513"/>
            <a:ext cx="647700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627813" y="2746375"/>
            <a:ext cx="6223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7318375" y="2744788"/>
            <a:ext cx="6207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001" name="文本框 2"/>
          <p:cNvSpPr txBox="1"/>
          <p:nvPr/>
        </p:nvSpPr>
        <p:spPr>
          <a:xfrm>
            <a:off x="4826000" y="1266825"/>
            <a:ext cx="522288" cy="22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1002" name="文本框 4"/>
          <p:cNvSpPr txBox="1"/>
          <p:nvPr/>
        </p:nvSpPr>
        <p:spPr>
          <a:xfrm>
            <a:off x="5102225" y="4654550"/>
            <a:ext cx="546100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1003" name="文本框 5"/>
          <p:cNvSpPr txBox="1"/>
          <p:nvPr/>
        </p:nvSpPr>
        <p:spPr>
          <a:xfrm>
            <a:off x="7834313" y="2936875"/>
            <a:ext cx="552450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1004" name="文本框 6"/>
          <p:cNvSpPr txBox="1"/>
          <p:nvPr/>
        </p:nvSpPr>
        <p:spPr>
          <a:xfrm>
            <a:off x="4741863" y="1876425"/>
            <a:ext cx="44767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602163" y="1973263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006" name="文本框 8"/>
          <p:cNvSpPr txBox="1"/>
          <p:nvPr/>
        </p:nvSpPr>
        <p:spPr>
          <a:xfrm>
            <a:off x="4602163" y="5367338"/>
            <a:ext cx="447675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462463" y="5464175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008" name="文本框 12"/>
          <p:cNvSpPr txBox="1"/>
          <p:nvPr/>
        </p:nvSpPr>
        <p:spPr>
          <a:xfrm>
            <a:off x="7939088" y="3563938"/>
            <a:ext cx="447675" cy="22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7800975" y="3660775"/>
            <a:ext cx="188913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010" name="文本框 83"/>
          <p:cNvSpPr txBox="1"/>
          <p:nvPr>
            <p:custDataLst>
              <p:tags r:id="rId1"/>
            </p:custDataLst>
          </p:nvPr>
        </p:nvSpPr>
        <p:spPr>
          <a:xfrm>
            <a:off x="1711325" y="4152900"/>
            <a:ext cx="11461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1011" name="文本框 84"/>
          <p:cNvSpPr txBox="1"/>
          <p:nvPr>
            <p:custDataLst>
              <p:tags r:id="rId2"/>
            </p:custDataLst>
          </p:nvPr>
        </p:nvSpPr>
        <p:spPr>
          <a:xfrm>
            <a:off x="2444750" y="4141788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1012" name="文本框 85"/>
          <p:cNvSpPr txBox="1"/>
          <p:nvPr>
            <p:custDataLst>
              <p:tags r:id="rId3"/>
            </p:custDataLst>
          </p:nvPr>
        </p:nvSpPr>
        <p:spPr>
          <a:xfrm>
            <a:off x="3082925" y="413861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3" name="文本框 86"/>
          <p:cNvSpPr txBox="1"/>
          <p:nvPr>
            <p:custDataLst>
              <p:tags r:id="rId4"/>
            </p:custDataLst>
          </p:nvPr>
        </p:nvSpPr>
        <p:spPr>
          <a:xfrm>
            <a:off x="3854450" y="4138613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4" name="文本框 16"/>
          <p:cNvSpPr txBox="1"/>
          <p:nvPr>
            <p:custDataLst>
              <p:tags r:id="rId5"/>
            </p:custDataLst>
          </p:nvPr>
        </p:nvSpPr>
        <p:spPr>
          <a:xfrm>
            <a:off x="1762125" y="86201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1015" name="文本框 17"/>
          <p:cNvSpPr txBox="1"/>
          <p:nvPr>
            <p:custDataLst>
              <p:tags r:id="rId6"/>
            </p:custDataLst>
          </p:nvPr>
        </p:nvSpPr>
        <p:spPr>
          <a:xfrm>
            <a:off x="2527300" y="836613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1016" name="文本框 19"/>
          <p:cNvSpPr txBox="1"/>
          <p:nvPr>
            <p:custDataLst>
              <p:tags r:id="rId7"/>
            </p:custDataLst>
          </p:nvPr>
        </p:nvSpPr>
        <p:spPr>
          <a:xfrm>
            <a:off x="3121025" y="847725"/>
            <a:ext cx="1144588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7" name="文本框 21"/>
          <p:cNvSpPr txBox="1"/>
          <p:nvPr>
            <p:custDataLst>
              <p:tags r:id="rId8"/>
            </p:custDataLst>
          </p:nvPr>
        </p:nvSpPr>
        <p:spPr>
          <a:xfrm>
            <a:off x="3906838" y="847725"/>
            <a:ext cx="8636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8" name="文本框 22"/>
          <p:cNvSpPr txBox="1"/>
          <p:nvPr>
            <p:custDataLst>
              <p:tags r:id="rId9"/>
            </p:custDataLst>
          </p:nvPr>
        </p:nvSpPr>
        <p:spPr>
          <a:xfrm>
            <a:off x="5254625" y="2435225"/>
            <a:ext cx="11461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1019" name="文本框 24"/>
          <p:cNvSpPr txBox="1"/>
          <p:nvPr>
            <p:custDataLst>
              <p:tags r:id="rId10"/>
            </p:custDataLst>
          </p:nvPr>
        </p:nvSpPr>
        <p:spPr>
          <a:xfrm>
            <a:off x="5953125" y="2424113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1020" name="文本框 25"/>
          <p:cNvSpPr txBox="1"/>
          <p:nvPr>
            <p:custDataLst>
              <p:tags r:id="rId11"/>
            </p:custDataLst>
          </p:nvPr>
        </p:nvSpPr>
        <p:spPr>
          <a:xfrm>
            <a:off x="6578600" y="2420938"/>
            <a:ext cx="11445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1" name="文本框 26"/>
          <p:cNvSpPr txBox="1"/>
          <p:nvPr>
            <p:custDataLst>
              <p:tags r:id="rId12"/>
            </p:custDataLst>
          </p:nvPr>
        </p:nvSpPr>
        <p:spPr>
          <a:xfrm>
            <a:off x="7291388" y="2420938"/>
            <a:ext cx="86360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2" name="文本框 91"/>
          <p:cNvSpPr txBox="1"/>
          <p:nvPr>
            <p:custDataLst>
              <p:tags r:id="rId13"/>
            </p:custDataLst>
          </p:nvPr>
        </p:nvSpPr>
        <p:spPr>
          <a:xfrm>
            <a:off x="107950" y="117475"/>
            <a:ext cx="2978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HET mice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B81E1E-2170-D885-B203-4A4A4CE1B345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F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3" descr="2-PAI1 20210603_135718_Ch+Marker"/>
          <p:cNvPicPr>
            <a:picLocks noChangeAspect="1"/>
          </p:cNvPicPr>
          <p:nvPr/>
        </p:nvPicPr>
        <p:blipFill>
          <a:blip r:embed="rId34"/>
          <a:srcRect l="12885" t="58099" r="4370" b="24792"/>
          <a:stretch>
            <a:fillRect/>
          </a:stretch>
        </p:blipFill>
        <p:spPr>
          <a:xfrm>
            <a:off x="1141413" y="1557338"/>
            <a:ext cx="3846512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图片 4" descr="2-G 20210601_161746_Ch+Marker"/>
          <p:cNvPicPr>
            <a:picLocks noChangeAspect="1"/>
          </p:cNvPicPr>
          <p:nvPr/>
        </p:nvPicPr>
        <p:blipFill>
          <a:blip r:embed="rId35"/>
          <a:srcRect l="16296" t="16573" r="4272" b="67717"/>
          <a:stretch>
            <a:fillRect/>
          </a:stretch>
        </p:blipFill>
        <p:spPr>
          <a:xfrm>
            <a:off x="1141413" y="2341563"/>
            <a:ext cx="3898900" cy="68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5" descr="4-PAI1 20210603_135104_Ch+Marker"/>
          <p:cNvPicPr>
            <a:picLocks noChangeAspect="1"/>
          </p:cNvPicPr>
          <p:nvPr/>
        </p:nvPicPr>
        <p:blipFill>
          <a:blip r:embed="rId36"/>
          <a:srcRect l="13176" t="40959" r="7117" b="41656"/>
          <a:stretch>
            <a:fillRect/>
          </a:stretch>
        </p:blipFill>
        <p:spPr>
          <a:xfrm>
            <a:off x="5219700" y="3416300"/>
            <a:ext cx="3525838" cy="62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6" descr="4-G 20210602_192716_Ch+Marker"/>
          <p:cNvPicPr>
            <a:picLocks noChangeAspect="1"/>
          </p:cNvPicPr>
          <p:nvPr/>
        </p:nvPicPr>
        <p:blipFill>
          <a:blip r:embed="rId37"/>
          <a:srcRect l="9050" t="22339" r="9097" b="52803"/>
          <a:stretch>
            <a:fillRect/>
          </a:stretch>
        </p:blipFill>
        <p:spPr>
          <a:xfrm>
            <a:off x="5219700" y="4073525"/>
            <a:ext cx="3524250" cy="8001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989" name="对象 1"/>
          <p:cNvGraphicFramePr/>
          <p:nvPr>
            <p:custDataLst>
              <p:tags r:id="rId1"/>
            </p:custDataLst>
          </p:nvPr>
        </p:nvGraphicFramePr>
        <p:xfrm>
          <a:off x="1116013" y="5084763"/>
          <a:ext cx="335597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8" imgW="6400800" imgH="920115" progId="Photoshop.Image.19">
                  <p:embed/>
                </p:oleObj>
              </mc:Choice>
              <mc:Fallback>
                <p:oleObj r:id="rId38" imgW="6400800" imgH="920115" progId="Photoshop.Image.19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16013" y="5084763"/>
                        <a:ext cx="3355975" cy="779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对象 11"/>
          <p:cNvGraphicFramePr/>
          <p:nvPr>
            <p:custDataLst>
              <p:tags r:id="rId2"/>
            </p:custDataLst>
          </p:nvPr>
        </p:nvGraphicFramePr>
        <p:xfrm>
          <a:off x="1116013" y="5902325"/>
          <a:ext cx="335597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0" imgW="5486400" imgH="920115" progId="Photoshop.Image.19">
                  <p:embed/>
                </p:oleObj>
              </mc:Choice>
              <mc:Fallback>
                <p:oleObj r:id="rId40" imgW="5486400" imgH="920115" progId="Photoshop.Image.19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16013" y="5902325"/>
                        <a:ext cx="3355975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1" name="文本框 8"/>
          <p:cNvSpPr txBox="1"/>
          <p:nvPr>
            <p:custDataLst>
              <p:tags r:id="rId3"/>
            </p:custDataLst>
          </p:nvPr>
        </p:nvSpPr>
        <p:spPr>
          <a:xfrm>
            <a:off x="331788" y="765175"/>
            <a:ext cx="13509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41992" name="文本框 91"/>
          <p:cNvSpPr txBox="1"/>
          <p:nvPr>
            <p:custDataLst>
              <p:tags r:id="rId4"/>
            </p:custDataLst>
          </p:nvPr>
        </p:nvSpPr>
        <p:spPr>
          <a:xfrm>
            <a:off x="107950" y="117475"/>
            <a:ext cx="2978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p300 HET mice</a:t>
            </a:r>
          </a:p>
        </p:txBody>
      </p:sp>
      <p:sp>
        <p:nvSpPr>
          <p:cNvPr id="41993" name="文本框 31"/>
          <p:cNvSpPr txBox="1"/>
          <p:nvPr>
            <p:custDataLst>
              <p:tags r:id="rId5"/>
            </p:custDataLst>
          </p:nvPr>
        </p:nvSpPr>
        <p:spPr>
          <a:xfrm>
            <a:off x="2587625" y="1193800"/>
            <a:ext cx="647700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4" name="文本框 35"/>
          <p:cNvSpPr txBox="1"/>
          <p:nvPr>
            <p:custDataLst>
              <p:tags r:id="rId6"/>
            </p:custDataLst>
          </p:nvPr>
        </p:nvSpPr>
        <p:spPr>
          <a:xfrm>
            <a:off x="3260725" y="1193800"/>
            <a:ext cx="858838" cy="107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5" name="文本框 36"/>
          <p:cNvSpPr txBox="1"/>
          <p:nvPr>
            <p:custDataLst>
              <p:tags r:id="rId7"/>
            </p:custDataLst>
          </p:nvPr>
        </p:nvSpPr>
        <p:spPr>
          <a:xfrm>
            <a:off x="4005263" y="1201738"/>
            <a:ext cx="647700" cy="106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6" name="文本框 17"/>
          <p:cNvSpPr txBox="1"/>
          <p:nvPr>
            <p:custDataLst>
              <p:tags r:id="rId8"/>
            </p:custDataLst>
          </p:nvPr>
        </p:nvSpPr>
        <p:spPr>
          <a:xfrm>
            <a:off x="2003425" y="1308100"/>
            <a:ext cx="11461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1997" name="文本框 18"/>
          <p:cNvSpPr txBox="1"/>
          <p:nvPr>
            <p:custDataLst>
              <p:tags r:id="rId9"/>
            </p:custDataLst>
          </p:nvPr>
        </p:nvSpPr>
        <p:spPr>
          <a:xfrm>
            <a:off x="2517775" y="1314450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1998" name="文本框 19"/>
          <p:cNvSpPr txBox="1"/>
          <p:nvPr>
            <p:custDataLst>
              <p:tags r:id="rId10"/>
            </p:custDataLst>
          </p:nvPr>
        </p:nvSpPr>
        <p:spPr>
          <a:xfrm>
            <a:off x="2911475" y="1296988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9" name="文本框 21"/>
          <p:cNvSpPr txBox="1"/>
          <p:nvPr>
            <p:custDataLst>
              <p:tags r:id="rId11"/>
            </p:custDataLst>
          </p:nvPr>
        </p:nvSpPr>
        <p:spPr>
          <a:xfrm>
            <a:off x="3503613" y="1296988"/>
            <a:ext cx="86360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0" name="文本框 20"/>
          <p:cNvSpPr txBox="1"/>
          <p:nvPr>
            <p:custDataLst>
              <p:tags r:id="rId12"/>
            </p:custDataLst>
          </p:nvPr>
        </p:nvSpPr>
        <p:spPr>
          <a:xfrm>
            <a:off x="323850" y="1744663"/>
            <a:ext cx="13509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42001" name="文本框 22"/>
          <p:cNvSpPr txBox="1"/>
          <p:nvPr/>
        </p:nvSpPr>
        <p:spPr>
          <a:xfrm>
            <a:off x="107950" y="2511425"/>
            <a:ext cx="1384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2002" name="文本框 23"/>
          <p:cNvSpPr txBox="1"/>
          <p:nvPr>
            <p:custDataLst>
              <p:tags r:id="rId13"/>
            </p:custDataLst>
          </p:nvPr>
        </p:nvSpPr>
        <p:spPr>
          <a:xfrm>
            <a:off x="5880100" y="3127375"/>
            <a:ext cx="1146175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2003" name="文本框 24"/>
          <p:cNvSpPr txBox="1"/>
          <p:nvPr>
            <p:custDataLst>
              <p:tags r:id="rId14"/>
            </p:custDataLst>
          </p:nvPr>
        </p:nvSpPr>
        <p:spPr>
          <a:xfrm>
            <a:off x="6394450" y="3133725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2004" name="文本框 25"/>
          <p:cNvSpPr txBox="1"/>
          <p:nvPr>
            <p:custDataLst>
              <p:tags r:id="rId15"/>
            </p:custDataLst>
          </p:nvPr>
        </p:nvSpPr>
        <p:spPr>
          <a:xfrm>
            <a:off x="6788150" y="311626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5" name="文本框 26"/>
          <p:cNvSpPr txBox="1"/>
          <p:nvPr>
            <p:custDataLst>
              <p:tags r:id="rId16"/>
            </p:custDataLst>
          </p:nvPr>
        </p:nvSpPr>
        <p:spPr>
          <a:xfrm>
            <a:off x="7380288" y="3116263"/>
            <a:ext cx="86360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6" name="文本框 27"/>
          <p:cNvSpPr txBox="1"/>
          <p:nvPr>
            <p:custDataLst>
              <p:tags r:id="rId17"/>
            </p:custDataLst>
          </p:nvPr>
        </p:nvSpPr>
        <p:spPr>
          <a:xfrm>
            <a:off x="1651000" y="4818063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7mW</a:t>
            </a:r>
          </a:p>
        </p:txBody>
      </p:sp>
      <p:sp>
        <p:nvSpPr>
          <p:cNvPr id="42007" name="文本框 28"/>
          <p:cNvSpPr txBox="1"/>
          <p:nvPr>
            <p:custDataLst>
              <p:tags r:id="rId18"/>
            </p:custDataLst>
          </p:nvPr>
        </p:nvSpPr>
        <p:spPr>
          <a:xfrm>
            <a:off x="2165350" y="4824413"/>
            <a:ext cx="863600" cy="303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7mT </a:t>
            </a:r>
          </a:p>
        </p:txBody>
      </p:sp>
      <p:sp>
        <p:nvSpPr>
          <p:cNvPr id="42008" name="文本框 29"/>
          <p:cNvSpPr txBox="1"/>
          <p:nvPr>
            <p:custDataLst>
              <p:tags r:id="rId19"/>
            </p:custDataLst>
          </p:nvPr>
        </p:nvSpPr>
        <p:spPr>
          <a:xfrm>
            <a:off x="2559050" y="4806950"/>
            <a:ext cx="1146175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18mW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9" name="文本框 32"/>
          <p:cNvSpPr txBox="1"/>
          <p:nvPr>
            <p:custDataLst>
              <p:tags r:id="rId20"/>
            </p:custDataLst>
          </p:nvPr>
        </p:nvSpPr>
        <p:spPr>
          <a:xfrm>
            <a:off x="3151188" y="4806950"/>
            <a:ext cx="86360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18mT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10" name="文本框 39"/>
          <p:cNvSpPr txBox="1"/>
          <p:nvPr>
            <p:custDataLst>
              <p:tags r:id="rId21"/>
            </p:custDataLst>
          </p:nvPr>
        </p:nvSpPr>
        <p:spPr>
          <a:xfrm>
            <a:off x="4464050" y="3573463"/>
            <a:ext cx="1352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42011" name="文本框 40"/>
          <p:cNvSpPr txBox="1"/>
          <p:nvPr>
            <p:custDataLst>
              <p:tags r:id="rId22"/>
            </p:custDataLst>
          </p:nvPr>
        </p:nvSpPr>
        <p:spPr>
          <a:xfrm>
            <a:off x="4248150" y="4340225"/>
            <a:ext cx="13858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2012" name="文本框 41"/>
          <p:cNvSpPr txBox="1"/>
          <p:nvPr>
            <p:custDataLst>
              <p:tags r:id="rId23"/>
            </p:custDataLst>
          </p:nvPr>
        </p:nvSpPr>
        <p:spPr>
          <a:xfrm>
            <a:off x="365125" y="5373688"/>
            <a:ext cx="1352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42013" name="文本框 42"/>
          <p:cNvSpPr txBox="1"/>
          <p:nvPr>
            <p:custDataLst>
              <p:tags r:id="rId24"/>
            </p:custDataLst>
          </p:nvPr>
        </p:nvSpPr>
        <p:spPr>
          <a:xfrm>
            <a:off x="149225" y="6140450"/>
            <a:ext cx="138588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42014" name="文本框 43"/>
          <p:cNvSpPr txBox="1"/>
          <p:nvPr>
            <p:custDataLst>
              <p:tags r:id="rId25"/>
            </p:custDataLst>
          </p:nvPr>
        </p:nvSpPr>
        <p:spPr>
          <a:xfrm>
            <a:off x="1260475" y="5300663"/>
            <a:ext cx="552450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2015" name="文本框 44"/>
          <p:cNvSpPr txBox="1"/>
          <p:nvPr>
            <p:custDataLst>
              <p:tags r:id="rId26"/>
            </p:custDataLst>
          </p:nvPr>
        </p:nvSpPr>
        <p:spPr>
          <a:xfrm>
            <a:off x="1141413" y="1744663"/>
            <a:ext cx="554037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2016" name="文本框 45"/>
          <p:cNvSpPr txBox="1"/>
          <p:nvPr>
            <p:custDataLst>
              <p:tags r:id="rId27"/>
            </p:custDataLst>
          </p:nvPr>
        </p:nvSpPr>
        <p:spPr>
          <a:xfrm>
            <a:off x="5580063" y="3573463"/>
            <a:ext cx="554037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42017" name="文本框 46"/>
          <p:cNvSpPr txBox="1"/>
          <p:nvPr>
            <p:custDataLst>
              <p:tags r:id="rId28"/>
            </p:custDataLst>
          </p:nvPr>
        </p:nvSpPr>
        <p:spPr>
          <a:xfrm>
            <a:off x="4367213" y="2579688"/>
            <a:ext cx="447675" cy="230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48" name="直接连接符 47"/>
          <p:cNvCxnSpPr/>
          <p:nvPr>
            <p:custDataLst>
              <p:tags r:id="rId29"/>
            </p:custDataLst>
          </p:nvPr>
        </p:nvCxnSpPr>
        <p:spPr>
          <a:xfrm flipV="1">
            <a:off x="4229100" y="2676525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019" name="文本框 48"/>
          <p:cNvSpPr txBox="1"/>
          <p:nvPr>
            <p:custDataLst>
              <p:tags r:id="rId30"/>
            </p:custDataLst>
          </p:nvPr>
        </p:nvSpPr>
        <p:spPr>
          <a:xfrm>
            <a:off x="3919538" y="6140450"/>
            <a:ext cx="447675" cy="230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50" name="直接连接符 49"/>
          <p:cNvCxnSpPr/>
          <p:nvPr>
            <p:custDataLst>
              <p:tags r:id="rId31"/>
            </p:custDataLst>
          </p:nvPr>
        </p:nvCxnSpPr>
        <p:spPr>
          <a:xfrm flipV="1">
            <a:off x="3781425" y="6237288"/>
            <a:ext cx="188913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021" name="文本框 50"/>
          <p:cNvSpPr txBox="1"/>
          <p:nvPr>
            <p:custDataLst>
              <p:tags r:id="rId32"/>
            </p:custDataLst>
          </p:nvPr>
        </p:nvSpPr>
        <p:spPr>
          <a:xfrm>
            <a:off x="8101013" y="4221163"/>
            <a:ext cx="447675" cy="22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9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0733C6-A26A-8878-A2B0-51899EA59650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Figure5 F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363101" y="-1177"/>
            <a:ext cx="29130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6146" name="图片 4" descr="3-PAI1 20191116_144543_Ch+Marker"/>
          <p:cNvPicPr>
            <a:picLocks noChangeAspect="1"/>
          </p:cNvPicPr>
          <p:nvPr/>
        </p:nvPicPr>
        <p:blipFill>
          <a:blip r:embed="rId36"/>
          <a:srcRect l="5524" t="44225" r="11568" b="40373"/>
          <a:stretch>
            <a:fillRect/>
          </a:stretch>
        </p:blipFill>
        <p:spPr>
          <a:xfrm>
            <a:off x="1042988" y="1890713"/>
            <a:ext cx="3108325" cy="60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5" descr="1-G 20191113_114056_Ch+Marker"/>
          <p:cNvPicPr>
            <a:picLocks noChangeAspect="1"/>
          </p:cNvPicPr>
          <p:nvPr/>
        </p:nvPicPr>
        <p:blipFill>
          <a:blip r:embed="rId37"/>
          <a:srcRect l="12900" t="34996" r="7880" b="53712"/>
          <a:stretch>
            <a:fillRect/>
          </a:stretch>
        </p:blipFill>
        <p:spPr>
          <a:xfrm>
            <a:off x="1042988" y="2540000"/>
            <a:ext cx="3108325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0" descr="1PAI-1 20190625_155801_Ch+Marker"/>
          <p:cNvPicPr>
            <a:picLocks noChangeAspect="1"/>
          </p:cNvPicPr>
          <p:nvPr/>
        </p:nvPicPr>
        <p:blipFill>
          <a:blip r:embed="rId38"/>
          <a:srcRect l="9212" t="37286" r="10658" b="47929"/>
          <a:stretch>
            <a:fillRect/>
          </a:stretch>
        </p:blipFill>
        <p:spPr>
          <a:xfrm>
            <a:off x="5373688" y="1863725"/>
            <a:ext cx="3068637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11" descr="1GAP 20190623_184559_Ch+Marker"/>
          <p:cNvPicPr>
            <a:picLocks noChangeAspect="1"/>
          </p:cNvPicPr>
          <p:nvPr/>
        </p:nvPicPr>
        <p:blipFill>
          <a:blip r:embed="rId39"/>
          <a:srcRect l="8269" t="38701" r="7880" b="45218"/>
          <a:stretch>
            <a:fillRect/>
          </a:stretch>
        </p:blipFill>
        <p:spPr>
          <a:xfrm>
            <a:off x="5340350" y="2501900"/>
            <a:ext cx="3103563" cy="6064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150" name="对象 1"/>
          <p:cNvGraphicFramePr/>
          <p:nvPr/>
        </p:nvGraphicFramePr>
        <p:xfrm>
          <a:off x="1042988" y="4149725"/>
          <a:ext cx="31178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0" imgW="5904865" imgH="926465" progId="Photoshop.Image.19">
                  <p:embed/>
                </p:oleObj>
              </mc:Choice>
              <mc:Fallback>
                <p:oleObj r:id="rId40" imgW="5904865" imgH="926465" progId="Photoshop.Image.19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42988" y="4149725"/>
                        <a:ext cx="311785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对象 3"/>
          <p:cNvGraphicFramePr/>
          <p:nvPr/>
        </p:nvGraphicFramePr>
        <p:xfrm>
          <a:off x="1042988" y="4856163"/>
          <a:ext cx="311785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2" imgW="5929630" imgH="1079500" progId="Photoshop.Image.19">
                  <p:embed/>
                </p:oleObj>
              </mc:Choice>
              <mc:Fallback>
                <p:oleObj r:id="rId42" imgW="5929630" imgH="1079500" progId="Photoshop.Image.19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42988" y="4856163"/>
                        <a:ext cx="3117850" cy="811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2" name="图片 4" descr="2-GAP 20190722_114132_Ch+Marker"/>
          <p:cNvPicPr>
            <a:picLocks noChangeAspect="1"/>
          </p:cNvPicPr>
          <p:nvPr/>
        </p:nvPicPr>
        <p:blipFill>
          <a:blip r:embed="rId44"/>
          <a:srcRect l="11047" t="36864" r="13940" b="45932"/>
          <a:stretch>
            <a:fillRect/>
          </a:stretch>
        </p:blipFill>
        <p:spPr>
          <a:xfrm>
            <a:off x="5318125" y="5035550"/>
            <a:ext cx="3217863" cy="6492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153" name="对象 5"/>
          <p:cNvGraphicFramePr/>
          <p:nvPr/>
        </p:nvGraphicFramePr>
        <p:xfrm>
          <a:off x="5318125" y="4240213"/>
          <a:ext cx="321786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5" imgW="5955665" imgH="1091565" progId="Photoshop.Image.19">
                  <p:embed/>
                </p:oleObj>
              </mc:Choice>
              <mc:Fallback>
                <p:oleObj r:id="rId45" imgW="5955665" imgH="1091565" progId="Photoshop.Image.19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318125" y="4240213"/>
                        <a:ext cx="3217863" cy="72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文本框 7"/>
          <p:cNvSpPr txBox="1"/>
          <p:nvPr>
            <p:custDataLst>
              <p:tags r:id="rId1"/>
            </p:custDataLst>
          </p:nvPr>
        </p:nvSpPr>
        <p:spPr>
          <a:xfrm>
            <a:off x="323850" y="1989138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6155" name="文本框 25"/>
          <p:cNvSpPr txBox="1"/>
          <p:nvPr>
            <p:custDataLst>
              <p:tags r:id="rId2"/>
            </p:custDataLst>
          </p:nvPr>
        </p:nvSpPr>
        <p:spPr>
          <a:xfrm>
            <a:off x="179388" y="2590800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6156" name="文本框 7"/>
          <p:cNvSpPr txBox="1"/>
          <p:nvPr>
            <p:custDataLst>
              <p:tags r:id="rId3"/>
            </p:custDataLst>
          </p:nvPr>
        </p:nvSpPr>
        <p:spPr>
          <a:xfrm>
            <a:off x="4643438" y="1989138"/>
            <a:ext cx="1235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6157" name="文本框 25"/>
          <p:cNvSpPr txBox="1"/>
          <p:nvPr>
            <p:custDataLst>
              <p:tags r:id="rId4"/>
            </p:custDataLst>
          </p:nvPr>
        </p:nvSpPr>
        <p:spPr>
          <a:xfrm>
            <a:off x="4427538" y="2590800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6158" name="文本框 7"/>
          <p:cNvSpPr txBox="1"/>
          <p:nvPr>
            <p:custDataLst>
              <p:tags r:id="rId5"/>
            </p:custDataLst>
          </p:nvPr>
        </p:nvSpPr>
        <p:spPr>
          <a:xfrm>
            <a:off x="322263" y="4437063"/>
            <a:ext cx="1235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6159" name="文本框 25"/>
          <p:cNvSpPr txBox="1"/>
          <p:nvPr>
            <p:custDataLst>
              <p:tags r:id="rId6"/>
            </p:custDataLst>
          </p:nvPr>
        </p:nvSpPr>
        <p:spPr>
          <a:xfrm>
            <a:off x="106363" y="5040313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6160" name="文本框 7"/>
          <p:cNvSpPr txBox="1"/>
          <p:nvPr>
            <p:custDataLst>
              <p:tags r:id="rId7"/>
            </p:custDataLst>
          </p:nvPr>
        </p:nvSpPr>
        <p:spPr>
          <a:xfrm>
            <a:off x="4611688" y="4486275"/>
            <a:ext cx="1235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-1</a:t>
            </a:r>
          </a:p>
        </p:txBody>
      </p:sp>
      <p:sp>
        <p:nvSpPr>
          <p:cNvPr id="6161" name="文本框 25"/>
          <p:cNvSpPr txBox="1"/>
          <p:nvPr>
            <p:custDataLst>
              <p:tags r:id="rId8"/>
            </p:custDataLst>
          </p:nvPr>
        </p:nvSpPr>
        <p:spPr>
          <a:xfrm>
            <a:off x="4395788" y="5087938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3" name="object 12"/>
          <p:cNvSpPr txBox="1"/>
          <p:nvPr>
            <p:custDataLst>
              <p:tags r:id="rId9"/>
            </p:custDataLst>
          </p:nvPr>
        </p:nvSpPr>
        <p:spPr>
          <a:xfrm>
            <a:off x="1476375" y="1644650"/>
            <a:ext cx="1873250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lang="en-US"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163" name="object 13"/>
          <p:cNvSpPr/>
          <p:nvPr>
            <p:custDataLst>
              <p:tags r:id="rId10"/>
            </p:custDataLst>
          </p:nvPr>
        </p:nvSpPr>
        <p:spPr>
          <a:xfrm>
            <a:off x="2044700" y="1622425"/>
            <a:ext cx="1333500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bject 14"/>
          <p:cNvSpPr txBox="1"/>
          <p:nvPr>
            <p:custDataLst>
              <p:tags r:id="rId11"/>
            </p:custDataLst>
          </p:nvPr>
        </p:nvSpPr>
        <p:spPr>
          <a:xfrm>
            <a:off x="2195513" y="1339850"/>
            <a:ext cx="1060450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6" name="object 12"/>
          <p:cNvSpPr txBox="1"/>
          <p:nvPr>
            <p:custDataLst>
              <p:tags r:id="rId12"/>
            </p:custDataLst>
          </p:nvPr>
        </p:nvSpPr>
        <p:spPr>
          <a:xfrm>
            <a:off x="5864225" y="160337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166" name="object 13"/>
          <p:cNvSpPr/>
          <p:nvPr>
            <p:custDataLst>
              <p:tags r:id="rId13"/>
            </p:custDataLst>
          </p:nvPr>
        </p:nvSpPr>
        <p:spPr>
          <a:xfrm>
            <a:off x="6434138" y="1582738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object 14"/>
          <p:cNvSpPr txBox="1"/>
          <p:nvPr>
            <p:custDataLst>
              <p:tags r:id="rId14"/>
            </p:custDataLst>
          </p:nvPr>
        </p:nvSpPr>
        <p:spPr>
          <a:xfrm>
            <a:off x="6584950" y="130016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9" name="object 12"/>
          <p:cNvSpPr txBox="1"/>
          <p:nvPr>
            <p:custDataLst>
              <p:tags r:id="rId15"/>
            </p:custDataLst>
          </p:nvPr>
        </p:nvSpPr>
        <p:spPr>
          <a:xfrm>
            <a:off x="1801813" y="3895725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169" name="object 13"/>
          <p:cNvSpPr/>
          <p:nvPr>
            <p:custDataLst>
              <p:tags r:id="rId16"/>
            </p:custDataLst>
          </p:nvPr>
        </p:nvSpPr>
        <p:spPr>
          <a:xfrm>
            <a:off x="2371725" y="3875088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object 14"/>
          <p:cNvSpPr txBox="1"/>
          <p:nvPr>
            <p:custDataLst>
              <p:tags r:id="rId17"/>
            </p:custDataLst>
          </p:nvPr>
        </p:nvSpPr>
        <p:spPr>
          <a:xfrm>
            <a:off x="2520950" y="3592513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" name="object 12"/>
          <p:cNvSpPr txBox="1"/>
          <p:nvPr>
            <p:custDataLst>
              <p:tags r:id="rId18"/>
            </p:custDataLst>
          </p:nvPr>
        </p:nvSpPr>
        <p:spPr>
          <a:xfrm>
            <a:off x="5872163" y="3998913"/>
            <a:ext cx="1874838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lang="en-US"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172" name="object 13"/>
          <p:cNvSpPr/>
          <p:nvPr>
            <p:custDataLst>
              <p:tags r:id="rId19"/>
            </p:custDataLst>
          </p:nvPr>
        </p:nvSpPr>
        <p:spPr>
          <a:xfrm>
            <a:off x="6442075" y="3976688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bject 14"/>
          <p:cNvSpPr txBox="1"/>
          <p:nvPr>
            <p:custDataLst>
              <p:tags r:id="rId20"/>
            </p:custDataLst>
          </p:nvPr>
        </p:nvSpPr>
        <p:spPr>
          <a:xfrm>
            <a:off x="6592888" y="3695700"/>
            <a:ext cx="1058863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174" name="文本框 37"/>
          <p:cNvSpPr txBox="1"/>
          <p:nvPr>
            <p:custDataLst>
              <p:tags r:id="rId21"/>
            </p:custDataLst>
          </p:nvPr>
        </p:nvSpPr>
        <p:spPr>
          <a:xfrm>
            <a:off x="7812088" y="2133600"/>
            <a:ext cx="557212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45kd</a:t>
            </a:r>
          </a:p>
        </p:txBody>
      </p:sp>
      <p:sp>
        <p:nvSpPr>
          <p:cNvPr id="6175" name="文本框 37"/>
          <p:cNvSpPr txBox="1"/>
          <p:nvPr>
            <p:custDataLst>
              <p:tags r:id="rId22"/>
            </p:custDataLst>
          </p:nvPr>
        </p:nvSpPr>
        <p:spPr>
          <a:xfrm>
            <a:off x="7812088" y="1947863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5" name="直接连接符 4"/>
          <p:cNvCxnSpPr/>
          <p:nvPr>
            <p:custDataLst>
              <p:tags r:id="rId23"/>
            </p:custDataLst>
          </p:nvPr>
        </p:nvCxnSpPr>
        <p:spPr>
          <a:xfrm flipV="1">
            <a:off x="3370263" y="28178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77" name="文本框 37"/>
          <p:cNvSpPr txBox="1"/>
          <p:nvPr>
            <p:custDataLst>
              <p:tags r:id="rId24"/>
            </p:custDataLst>
          </p:nvPr>
        </p:nvSpPr>
        <p:spPr>
          <a:xfrm>
            <a:off x="3565525" y="269240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4" name="直接连接符 3"/>
          <p:cNvCxnSpPr/>
          <p:nvPr>
            <p:custDataLst>
              <p:tags r:id="rId25"/>
            </p:custDataLst>
          </p:nvPr>
        </p:nvCxnSpPr>
        <p:spPr>
          <a:xfrm flipV="1">
            <a:off x="7578725" y="28733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79" name="文本框 37"/>
          <p:cNvSpPr txBox="1"/>
          <p:nvPr>
            <p:custDataLst>
              <p:tags r:id="rId26"/>
            </p:custDataLst>
          </p:nvPr>
        </p:nvSpPr>
        <p:spPr>
          <a:xfrm>
            <a:off x="7773988" y="27463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6180" name="文本框 37"/>
          <p:cNvSpPr txBox="1"/>
          <p:nvPr>
            <p:custDataLst>
              <p:tags r:id="rId27"/>
            </p:custDataLst>
          </p:nvPr>
        </p:nvSpPr>
        <p:spPr>
          <a:xfrm>
            <a:off x="3476625" y="523875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6181" name="文本框 37"/>
          <p:cNvSpPr txBox="1"/>
          <p:nvPr>
            <p:custDataLst>
              <p:tags r:id="rId28"/>
            </p:custDataLst>
          </p:nvPr>
        </p:nvSpPr>
        <p:spPr>
          <a:xfrm>
            <a:off x="7931150" y="534511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31" name="直接连接符 30"/>
          <p:cNvCxnSpPr/>
          <p:nvPr>
            <p:custDataLst>
              <p:tags r:id="rId29"/>
            </p:custDataLst>
          </p:nvPr>
        </p:nvCxnSpPr>
        <p:spPr>
          <a:xfrm flipV="1">
            <a:off x="7859713" y="47799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83" name="文本框 22"/>
          <p:cNvSpPr txBox="1"/>
          <p:nvPr>
            <p:custDataLst>
              <p:tags r:id="rId30"/>
            </p:custDataLst>
          </p:nvPr>
        </p:nvSpPr>
        <p:spPr>
          <a:xfrm>
            <a:off x="8027988" y="4652963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45kd</a:t>
            </a:r>
          </a:p>
        </p:txBody>
      </p:sp>
      <p:cxnSp>
        <p:nvCxnSpPr>
          <p:cNvPr id="11" name="直接连接符 10"/>
          <p:cNvCxnSpPr/>
          <p:nvPr>
            <p:custDataLst>
              <p:tags r:id="rId31"/>
            </p:custDataLst>
          </p:nvPr>
        </p:nvCxnSpPr>
        <p:spPr>
          <a:xfrm flipV="1">
            <a:off x="3308350" y="46355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85" name="文本框 22"/>
          <p:cNvSpPr txBox="1"/>
          <p:nvPr>
            <p:custDataLst>
              <p:tags r:id="rId32"/>
            </p:custDataLst>
          </p:nvPr>
        </p:nvSpPr>
        <p:spPr>
          <a:xfrm>
            <a:off x="3476625" y="4508500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45kd</a:t>
            </a:r>
          </a:p>
        </p:txBody>
      </p:sp>
      <p:cxnSp>
        <p:nvCxnSpPr>
          <p:cNvPr id="14" name="直接连接符 13"/>
          <p:cNvCxnSpPr/>
          <p:nvPr>
            <p:custDataLst>
              <p:tags r:id="rId33"/>
            </p:custDataLst>
          </p:nvPr>
        </p:nvCxnSpPr>
        <p:spPr>
          <a:xfrm flipV="1">
            <a:off x="3324225" y="22272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87" name="文本框 22"/>
          <p:cNvSpPr txBox="1"/>
          <p:nvPr>
            <p:custDataLst>
              <p:tags r:id="rId34"/>
            </p:custDataLst>
          </p:nvPr>
        </p:nvSpPr>
        <p:spPr>
          <a:xfrm>
            <a:off x="3492500" y="2100263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A9703F-D5F3-988A-2BDA-D3497D97A34E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C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3"/>
          <p:cNvSpPr txBox="1"/>
          <p:nvPr/>
        </p:nvSpPr>
        <p:spPr>
          <a:xfrm>
            <a:off x="534988" y="273050"/>
            <a:ext cx="33162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pic>
        <p:nvPicPr>
          <p:cNvPr id="7170" name="图片 8" descr="66158-GAP 20190724_111530_Ch+Marker"/>
          <p:cNvPicPr>
            <a:picLocks noChangeAspect="1"/>
          </p:cNvPicPr>
          <p:nvPr/>
        </p:nvPicPr>
        <p:blipFill>
          <a:blip r:embed="rId37"/>
          <a:srcRect l="4793" t="34801" r="15581" b="43753"/>
          <a:stretch>
            <a:fillRect/>
          </a:stretch>
        </p:blipFill>
        <p:spPr>
          <a:xfrm>
            <a:off x="5580063" y="2128838"/>
            <a:ext cx="2951162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9" descr="7p21 20190615_192453_Ch+Marker"/>
          <p:cNvPicPr>
            <a:picLocks noChangeAspect="1"/>
          </p:cNvPicPr>
          <p:nvPr/>
        </p:nvPicPr>
        <p:blipFill>
          <a:blip r:embed="rId38"/>
          <a:srcRect l="7814" t="35013" r="12137" b="40796"/>
          <a:stretch>
            <a:fillRect/>
          </a:stretch>
        </p:blipFill>
        <p:spPr>
          <a:xfrm>
            <a:off x="1312863" y="4068763"/>
            <a:ext cx="3065462" cy="94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10" descr="7GAP 20190612_175057_Ch+Marker"/>
          <p:cNvPicPr>
            <a:picLocks noChangeAspect="1"/>
          </p:cNvPicPr>
          <p:nvPr/>
        </p:nvPicPr>
        <p:blipFill>
          <a:blip r:embed="rId39"/>
          <a:srcRect l="7359" t="33144" r="11568" b="47993"/>
          <a:stretch>
            <a:fillRect/>
          </a:stretch>
        </p:blipFill>
        <p:spPr>
          <a:xfrm>
            <a:off x="1293813" y="5076825"/>
            <a:ext cx="3084512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1" descr="7-p21 20190618_200008_Ch+Marker"/>
          <p:cNvPicPr>
            <a:picLocks noChangeAspect="1"/>
          </p:cNvPicPr>
          <p:nvPr/>
        </p:nvPicPr>
        <p:blipFill>
          <a:blip r:embed="rId40"/>
          <a:srcRect l="9195" t="40520" r="11584" b="39189"/>
          <a:stretch>
            <a:fillRect/>
          </a:stretch>
        </p:blipFill>
        <p:spPr>
          <a:xfrm>
            <a:off x="5534025" y="4076700"/>
            <a:ext cx="299720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2" descr="7-GAP 20190618_195627_Ch+Marker"/>
          <p:cNvPicPr>
            <a:picLocks noChangeAspect="1"/>
          </p:cNvPicPr>
          <p:nvPr/>
        </p:nvPicPr>
        <p:blipFill>
          <a:blip r:embed="rId41"/>
          <a:srcRect l="8301" t="43994" r="12494" b="37625"/>
          <a:stretch>
            <a:fillRect/>
          </a:stretch>
        </p:blipFill>
        <p:spPr>
          <a:xfrm>
            <a:off x="5534025" y="4949825"/>
            <a:ext cx="2997200" cy="7207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175" name="对象 13"/>
          <p:cNvGraphicFramePr/>
          <p:nvPr/>
        </p:nvGraphicFramePr>
        <p:xfrm>
          <a:off x="1187450" y="1484313"/>
          <a:ext cx="30972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2" imgW="5917565" imgH="913765" progId="Photoshop.Image.19">
                  <p:embed/>
                </p:oleObj>
              </mc:Choice>
              <mc:Fallback>
                <p:oleObj r:id="rId42" imgW="5917565" imgH="913765" progId="Photoshop.Image.19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187450" y="1484313"/>
                        <a:ext cx="3097213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对象 15"/>
          <p:cNvGraphicFramePr/>
          <p:nvPr/>
        </p:nvGraphicFramePr>
        <p:xfrm>
          <a:off x="1187450" y="2127250"/>
          <a:ext cx="311308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4" imgW="5904865" imgH="964565" progId="Photoshop.Image.19">
                  <p:embed/>
                </p:oleObj>
              </mc:Choice>
              <mc:Fallback>
                <p:oleObj r:id="rId44" imgW="5904865" imgH="964565" progId="Photoshop.Image.19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187450" y="2127250"/>
                        <a:ext cx="3113088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对象 17"/>
          <p:cNvGraphicFramePr/>
          <p:nvPr/>
        </p:nvGraphicFramePr>
        <p:xfrm>
          <a:off x="5580063" y="1489075"/>
          <a:ext cx="293211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6" imgW="5727065" imgH="1142365" progId="Photoshop.Image.19">
                  <p:embed/>
                </p:oleObj>
              </mc:Choice>
              <mc:Fallback>
                <p:oleObj r:id="rId46" imgW="5727065" imgH="1142365" progId="Photoshop.Image.19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580063" y="1489075"/>
                        <a:ext cx="2932112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文本框 7"/>
          <p:cNvSpPr txBox="1"/>
          <p:nvPr>
            <p:custDataLst>
              <p:tags r:id="rId1"/>
            </p:custDataLst>
          </p:nvPr>
        </p:nvSpPr>
        <p:spPr>
          <a:xfrm>
            <a:off x="5076825" y="1728788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7179" name="文本框 25"/>
          <p:cNvSpPr txBox="1"/>
          <p:nvPr>
            <p:custDataLst>
              <p:tags r:id="rId2"/>
            </p:custDataLst>
          </p:nvPr>
        </p:nvSpPr>
        <p:spPr>
          <a:xfrm>
            <a:off x="4686300" y="2276475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7180" name="文本框 7"/>
          <p:cNvSpPr txBox="1"/>
          <p:nvPr>
            <p:custDataLst>
              <p:tags r:id="rId3"/>
            </p:custDataLst>
          </p:nvPr>
        </p:nvSpPr>
        <p:spPr>
          <a:xfrm>
            <a:off x="692150" y="1585913"/>
            <a:ext cx="123507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7181" name="文本框 25"/>
          <p:cNvSpPr txBox="1"/>
          <p:nvPr>
            <p:custDataLst>
              <p:tags r:id="rId4"/>
            </p:custDataLst>
          </p:nvPr>
        </p:nvSpPr>
        <p:spPr>
          <a:xfrm>
            <a:off x="301625" y="2276475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7182" name="文本框 7"/>
          <p:cNvSpPr txBox="1"/>
          <p:nvPr>
            <p:custDataLst>
              <p:tags r:id="rId5"/>
            </p:custDataLst>
          </p:nvPr>
        </p:nvSpPr>
        <p:spPr>
          <a:xfrm>
            <a:off x="692150" y="4437063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7183" name="文本框 25"/>
          <p:cNvSpPr txBox="1"/>
          <p:nvPr>
            <p:custDataLst>
              <p:tags r:id="rId6"/>
            </p:custDataLst>
          </p:nvPr>
        </p:nvSpPr>
        <p:spPr>
          <a:xfrm>
            <a:off x="395288" y="5300663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7184" name="文本框 7"/>
          <p:cNvSpPr txBox="1"/>
          <p:nvPr>
            <p:custDataLst>
              <p:tags r:id="rId7"/>
            </p:custDataLst>
          </p:nvPr>
        </p:nvSpPr>
        <p:spPr>
          <a:xfrm>
            <a:off x="4991100" y="4360863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p21</a:t>
            </a:r>
          </a:p>
        </p:txBody>
      </p:sp>
      <p:sp>
        <p:nvSpPr>
          <p:cNvPr id="7185" name="文本框 25"/>
          <p:cNvSpPr txBox="1"/>
          <p:nvPr>
            <p:custDataLst>
              <p:tags r:id="rId8"/>
            </p:custDataLst>
          </p:nvPr>
        </p:nvSpPr>
        <p:spPr>
          <a:xfrm>
            <a:off x="4614863" y="5113338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6" name="object 12"/>
          <p:cNvSpPr txBox="1"/>
          <p:nvPr>
            <p:custDataLst>
              <p:tags r:id="rId9"/>
            </p:custDataLst>
          </p:nvPr>
        </p:nvSpPr>
        <p:spPr>
          <a:xfrm>
            <a:off x="6073775" y="123666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187" name="object 13"/>
          <p:cNvSpPr/>
          <p:nvPr>
            <p:custDataLst>
              <p:tags r:id="rId10"/>
            </p:custDataLst>
          </p:nvPr>
        </p:nvSpPr>
        <p:spPr>
          <a:xfrm>
            <a:off x="6643688" y="1214438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object 14"/>
          <p:cNvSpPr txBox="1"/>
          <p:nvPr>
            <p:custDataLst>
              <p:tags r:id="rId11"/>
            </p:custDataLst>
          </p:nvPr>
        </p:nvSpPr>
        <p:spPr>
          <a:xfrm>
            <a:off x="6794500" y="933450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1" name="object 12"/>
          <p:cNvSpPr txBox="1"/>
          <p:nvPr>
            <p:custDataLst>
              <p:tags r:id="rId12"/>
            </p:custDataLst>
          </p:nvPr>
        </p:nvSpPr>
        <p:spPr>
          <a:xfrm>
            <a:off x="1639888" y="1258888"/>
            <a:ext cx="1874838" cy="228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</a:t>
            </a:r>
            <a:r>
              <a:rPr lang="en-US"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190" name="object 13"/>
          <p:cNvSpPr/>
          <p:nvPr>
            <p:custDataLst>
              <p:tags r:id="rId13"/>
            </p:custDataLst>
          </p:nvPr>
        </p:nvSpPr>
        <p:spPr>
          <a:xfrm>
            <a:off x="2209800" y="1238250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object 14"/>
          <p:cNvSpPr txBox="1"/>
          <p:nvPr>
            <p:custDataLst>
              <p:tags r:id="rId14"/>
            </p:custDataLst>
          </p:nvPr>
        </p:nvSpPr>
        <p:spPr>
          <a:xfrm>
            <a:off x="2360613" y="955675"/>
            <a:ext cx="1058863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2"/>
          <p:cNvSpPr txBox="1"/>
          <p:nvPr>
            <p:custDataLst>
              <p:tags r:id="rId15"/>
            </p:custDataLst>
          </p:nvPr>
        </p:nvSpPr>
        <p:spPr>
          <a:xfrm>
            <a:off x="1771650" y="3808413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193" name="object 13"/>
          <p:cNvSpPr/>
          <p:nvPr>
            <p:custDataLst>
              <p:tags r:id="rId16"/>
            </p:custDataLst>
          </p:nvPr>
        </p:nvSpPr>
        <p:spPr>
          <a:xfrm>
            <a:off x="2341563" y="3786188"/>
            <a:ext cx="1331912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object 14"/>
          <p:cNvSpPr txBox="1"/>
          <p:nvPr>
            <p:custDataLst>
              <p:tags r:id="rId17"/>
            </p:custDataLst>
          </p:nvPr>
        </p:nvSpPr>
        <p:spPr>
          <a:xfrm>
            <a:off x="2492375" y="3505200"/>
            <a:ext cx="1060450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0" name="object 12"/>
          <p:cNvSpPr txBox="1"/>
          <p:nvPr>
            <p:custDataLst>
              <p:tags r:id="rId18"/>
            </p:custDataLst>
          </p:nvPr>
        </p:nvSpPr>
        <p:spPr>
          <a:xfrm>
            <a:off x="6043613" y="3822700"/>
            <a:ext cx="1874838" cy="239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p3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 DMSO 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6 9</a:t>
            </a:r>
            <a:r>
              <a:rPr sz="1400" spc="229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 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12μM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196" name="object 13"/>
          <p:cNvSpPr/>
          <p:nvPr>
            <p:custDataLst>
              <p:tags r:id="rId19"/>
            </p:custDataLst>
          </p:nvPr>
        </p:nvSpPr>
        <p:spPr>
          <a:xfrm>
            <a:off x="6613525" y="3800475"/>
            <a:ext cx="1331913" cy="0"/>
          </a:xfrm>
          <a:custGeom>
            <a:avLst/>
            <a:gdLst/>
            <a:ahLst/>
            <a:cxnLst/>
            <a:rect l="0" t="0" r="0" b="0"/>
            <a:pathLst>
              <a:path w="1332229" h="1">
                <a:moveTo>
                  <a:pt x="0" y="0"/>
                </a:moveTo>
                <a:lnTo>
                  <a:pt x="1332026" y="0"/>
                </a:lnTo>
              </a:path>
            </a:pathLst>
          </a:custGeom>
          <a:noFill/>
          <a:ln w="12700" cap="flat" cmpd="sng">
            <a:solidFill>
              <a:srgbClr val="497DBA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object 14"/>
          <p:cNvSpPr txBox="1"/>
          <p:nvPr>
            <p:custDataLst>
              <p:tags r:id="rId20"/>
            </p:custDataLst>
          </p:nvPr>
        </p:nvSpPr>
        <p:spPr>
          <a:xfrm>
            <a:off x="6764338" y="3517900"/>
            <a:ext cx="1058863" cy="241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p11+cu</a:t>
            </a:r>
            <a:r>
              <a:rPr sz="1400" spc="-2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r</a:t>
            </a:r>
            <a:r>
              <a:rPr sz="1400" spc="-5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cumi</a:t>
            </a:r>
            <a:r>
              <a:rPr sz="1400" noProof="1">
                <a:latin typeface="Calibri" panose="020F0502020204030204"/>
                <a:ea typeface="宋体" panose="02010600030101010101" pitchFamily="2" charset="-122"/>
                <a:cs typeface="Calibri" panose="020F0502020204030204"/>
              </a:rPr>
              <a:t>n</a:t>
            </a:r>
            <a:endParaRPr sz="1400" noProof="1">
              <a:latin typeface="Calibri" panose="020F0502020204030204"/>
              <a:cs typeface="Calibri" panose="020F0502020204030204"/>
            </a:endParaRPr>
          </a:p>
        </p:txBody>
      </p:sp>
      <p:cxnSp>
        <p:nvCxnSpPr>
          <p:cNvPr id="4" name="直接连接符 3"/>
          <p:cNvCxnSpPr/>
          <p:nvPr>
            <p:custDataLst>
              <p:tags r:id="rId21"/>
            </p:custDataLst>
          </p:nvPr>
        </p:nvCxnSpPr>
        <p:spPr>
          <a:xfrm flipV="1">
            <a:off x="7832725" y="242728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99" name="文本框 37"/>
          <p:cNvSpPr txBox="1"/>
          <p:nvPr>
            <p:custDataLst>
              <p:tags r:id="rId22"/>
            </p:custDataLst>
          </p:nvPr>
        </p:nvSpPr>
        <p:spPr>
          <a:xfrm>
            <a:off x="8027988" y="2300288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2" name="直接连接符 1"/>
          <p:cNvCxnSpPr/>
          <p:nvPr>
            <p:custDataLst>
              <p:tags r:id="rId23"/>
            </p:custDataLst>
          </p:nvPr>
        </p:nvCxnSpPr>
        <p:spPr>
          <a:xfrm flipV="1">
            <a:off x="3584575" y="54641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01" name="文本框 37"/>
          <p:cNvSpPr txBox="1"/>
          <p:nvPr>
            <p:custDataLst>
              <p:tags r:id="rId24"/>
            </p:custDataLst>
          </p:nvPr>
        </p:nvSpPr>
        <p:spPr>
          <a:xfrm>
            <a:off x="3779838" y="53371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7202" name="文本框 37"/>
          <p:cNvSpPr txBox="1"/>
          <p:nvPr>
            <p:custDataLst>
              <p:tags r:id="rId25"/>
            </p:custDataLst>
          </p:nvPr>
        </p:nvSpPr>
        <p:spPr>
          <a:xfrm>
            <a:off x="3635375" y="235426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8" name="直接连接符 7"/>
          <p:cNvCxnSpPr/>
          <p:nvPr>
            <p:custDataLst>
              <p:tags r:id="rId26"/>
            </p:custDataLst>
          </p:nvPr>
        </p:nvCxnSpPr>
        <p:spPr>
          <a:xfrm flipV="1">
            <a:off x="7780338" y="53149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04" name="文本框 37"/>
          <p:cNvSpPr txBox="1"/>
          <p:nvPr>
            <p:custDataLst>
              <p:tags r:id="rId27"/>
            </p:custDataLst>
          </p:nvPr>
        </p:nvSpPr>
        <p:spPr>
          <a:xfrm>
            <a:off x="7975600" y="518795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10" name="直接连接符 9"/>
          <p:cNvCxnSpPr/>
          <p:nvPr>
            <p:custDataLst>
              <p:tags r:id="rId28"/>
            </p:custDataLst>
          </p:nvPr>
        </p:nvCxnSpPr>
        <p:spPr>
          <a:xfrm flipV="1">
            <a:off x="3584575" y="17732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06" name="文本框 37"/>
          <p:cNvSpPr txBox="1"/>
          <p:nvPr>
            <p:custDataLst>
              <p:tags r:id="rId29"/>
            </p:custDataLst>
          </p:nvPr>
        </p:nvSpPr>
        <p:spPr>
          <a:xfrm>
            <a:off x="3743325" y="1646238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25kd</a:t>
            </a:r>
          </a:p>
        </p:txBody>
      </p:sp>
      <p:sp>
        <p:nvSpPr>
          <p:cNvPr id="7207" name="文本框 37"/>
          <p:cNvSpPr txBox="1"/>
          <p:nvPr>
            <p:custDataLst>
              <p:tags r:id="rId30"/>
            </p:custDataLst>
          </p:nvPr>
        </p:nvSpPr>
        <p:spPr>
          <a:xfrm>
            <a:off x="3727450" y="413385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25kd</a:t>
            </a:r>
          </a:p>
        </p:txBody>
      </p:sp>
      <p:sp>
        <p:nvSpPr>
          <p:cNvPr id="7208" name="文本框 37"/>
          <p:cNvSpPr txBox="1"/>
          <p:nvPr>
            <p:custDataLst>
              <p:tags r:id="rId31"/>
            </p:custDataLst>
          </p:nvPr>
        </p:nvSpPr>
        <p:spPr>
          <a:xfrm>
            <a:off x="3743325" y="4387850"/>
            <a:ext cx="557213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15kd</a:t>
            </a:r>
          </a:p>
        </p:txBody>
      </p:sp>
      <p:cxnSp>
        <p:nvCxnSpPr>
          <p:cNvPr id="21" name="直接连接符 20"/>
          <p:cNvCxnSpPr/>
          <p:nvPr>
            <p:custDataLst>
              <p:tags r:id="rId32"/>
            </p:custDataLst>
          </p:nvPr>
        </p:nvCxnSpPr>
        <p:spPr>
          <a:xfrm flipV="1">
            <a:off x="7837488" y="17732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10" name="文本框 37"/>
          <p:cNvSpPr txBox="1"/>
          <p:nvPr>
            <p:custDataLst>
              <p:tags r:id="rId33"/>
            </p:custDataLst>
          </p:nvPr>
        </p:nvSpPr>
        <p:spPr>
          <a:xfrm>
            <a:off x="7996238" y="1647825"/>
            <a:ext cx="557212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25kd</a:t>
            </a:r>
          </a:p>
        </p:txBody>
      </p:sp>
      <p:cxnSp>
        <p:nvCxnSpPr>
          <p:cNvPr id="24" name="直接连接符 23"/>
          <p:cNvCxnSpPr/>
          <p:nvPr>
            <p:custDataLst>
              <p:tags r:id="rId34"/>
            </p:custDataLst>
          </p:nvPr>
        </p:nvCxnSpPr>
        <p:spPr>
          <a:xfrm flipV="1">
            <a:off x="7869238" y="440055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12" name="文本框 37"/>
          <p:cNvSpPr txBox="1"/>
          <p:nvPr>
            <p:custDataLst>
              <p:tags r:id="rId35"/>
            </p:custDataLst>
          </p:nvPr>
        </p:nvSpPr>
        <p:spPr>
          <a:xfrm>
            <a:off x="8027988" y="4273550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25kd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2BEF2A-58FD-01F2-8DAF-00554C6B5CD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C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6" descr="3-p300 20190623_211208_Ch+Marker"/>
          <p:cNvPicPr>
            <a:picLocks noChangeAspect="1"/>
          </p:cNvPicPr>
          <p:nvPr/>
        </p:nvPicPr>
        <p:blipFill>
          <a:blip r:embed="rId33"/>
          <a:srcRect l="5110" t="38683" r="15686" b="41054"/>
          <a:stretch>
            <a:fillRect/>
          </a:stretch>
        </p:blipFill>
        <p:spPr>
          <a:xfrm>
            <a:off x="1004888" y="1557338"/>
            <a:ext cx="3095625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7" descr="3-GAP 20190621_140502_Ch+Marker"/>
          <p:cNvPicPr>
            <a:picLocks noChangeAspect="1"/>
          </p:cNvPicPr>
          <p:nvPr/>
        </p:nvPicPr>
        <p:blipFill>
          <a:blip r:embed="rId34"/>
          <a:srcRect l="10625" t="35011" r="10153" b="48431"/>
          <a:stretch>
            <a:fillRect/>
          </a:stretch>
        </p:blipFill>
        <p:spPr>
          <a:xfrm>
            <a:off x="1003300" y="2420938"/>
            <a:ext cx="3097213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4" descr="2-2P300 20190309_171626_Ch+Marker"/>
          <p:cNvPicPr>
            <a:picLocks noChangeAspect="1"/>
          </p:cNvPicPr>
          <p:nvPr/>
        </p:nvPicPr>
        <p:blipFill>
          <a:blip r:embed="rId35"/>
          <a:srcRect l="6310" t="23949" r="4208" b="44679"/>
          <a:stretch>
            <a:fillRect/>
          </a:stretch>
        </p:blipFill>
        <p:spPr>
          <a:xfrm>
            <a:off x="5219700" y="1557338"/>
            <a:ext cx="3295650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5" descr="2-gapdh 20190308_110854_Ch+Marker"/>
          <p:cNvPicPr>
            <a:picLocks noChangeAspect="1"/>
          </p:cNvPicPr>
          <p:nvPr/>
        </p:nvPicPr>
        <p:blipFill>
          <a:blip r:embed="rId36"/>
          <a:srcRect l="12868" t="25784" b="45995"/>
          <a:stretch>
            <a:fillRect/>
          </a:stretch>
        </p:blipFill>
        <p:spPr>
          <a:xfrm>
            <a:off x="5248275" y="2336800"/>
            <a:ext cx="3267075" cy="8207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197" name="对象 9"/>
          <p:cNvGraphicFramePr/>
          <p:nvPr/>
        </p:nvGraphicFramePr>
        <p:xfrm>
          <a:off x="1019175" y="5084763"/>
          <a:ext cx="30813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7" imgW="6285865" imgH="1472565" progId="Photoshop.Image.19">
                  <p:embed/>
                </p:oleObj>
              </mc:Choice>
              <mc:Fallback>
                <p:oleObj r:id="rId37" imgW="6285865" imgH="1472565" progId="Photoshop.Image.19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19175" y="5084763"/>
                        <a:ext cx="3081338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对象 11"/>
          <p:cNvGraphicFramePr/>
          <p:nvPr/>
        </p:nvGraphicFramePr>
        <p:xfrm>
          <a:off x="1003300" y="4194175"/>
          <a:ext cx="309721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9" imgW="6297930" imgH="1523365" progId="Photoshop.Image.19">
                  <p:embed/>
                </p:oleObj>
              </mc:Choice>
              <mc:Fallback>
                <p:oleObj r:id="rId39" imgW="6297930" imgH="1523365" progId="Photoshop.Image.19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03300" y="4194175"/>
                        <a:ext cx="3097213" cy="83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9" name="图片 8" descr="1-P300 20190313_112234_Ch+Marker"/>
          <p:cNvPicPr>
            <a:picLocks noChangeAspect="1"/>
          </p:cNvPicPr>
          <p:nvPr/>
        </p:nvPicPr>
        <p:blipFill>
          <a:blip r:embed="rId41">
            <a:lum bright="6000"/>
          </a:blip>
          <a:srcRect l="9065" t="27637" r="4646" b="45525"/>
          <a:stretch>
            <a:fillRect/>
          </a:stretch>
        </p:blipFill>
        <p:spPr>
          <a:xfrm>
            <a:off x="5180013" y="4089400"/>
            <a:ext cx="3089275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3" descr="1GAP 20190312_122917_Ch+Marker"/>
          <p:cNvPicPr>
            <a:picLocks noChangeAspect="1"/>
          </p:cNvPicPr>
          <p:nvPr/>
        </p:nvPicPr>
        <p:blipFill>
          <a:blip r:embed="rId42"/>
          <a:srcRect l="4793" t="44452" r="8952" b="33305"/>
          <a:stretch>
            <a:fillRect/>
          </a:stretch>
        </p:blipFill>
        <p:spPr>
          <a:xfrm>
            <a:off x="5180013" y="4940300"/>
            <a:ext cx="3089275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文本框 1"/>
          <p:cNvSpPr txBox="1"/>
          <p:nvPr/>
        </p:nvSpPr>
        <p:spPr>
          <a:xfrm>
            <a:off x="107950" y="188913"/>
            <a:ext cx="12112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C646</a:t>
            </a:r>
          </a:p>
        </p:txBody>
      </p:sp>
      <p:sp>
        <p:nvSpPr>
          <p:cNvPr id="8202" name="文本框 7"/>
          <p:cNvSpPr txBox="1"/>
          <p:nvPr>
            <p:custDataLst>
              <p:tags r:id="rId1"/>
            </p:custDataLst>
          </p:nvPr>
        </p:nvSpPr>
        <p:spPr>
          <a:xfrm>
            <a:off x="350838" y="185420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25"/>
          <p:cNvSpPr txBox="1"/>
          <p:nvPr>
            <p:custDataLst>
              <p:tags r:id="rId2"/>
            </p:custDataLst>
          </p:nvPr>
        </p:nvSpPr>
        <p:spPr>
          <a:xfrm>
            <a:off x="134938" y="2533650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8204" name="文本框 7"/>
          <p:cNvSpPr txBox="1"/>
          <p:nvPr>
            <p:custDataLst>
              <p:tags r:id="rId3"/>
            </p:custDataLst>
          </p:nvPr>
        </p:nvSpPr>
        <p:spPr>
          <a:xfrm>
            <a:off x="4606925" y="185420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文本框 25"/>
          <p:cNvSpPr txBox="1"/>
          <p:nvPr>
            <p:custDataLst>
              <p:tags r:id="rId4"/>
            </p:custDataLst>
          </p:nvPr>
        </p:nvSpPr>
        <p:spPr>
          <a:xfrm>
            <a:off x="4391025" y="2552700"/>
            <a:ext cx="127158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8206" name="文本框 7"/>
          <p:cNvSpPr txBox="1"/>
          <p:nvPr>
            <p:custDataLst>
              <p:tags r:id="rId5"/>
            </p:custDataLst>
          </p:nvPr>
        </p:nvSpPr>
        <p:spPr>
          <a:xfrm>
            <a:off x="341313" y="4508500"/>
            <a:ext cx="1235075" cy="338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文本框 25"/>
          <p:cNvSpPr txBox="1"/>
          <p:nvPr>
            <p:custDataLst>
              <p:tags r:id="rId6"/>
            </p:custDataLst>
          </p:nvPr>
        </p:nvSpPr>
        <p:spPr>
          <a:xfrm>
            <a:off x="125413" y="5111750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8208" name="文本框 7"/>
          <p:cNvSpPr txBox="1"/>
          <p:nvPr>
            <p:custDataLst>
              <p:tags r:id="rId7"/>
            </p:custDataLst>
          </p:nvPr>
        </p:nvSpPr>
        <p:spPr>
          <a:xfrm>
            <a:off x="4529138" y="4456113"/>
            <a:ext cx="1235075" cy="3381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p300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文本框 25"/>
          <p:cNvSpPr txBox="1"/>
          <p:nvPr>
            <p:custDataLst>
              <p:tags r:id="rId8"/>
            </p:custDataLst>
          </p:nvPr>
        </p:nvSpPr>
        <p:spPr>
          <a:xfrm>
            <a:off x="4313238" y="5145088"/>
            <a:ext cx="127158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8210" name="文本框 4"/>
          <p:cNvSpPr txBox="1"/>
          <p:nvPr>
            <p:custDataLst>
              <p:tags r:id="rId9"/>
            </p:custDataLst>
          </p:nvPr>
        </p:nvSpPr>
        <p:spPr>
          <a:xfrm>
            <a:off x="5754688" y="1293813"/>
            <a:ext cx="3167062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15  25</a:t>
            </a: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 flipV="1">
            <a:off x="6550025" y="1290638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12" name="文本框 8"/>
          <p:cNvSpPr txBox="1"/>
          <p:nvPr>
            <p:custDataLst>
              <p:tags r:id="rId11"/>
            </p:custDataLst>
          </p:nvPr>
        </p:nvSpPr>
        <p:spPr>
          <a:xfrm>
            <a:off x="6692900" y="1016000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8213" name="文本框 4"/>
          <p:cNvSpPr txBox="1"/>
          <p:nvPr>
            <p:custDataLst>
              <p:tags r:id="rId12"/>
            </p:custDataLst>
          </p:nvPr>
        </p:nvSpPr>
        <p:spPr>
          <a:xfrm>
            <a:off x="1276350" y="1292225"/>
            <a:ext cx="3167063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 flipV="1">
            <a:off x="2071688" y="1289050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15" name="文本框 8"/>
          <p:cNvSpPr txBox="1"/>
          <p:nvPr>
            <p:custDataLst>
              <p:tags r:id="rId14"/>
            </p:custDataLst>
          </p:nvPr>
        </p:nvSpPr>
        <p:spPr>
          <a:xfrm>
            <a:off x="2214563" y="1014413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8216" name="文本框 4"/>
          <p:cNvSpPr txBox="1"/>
          <p:nvPr>
            <p:custDataLst>
              <p:tags r:id="rId15"/>
            </p:custDataLst>
          </p:nvPr>
        </p:nvSpPr>
        <p:spPr>
          <a:xfrm>
            <a:off x="1423988" y="3916363"/>
            <a:ext cx="31670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15" name="直接连接符 14"/>
          <p:cNvCxnSpPr/>
          <p:nvPr>
            <p:custDataLst>
              <p:tags r:id="rId16"/>
            </p:custDataLst>
          </p:nvPr>
        </p:nvCxnSpPr>
        <p:spPr>
          <a:xfrm flipV="1">
            <a:off x="2219325" y="3913188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18" name="文本框 8"/>
          <p:cNvSpPr txBox="1"/>
          <p:nvPr>
            <p:custDataLst>
              <p:tags r:id="rId17"/>
            </p:custDataLst>
          </p:nvPr>
        </p:nvSpPr>
        <p:spPr>
          <a:xfrm>
            <a:off x="2362200" y="3638550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8219" name="文本框 4"/>
          <p:cNvSpPr txBox="1"/>
          <p:nvPr>
            <p:custDataLst>
              <p:tags r:id="rId18"/>
            </p:custDataLst>
          </p:nvPr>
        </p:nvSpPr>
        <p:spPr>
          <a:xfrm>
            <a:off x="5630863" y="3802063"/>
            <a:ext cx="31670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18" name="直接连接符 17"/>
          <p:cNvCxnSpPr/>
          <p:nvPr>
            <p:custDataLst>
              <p:tags r:id="rId19"/>
            </p:custDataLst>
          </p:nvPr>
        </p:nvCxnSpPr>
        <p:spPr>
          <a:xfrm flipV="1">
            <a:off x="6426200" y="3798888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21" name="文本框 8"/>
          <p:cNvSpPr txBox="1"/>
          <p:nvPr>
            <p:custDataLst>
              <p:tags r:id="rId20"/>
            </p:custDataLst>
          </p:nvPr>
        </p:nvSpPr>
        <p:spPr>
          <a:xfrm>
            <a:off x="6569075" y="3524250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cxnSp>
        <p:nvCxnSpPr>
          <p:cNvPr id="4" name="直接连接符 3"/>
          <p:cNvCxnSpPr/>
          <p:nvPr>
            <p:custDataLst>
              <p:tags r:id="rId21"/>
            </p:custDataLst>
          </p:nvPr>
        </p:nvCxnSpPr>
        <p:spPr>
          <a:xfrm flipV="1">
            <a:off x="3348038" y="27463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23" name="文本框 37"/>
          <p:cNvSpPr txBox="1"/>
          <p:nvPr>
            <p:custDataLst>
              <p:tags r:id="rId22"/>
            </p:custDataLst>
          </p:nvPr>
        </p:nvSpPr>
        <p:spPr>
          <a:xfrm>
            <a:off x="3543300" y="262096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8224" name="文本框 37"/>
          <p:cNvSpPr txBox="1"/>
          <p:nvPr>
            <p:custDataLst>
              <p:tags r:id="rId23"/>
            </p:custDataLst>
          </p:nvPr>
        </p:nvSpPr>
        <p:spPr>
          <a:xfrm>
            <a:off x="3584575" y="5394325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8225" name="文本框 37"/>
          <p:cNvSpPr txBox="1"/>
          <p:nvPr>
            <p:custDataLst>
              <p:tags r:id="rId24"/>
            </p:custDataLst>
          </p:nvPr>
        </p:nvSpPr>
        <p:spPr>
          <a:xfrm>
            <a:off x="8027988" y="2695575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8226" name="文本框 37"/>
          <p:cNvSpPr txBox="1"/>
          <p:nvPr>
            <p:custDataLst>
              <p:tags r:id="rId25"/>
            </p:custDataLst>
          </p:nvPr>
        </p:nvSpPr>
        <p:spPr>
          <a:xfrm>
            <a:off x="7613650" y="5300663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8227" name="文本框 9"/>
          <p:cNvSpPr txBox="1"/>
          <p:nvPr>
            <p:custDataLst>
              <p:tags r:id="rId26"/>
            </p:custDataLst>
          </p:nvPr>
        </p:nvSpPr>
        <p:spPr>
          <a:xfrm>
            <a:off x="3546475" y="4549775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250kd</a:t>
            </a:r>
          </a:p>
        </p:txBody>
      </p:sp>
      <p:sp>
        <p:nvSpPr>
          <p:cNvPr id="8228" name="文本框 9"/>
          <p:cNvSpPr txBox="1"/>
          <p:nvPr>
            <p:custDataLst>
              <p:tags r:id="rId27"/>
            </p:custDataLst>
          </p:nvPr>
        </p:nvSpPr>
        <p:spPr>
          <a:xfrm>
            <a:off x="7740650" y="4602163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sp>
        <p:nvSpPr>
          <p:cNvPr id="8229" name="文本框 9"/>
          <p:cNvSpPr txBox="1"/>
          <p:nvPr>
            <p:custDataLst>
              <p:tags r:id="rId28"/>
            </p:custDataLst>
          </p:nvPr>
        </p:nvSpPr>
        <p:spPr>
          <a:xfrm>
            <a:off x="8172450" y="1846263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250kd</a:t>
            </a:r>
          </a:p>
        </p:txBody>
      </p:sp>
      <p:sp>
        <p:nvSpPr>
          <p:cNvPr id="8230" name="文本框 9"/>
          <p:cNvSpPr txBox="1"/>
          <p:nvPr>
            <p:custDataLst>
              <p:tags r:id="rId29"/>
            </p:custDataLst>
          </p:nvPr>
        </p:nvSpPr>
        <p:spPr>
          <a:xfrm>
            <a:off x="3546475" y="1887538"/>
            <a:ext cx="554038" cy="2460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170kd</a:t>
            </a:r>
          </a:p>
        </p:txBody>
      </p:sp>
      <p:cxnSp>
        <p:nvCxnSpPr>
          <p:cNvPr id="13" name="直接连接符 12"/>
          <p:cNvCxnSpPr/>
          <p:nvPr>
            <p:custDataLst>
              <p:tags r:id="rId30"/>
            </p:custDataLst>
          </p:nvPr>
        </p:nvCxnSpPr>
        <p:spPr>
          <a:xfrm flipV="1">
            <a:off x="3275013" y="19891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F455400E-8A51-800C-49A3-A0A1C51C228B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D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"/>
          <p:cNvSpPr txBox="1"/>
          <p:nvPr/>
        </p:nvSpPr>
        <p:spPr>
          <a:xfrm>
            <a:off x="679450" y="311150"/>
            <a:ext cx="1660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pic>
        <p:nvPicPr>
          <p:cNvPr id="10242" name="图片 5" descr="3-GAP 20190621_140502_Ch+Marker"/>
          <p:cNvPicPr>
            <a:picLocks noChangeAspect="1"/>
          </p:cNvPicPr>
          <p:nvPr/>
        </p:nvPicPr>
        <p:blipFill>
          <a:blip r:embed="rId3"/>
          <a:srcRect l="9212" t="34442" r="11568" b="47681"/>
          <a:stretch>
            <a:fillRect/>
          </a:stretch>
        </p:blipFill>
        <p:spPr>
          <a:xfrm>
            <a:off x="933450" y="2324100"/>
            <a:ext cx="3213100" cy="700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8" descr="3wp2C-p53 20190606_195025_Ch+Marker"/>
          <p:cNvPicPr>
            <a:picLocks noChangeAspect="1"/>
          </p:cNvPicPr>
          <p:nvPr/>
        </p:nvPicPr>
        <p:blipFill>
          <a:blip r:embed="rId4"/>
          <a:srcRect l="5524" t="31325" r="7880" b="50252"/>
          <a:stretch>
            <a:fillRect/>
          </a:stretch>
        </p:blipFill>
        <p:spPr>
          <a:xfrm>
            <a:off x="774700" y="4032250"/>
            <a:ext cx="3286125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9" descr="3wp2c-GAP 20190608_114236_Ch+Marker"/>
          <p:cNvPicPr>
            <a:picLocks noChangeAspect="1"/>
          </p:cNvPicPr>
          <p:nvPr/>
        </p:nvPicPr>
        <p:blipFill>
          <a:blip r:embed="rId5"/>
          <a:srcRect l="5524" t="40520" r="5336" b="38943"/>
          <a:stretch>
            <a:fillRect/>
          </a:stretch>
        </p:blipFill>
        <p:spPr>
          <a:xfrm>
            <a:off x="774700" y="4735513"/>
            <a:ext cx="3286125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3" descr="4-Smad3 20190624_182705_Ch+Marker"/>
          <p:cNvPicPr>
            <a:picLocks noChangeAspect="1"/>
          </p:cNvPicPr>
          <p:nvPr/>
        </p:nvPicPr>
        <p:blipFill>
          <a:blip r:embed="rId6"/>
          <a:srcRect l="7684" t="43526" r="9732" b="41771"/>
          <a:stretch>
            <a:fillRect/>
          </a:stretch>
        </p:blipFill>
        <p:spPr>
          <a:xfrm>
            <a:off x="5029200" y="1555750"/>
            <a:ext cx="3214688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4" descr="4-GAP 20190621_140653_Ch+Marker"/>
          <p:cNvPicPr>
            <a:picLocks noChangeAspect="1"/>
          </p:cNvPicPr>
          <p:nvPr/>
        </p:nvPicPr>
        <p:blipFill>
          <a:blip r:embed="rId7"/>
          <a:srcRect l="4077" t="36848" r="14070" b="45146"/>
          <a:stretch>
            <a:fillRect/>
          </a:stretch>
        </p:blipFill>
        <p:spPr>
          <a:xfrm>
            <a:off x="5043488" y="2208213"/>
            <a:ext cx="3200400" cy="70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" descr="3-P53 20190621_160926_Ch+Marker"/>
          <p:cNvPicPr>
            <a:picLocks noChangeAspect="1"/>
          </p:cNvPicPr>
          <p:nvPr/>
        </p:nvPicPr>
        <p:blipFill>
          <a:blip r:embed="rId8"/>
          <a:srcRect l="37108" t="6320" r="46288" b="11900"/>
          <a:stretch>
            <a:fillRect/>
          </a:stretch>
        </p:blipFill>
        <p:spPr>
          <a:xfrm rot="5400000">
            <a:off x="2230438" y="339725"/>
            <a:ext cx="647700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5" descr="4-Smad3 20190629_193231_Ch+Marker"/>
          <p:cNvPicPr>
            <a:picLocks noChangeAspect="1"/>
          </p:cNvPicPr>
          <p:nvPr/>
        </p:nvPicPr>
        <p:blipFill>
          <a:blip r:embed="rId9"/>
          <a:srcRect l="8253" t="39447" r="16214" b="47517"/>
          <a:stretch>
            <a:fillRect/>
          </a:stretch>
        </p:blipFill>
        <p:spPr>
          <a:xfrm>
            <a:off x="4913313" y="4005263"/>
            <a:ext cx="3232150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7" descr="4-GAP 20190627_163602_Ch+Marker"/>
          <p:cNvPicPr>
            <a:picLocks noChangeAspect="1"/>
          </p:cNvPicPr>
          <p:nvPr/>
        </p:nvPicPr>
        <p:blipFill>
          <a:blip r:embed="rId10"/>
          <a:srcRect l="7181" t="35271" r="13078" b="47507"/>
          <a:stretch>
            <a:fillRect/>
          </a:stretch>
        </p:blipFill>
        <p:spPr>
          <a:xfrm>
            <a:off x="4913313" y="4714875"/>
            <a:ext cx="323215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文本框 2"/>
          <p:cNvSpPr txBox="1"/>
          <p:nvPr/>
        </p:nvSpPr>
        <p:spPr>
          <a:xfrm>
            <a:off x="1282700" y="1384300"/>
            <a:ext cx="3167063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 15   25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157413" y="1379538"/>
            <a:ext cx="1187450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文本框 6"/>
          <p:cNvSpPr txBox="1"/>
          <p:nvPr/>
        </p:nvSpPr>
        <p:spPr>
          <a:xfrm>
            <a:off x="2300288" y="1106488"/>
            <a:ext cx="1122362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0253" name="文本框 4"/>
          <p:cNvSpPr txBox="1"/>
          <p:nvPr/>
        </p:nvSpPr>
        <p:spPr>
          <a:xfrm>
            <a:off x="5430838" y="1293813"/>
            <a:ext cx="31670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226175" y="1290638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5" name="文本框 8"/>
          <p:cNvSpPr txBox="1"/>
          <p:nvPr/>
        </p:nvSpPr>
        <p:spPr>
          <a:xfrm>
            <a:off x="6369050" y="1016000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0256" name="文本框 9"/>
          <p:cNvSpPr txBox="1"/>
          <p:nvPr/>
        </p:nvSpPr>
        <p:spPr>
          <a:xfrm>
            <a:off x="1295400" y="3776663"/>
            <a:ext cx="3167063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 C  DMSO  5  10  15   25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139950" y="3762375"/>
            <a:ext cx="1187450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8" name="文本框 11"/>
          <p:cNvSpPr txBox="1"/>
          <p:nvPr/>
        </p:nvSpPr>
        <p:spPr>
          <a:xfrm>
            <a:off x="2282825" y="3489325"/>
            <a:ext cx="1123950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0259" name="文本框 12"/>
          <p:cNvSpPr txBox="1"/>
          <p:nvPr/>
        </p:nvSpPr>
        <p:spPr>
          <a:xfrm>
            <a:off x="5195888" y="3741738"/>
            <a:ext cx="31670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 C  DMSO  5   10   15   25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111875" y="3738563"/>
            <a:ext cx="1189038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61" name="文本框 14"/>
          <p:cNvSpPr txBox="1"/>
          <p:nvPr/>
        </p:nvSpPr>
        <p:spPr>
          <a:xfrm>
            <a:off x="6256338" y="3463925"/>
            <a:ext cx="11223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pic>
        <p:nvPicPr>
          <p:cNvPr id="10262" name="图片 33"/>
          <p:cNvPicPr/>
          <p:nvPr/>
        </p:nvPicPr>
        <p:blipFill>
          <a:blip r:embed="rId11"/>
          <a:srcRect l="39944" r="17978"/>
          <a:stretch>
            <a:fillRect/>
          </a:stretch>
        </p:blipFill>
        <p:spPr>
          <a:xfrm>
            <a:off x="8245475" y="388938"/>
            <a:ext cx="72390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3" name="图片 56"/>
          <p:cNvPicPr/>
          <p:nvPr/>
        </p:nvPicPr>
        <p:blipFill>
          <a:blip r:embed="rId12"/>
          <a:srcRect l="42535" r="16512"/>
          <a:stretch>
            <a:fillRect/>
          </a:stretch>
        </p:blipFill>
        <p:spPr>
          <a:xfrm>
            <a:off x="8362950" y="3743325"/>
            <a:ext cx="801688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4" name="文本框 15"/>
          <p:cNvSpPr txBox="1"/>
          <p:nvPr/>
        </p:nvSpPr>
        <p:spPr>
          <a:xfrm>
            <a:off x="403225" y="1839913"/>
            <a:ext cx="6064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0265" name="文本框 16"/>
          <p:cNvSpPr txBox="1"/>
          <p:nvPr/>
        </p:nvSpPr>
        <p:spPr>
          <a:xfrm>
            <a:off x="4527550" y="1674813"/>
            <a:ext cx="6064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0266" name="文本框 17"/>
          <p:cNvSpPr txBox="1"/>
          <p:nvPr/>
        </p:nvSpPr>
        <p:spPr>
          <a:xfrm>
            <a:off x="250825" y="4248150"/>
            <a:ext cx="6064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0267" name="文本框 18"/>
          <p:cNvSpPr txBox="1"/>
          <p:nvPr/>
        </p:nvSpPr>
        <p:spPr>
          <a:xfrm>
            <a:off x="4375150" y="4214813"/>
            <a:ext cx="606425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p53</a:t>
            </a:r>
          </a:p>
        </p:txBody>
      </p:sp>
      <p:sp>
        <p:nvSpPr>
          <p:cNvPr id="10268" name="文本框 46"/>
          <p:cNvSpPr txBox="1"/>
          <p:nvPr/>
        </p:nvSpPr>
        <p:spPr>
          <a:xfrm>
            <a:off x="-68262" y="2459038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0269" name="文本框 46"/>
          <p:cNvSpPr txBox="1"/>
          <p:nvPr/>
        </p:nvSpPr>
        <p:spPr>
          <a:xfrm>
            <a:off x="4032250" y="2327275"/>
            <a:ext cx="1252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0270" name="文本框 46"/>
          <p:cNvSpPr txBox="1"/>
          <p:nvPr/>
        </p:nvSpPr>
        <p:spPr>
          <a:xfrm>
            <a:off x="-244475" y="4883150"/>
            <a:ext cx="12509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0271" name="文本框 46"/>
          <p:cNvSpPr txBox="1"/>
          <p:nvPr/>
        </p:nvSpPr>
        <p:spPr>
          <a:xfrm>
            <a:off x="3890963" y="4914900"/>
            <a:ext cx="12509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0272" name="文本框 28"/>
          <p:cNvSpPr txBox="1"/>
          <p:nvPr/>
        </p:nvSpPr>
        <p:spPr>
          <a:xfrm>
            <a:off x="3492500" y="42211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10273" name="文本框 25"/>
          <p:cNvSpPr txBox="1"/>
          <p:nvPr/>
        </p:nvSpPr>
        <p:spPr>
          <a:xfrm>
            <a:off x="3559175" y="4935538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7413625" y="17954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75" name="文本框 22"/>
          <p:cNvSpPr txBox="1"/>
          <p:nvPr/>
        </p:nvSpPr>
        <p:spPr>
          <a:xfrm>
            <a:off x="7581900" y="16684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7413625" y="25098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77" name="文本框 26"/>
          <p:cNvSpPr txBox="1"/>
          <p:nvPr/>
        </p:nvSpPr>
        <p:spPr>
          <a:xfrm>
            <a:off x="7493000" y="5013325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0278" name="文本框 27"/>
          <p:cNvSpPr txBox="1"/>
          <p:nvPr/>
        </p:nvSpPr>
        <p:spPr>
          <a:xfrm>
            <a:off x="3492500" y="1736725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3311525" y="185102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3382963" y="26320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81" name="文本框 32"/>
          <p:cNvSpPr txBox="1"/>
          <p:nvPr/>
        </p:nvSpPr>
        <p:spPr>
          <a:xfrm>
            <a:off x="3540125" y="2555875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0282" name="文本框 34"/>
          <p:cNvSpPr txBox="1"/>
          <p:nvPr/>
        </p:nvSpPr>
        <p:spPr>
          <a:xfrm>
            <a:off x="7524750" y="4149725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7343775" y="428148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380288" y="50498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85" name="文本框 37"/>
          <p:cNvSpPr txBox="1"/>
          <p:nvPr/>
        </p:nvSpPr>
        <p:spPr>
          <a:xfrm>
            <a:off x="7629525" y="2495550"/>
            <a:ext cx="55721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AFF883-8945-50FA-09AA-6D5B3541FB4B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D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3"/>
          <p:cNvSpPr txBox="1"/>
          <p:nvPr/>
        </p:nvSpPr>
        <p:spPr>
          <a:xfrm>
            <a:off x="395288" y="260350"/>
            <a:ext cx="16589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pic>
        <p:nvPicPr>
          <p:cNvPr id="12290" name="图片 4" descr="1-PAI1 20190621_144038_Ch+Marker"/>
          <p:cNvPicPr>
            <a:picLocks noChangeAspect="1"/>
          </p:cNvPicPr>
          <p:nvPr/>
        </p:nvPicPr>
        <p:blipFill>
          <a:blip r:embed="rId2"/>
          <a:srcRect l="8286" t="38474" r="14735" b="45360"/>
          <a:stretch>
            <a:fillRect/>
          </a:stretch>
        </p:blipFill>
        <p:spPr>
          <a:xfrm>
            <a:off x="1139825" y="1700213"/>
            <a:ext cx="3009900" cy="63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5" descr="1-GAP 20190619_115209_Ch+Marker"/>
          <p:cNvPicPr>
            <a:picLocks noChangeAspect="1"/>
          </p:cNvPicPr>
          <p:nvPr/>
        </p:nvPicPr>
        <p:blipFill>
          <a:blip r:embed="rId3"/>
          <a:srcRect l="7474" t="34996" r="16248" b="48460"/>
          <a:stretch>
            <a:fillRect/>
          </a:stretch>
        </p:blipFill>
        <p:spPr>
          <a:xfrm>
            <a:off x="1139825" y="2347913"/>
            <a:ext cx="3009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6" descr="2-PAI1 20190621_144304_Ch+Marker"/>
          <p:cNvPicPr>
            <a:picLocks noChangeAspect="1"/>
          </p:cNvPicPr>
          <p:nvPr/>
        </p:nvPicPr>
        <p:blipFill>
          <a:blip r:embed="rId4"/>
          <a:srcRect l="11047" t="35022" r="11568" b="50424"/>
          <a:stretch>
            <a:fillRect/>
          </a:stretch>
        </p:blipFill>
        <p:spPr>
          <a:xfrm>
            <a:off x="1069975" y="4159250"/>
            <a:ext cx="3024188" cy="56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7" descr="2-GAP 20190618_200020_Ch+Marker"/>
          <p:cNvPicPr>
            <a:picLocks noChangeAspect="1"/>
          </p:cNvPicPr>
          <p:nvPr/>
        </p:nvPicPr>
        <p:blipFill>
          <a:blip r:embed="rId5"/>
          <a:srcRect l="12405" t="38992" r="11089" b="45197"/>
          <a:stretch>
            <a:fillRect/>
          </a:stretch>
        </p:blipFill>
        <p:spPr>
          <a:xfrm>
            <a:off x="1085850" y="4810125"/>
            <a:ext cx="2990850" cy="61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8" descr="3-PAI-1 20190625_155353_Ch+Marker"/>
          <p:cNvPicPr>
            <a:picLocks noChangeAspect="1"/>
          </p:cNvPicPr>
          <p:nvPr/>
        </p:nvPicPr>
        <p:blipFill>
          <a:blip r:embed="rId6"/>
          <a:srcRect l="12477" t="40796" r="7880" b="42986"/>
          <a:stretch>
            <a:fillRect/>
          </a:stretch>
        </p:blipFill>
        <p:spPr>
          <a:xfrm>
            <a:off x="5446713" y="1766888"/>
            <a:ext cx="3140075" cy="63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9" descr="3-GAP 20190621_140502_Ch+Marker"/>
          <p:cNvPicPr>
            <a:picLocks noChangeAspect="1"/>
          </p:cNvPicPr>
          <p:nvPr/>
        </p:nvPicPr>
        <p:blipFill>
          <a:blip r:embed="rId7"/>
          <a:srcRect l="9212" t="36653" r="9715" b="48891"/>
          <a:stretch>
            <a:fillRect/>
          </a:stretch>
        </p:blipFill>
        <p:spPr>
          <a:xfrm>
            <a:off x="5445125" y="2430463"/>
            <a:ext cx="3168650" cy="56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0" descr="4-PAI-1 20190625_153827_Ch+Marker"/>
          <p:cNvPicPr>
            <a:picLocks noChangeAspect="1"/>
          </p:cNvPicPr>
          <p:nvPr/>
        </p:nvPicPr>
        <p:blipFill>
          <a:blip r:embed="rId8"/>
          <a:srcRect l="12218" t="40700" r="6726" b="42293"/>
          <a:stretch>
            <a:fillRect/>
          </a:stretch>
        </p:blipFill>
        <p:spPr>
          <a:xfrm>
            <a:off x="5446713" y="4108450"/>
            <a:ext cx="3167062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1" descr="4-GAP 20190621_140653_Ch+Marker"/>
          <p:cNvPicPr>
            <a:picLocks noChangeAspect="1"/>
          </p:cNvPicPr>
          <p:nvPr/>
        </p:nvPicPr>
        <p:blipFill>
          <a:blip r:embed="rId9"/>
          <a:srcRect l="2258" t="34981" r="13843" b="45935"/>
          <a:stretch>
            <a:fillRect/>
          </a:stretch>
        </p:blipFill>
        <p:spPr>
          <a:xfrm>
            <a:off x="5446713" y="4797425"/>
            <a:ext cx="3167062" cy="74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文本框 2"/>
          <p:cNvSpPr txBox="1"/>
          <p:nvPr/>
        </p:nvSpPr>
        <p:spPr>
          <a:xfrm>
            <a:off x="1471613" y="1436688"/>
            <a:ext cx="3167062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397125" y="1433513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00" name="文本框 6"/>
          <p:cNvSpPr txBox="1"/>
          <p:nvPr/>
        </p:nvSpPr>
        <p:spPr>
          <a:xfrm>
            <a:off x="2540000" y="1158875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2301" name="文本框 1"/>
          <p:cNvSpPr txBox="1"/>
          <p:nvPr/>
        </p:nvSpPr>
        <p:spPr>
          <a:xfrm>
            <a:off x="5726113" y="1517650"/>
            <a:ext cx="3167062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642100" y="1514475"/>
            <a:ext cx="1187450" cy="12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03" name="文本框 4"/>
          <p:cNvSpPr txBox="1"/>
          <p:nvPr/>
        </p:nvSpPr>
        <p:spPr>
          <a:xfrm>
            <a:off x="6784975" y="1239838"/>
            <a:ext cx="112395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2304" name="文本框 7"/>
          <p:cNvSpPr txBox="1"/>
          <p:nvPr/>
        </p:nvSpPr>
        <p:spPr>
          <a:xfrm>
            <a:off x="1371600" y="3903663"/>
            <a:ext cx="3167063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25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287588" y="3898900"/>
            <a:ext cx="1189038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06" name="文本框 9"/>
          <p:cNvSpPr txBox="1"/>
          <p:nvPr/>
        </p:nvSpPr>
        <p:spPr>
          <a:xfrm>
            <a:off x="2432050" y="3625850"/>
            <a:ext cx="1122363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2307" name="文本框 10"/>
          <p:cNvSpPr txBox="1"/>
          <p:nvPr/>
        </p:nvSpPr>
        <p:spPr>
          <a:xfrm>
            <a:off x="5718175" y="3849688"/>
            <a:ext cx="3167063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</a:rPr>
              <a:t> C  DMSO  5  10   15    25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634163" y="3844925"/>
            <a:ext cx="1187450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09" name="文本框 12"/>
          <p:cNvSpPr txBox="1"/>
          <p:nvPr/>
        </p:nvSpPr>
        <p:spPr>
          <a:xfrm>
            <a:off x="6777038" y="3571875"/>
            <a:ext cx="1122362" cy="306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C646  (μM) </a:t>
            </a:r>
          </a:p>
        </p:txBody>
      </p:sp>
      <p:sp>
        <p:nvSpPr>
          <p:cNvPr id="12310" name="文本框 3"/>
          <p:cNvSpPr txBox="1"/>
          <p:nvPr/>
        </p:nvSpPr>
        <p:spPr>
          <a:xfrm>
            <a:off x="485775" y="1862138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2311" name="文本框 3"/>
          <p:cNvSpPr txBox="1"/>
          <p:nvPr/>
        </p:nvSpPr>
        <p:spPr>
          <a:xfrm>
            <a:off x="4738688" y="1900238"/>
            <a:ext cx="16589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2312" name="文本框 3"/>
          <p:cNvSpPr txBox="1"/>
          <p:nvPr/>
        </p:nvSpPr>
        <p:spPr>
          <a:xfrm>
            <a:off x="352425" y="4325938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2313" name="文本框 3"/>
          <p:cNvSpPr txBox="1"/>
          <p:nvPr/>
        </p:nvSpPr>
        <p:spPr>
          <a:xfrm>
            <a:off x="4762500" y="4289425"/>
            <a:ext cx="1658938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PAI-1</a:t>
            </a:r>
          </a:p>
        </p:txBody>
      </p:sp>
      <p:sp>
        <p:nvSpPr>
          <p:cNvPr id="12314" name="文本框 46"/>
          <p:cNvSpPr txBox="1"/>
          <p:nvPr/>
        </p:nvSpPr>
        <p:spPr>
          <a:xfrm>
            <a:off x="4451350" y="2487613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2315" name="文本框 46"/>
          <p:cNvSpPr txBox="1"/>
          <p:nvPr/>
        </p:nvSpPr>
        <p:spPr>
          <a:xfrm>
            <a:off x="93663" y="2470150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2316" name="文本框 46"/>
          <p:cNvSpPr txBox="1"/>
          <p:nvPr/>
        </p:nvSpPr>
        <p:spPr>
          <a:xfrm>
            <a:off x="33338" y="4943475"/>
            <a:ext cx="1216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2317" name="文本框 46"/>
          <p:cNvSpPr txBox="1"/>
          <p:nvPr/>
        </p:nvSpPr>
        <p:spPr>
          <a:xfrm>
            <a:off x="4398963" y="4960938"/>
            <a:ext cx="12144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Tx/>
            </a:pPr>
            <a:r>
              <a:rPr lang="en-US" altLang="zh-CN" sz="1600" dirty="0">
                <a:latin typeface="Times New Roman" panose="02020603050405020304" charset="0"/>
                <a:ea typeface="宋体" panose="02010600030101010101" pitchFamily="2" charset="-122"/>
              </a:rPr>
              <a:t>GAPDH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3479800" y="2662238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19" name="文本框 32"/>
          <p:cNvSpPr txBox="1"/>
          <p:nvPr/>
        </p:nvSpPr>
        <p:spPr>
          <a:xfrm>
            <a:off x="3635375" y="2587625"/>
            <a:ext cx="557213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7799388" y="264001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21" name="文本框 22"/>
          <p:cNvSpPr txBox="1"/>
          <p:nvPr/>
        </p:nvSpPr>
        <p:spPr>
          <a:xfrm>
            <a:off x="7956550" y="2565400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7799388" y="5159375"/>
            <a:ext cx="215900" cy="476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23" name="文本框 24"/>
          <p:cNvSpPr txBox="1"/>
          <p:nvPr/>
        </p:nvSpPr>
        <p:spPr>
          <a:xfrm>
            <a:off x="7956550" y="5084763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2324" name="文本框 26"/>
          <p:cNvSpPr txBox="1"/>
          <p:nvPr/>
        </p:nvSpPr>
        <p:spPr>
          <a:xfrm>
            <a:off x="3554413" y="5054600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479800" y="2139950"/>
            <a:ext cx="215900" cy="476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26" name="文本框 28"/>
          <p:cNvSpPr txBox="1"/>
          <p:nvPr/>
        </p:nvSpPr>
        <p:spPr>
          <a:xfrm>
            <a:off x="3695700" y="1992313"/>
            <a:ext cx="55562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799388" y="2187575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28" name="文本框 30"/>
          <p:cNvSpPr txBox="1"/>
          <p:nvPr/>
        </p:nvSpPr>
        <p:spPr>
          <a:xfrm>
            <a:off x="8015288" y="2038350"/>
            <a:ext cx="55721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340100" y="45847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30" name="文本框 34"/>
          <p:cNvSpPr txBox="1"/>
          <p:nvPr/>
        </p:nvSpPr>
        <p:spPr>
          <a:xfrm>
            <a:off x="3556000" y="4437063"/>
            <a:ext cx="555625" cy="274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7799388" y="4597400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32" name="文本框 36"/>
          <p:cNvSpPr txBox="1"/>
          <p:nvPr/>
        </p:nvSpPr>
        <p:spPr>
          <a:xfrm>
            <a:off x="8015288" y="4419600"/>
            <a:ext cx="557212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3492500" y="1973263"/>
            <a:ext cx="215900" cy="317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34" name="文本框 38"/>
          <p:cNvSpPr txBox="1"/>
          <p:nvPr/>
        </p:nvSpPr>
        <p:spPr>
          <a:xfrm>
            <a:off x="3708400" y="1825625"/>
            <a:ext cx="555625" cy="274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A6E52B-5F6C-BED6-2E6D-D463A2A8BAF7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Figure2 D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"/>
          <p:cNvSpPr txBox="1"/>
          <p:nvPr/>
        </p:nvSpPr>
        <p:spPr>
          <a:xfrm>
            <a:off x="285750" y="188913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Times New Roman" panose="02020603050405020304" charset="0"/>
                <a:ea typeface="宋体" panose="02010600030101010101" pitchFamily="2" charset="-122"/>
              </a:rPr>
              <a:t>p300</a:t>
            </a:r>
          </a:p>
        </p:txBody>
      </p:sp>
      <p:pic>
        <p:nvPicPr>
          <p:cNvPr id="13314" name="Picture 6" descr="E:\论文\试验数据\2016-2020\CFs aging\GXY\HCF 过表达和敲低\HCF p300 KO\HCF p11 DOWN p300\2020.1.29；p867248第2批p11质粒转染down p300 两个板\膜1\6-P300 20200119_120546_Ch\6-P300 20200119_120546_Ch+Marker.jpg"/>
          <p:cNvPicPr>
            <a:picLocks noChangeAspect="1"/>
          </p:cNvPicPr>
          <p:nvPr/>
        </p:nvPicPr>
        <p:blipFill>
          <a:blip r:embed="rId2"/>
          <a:srcRect l="38690" t="38690" r="15251" b="42886"/>
          <a:stretch>
            <a:fillRect/>
          </a:stretch>
        </p:blipFill>
        <p:spPr>
          <a:xfrm>
            <a:off x="1403350" y="3917950"/>
            <a:ext cx="1949450" cy="63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E:\论文\试验数据\2016-2020\CFs aging\GXY\HCF 过表达和敲低\HCF p300 KO\HCF p11 DOWN p300\2020.1.29；p867248第2批p11质粒转染down p300 两个板\膜1\6-G 20200119_114241_Ch\6-G 20200119_114241_Ch+Marker.jpg"/>
          <p:cNvPicPr>
            <a:picLocks noChangeAspect="1"/>
          </p:cNvPicPr>
          <p:nvPr/>
        </p:nvPicPr>
        <p:blipFill>
          <a:blip r:embed="rId3">
            <a:lum bright="12000"/>
          </a:blip>
          <a:srcRect l="45024" t="43321" r="3268" b="44594"/>
          <a:stretch>
            <a:fillRect/>
          </a:stretch>
        </p:blipFill>
        <p:spPr>
          <a:xfrm>
            <a:off x="1404938" y="4587875"/>
            <a:ext cx="1989137" cy="63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8" descr="D1-GAP 20190901_131348_Ch+Marker"/>
          <p:cNvPicPr>
            <a:picLocks noChangeAspect="1"/>
          </p:cNvPicPr>
          <p:nvPr/>
        </p:nvPicPr>
        <p:blipFill>
          <a:blip r:embed="rId4"/>
          <a:srcRect l="6985" t="43687" r="8188" b="35483"/>
          <a:stretch>
            <a:fillRect/>
          </a:stretch>
        </p:blipFill>
        <p:spPr>
          <a:xfrm>
            <a:off x="4714875" y="2022475"/>
            <a:ext cx="3424238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3" descr="82-P300 20190925_144341_Ch+Marker"/>
          <p:cNvPicPr>
            <a:picLocks noChangeAspect="1"/>
          </p:cNvPicPr>
          <p:nvPr/>
        </p:nvPicPr>
        <p:blipFill>
          <a:blip r:embed="rId5">
            <a:lum bright="12000"/>
          </a:blip>
          <a:srcRect l="47290" t="41125" r="7227" b="34395"/>
          <a:stretch>
            <a:fillRect/>
          </a:stretch>
        </p:blipFill>
        <p:spPr>
          <a:xfrm>
            <a:off x="4932363" y="3829050"/>
            <a:ext cx="1906587" cy="95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4" descr="82-G20190927_141225_Ch+Marker"/>
          <p:cNvPicPr>
            <a:picLocks noChangeAspect="1"/>
          </p:cNvPicPr>
          <p:nvPr/>
        </p:nvPicPr>
        <p:blipFill>
          <a:blip r:embed="rId6"/>
          <a:srcRect l="49179" t="30493" r="4697" b="46141"/>
          <a:stretch>
            <a:fillRect/>
          </a:stretch>
        </p:blipFill>
        <p:spPr>
          <a:xfrm>
            <a:off x="4932363" y="4841875"/>
            <a:ext cx="1906587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5" descr="2-P300 20190920_225951_Ch+Marker"/>
          <p:cNvPicPr>
            <a:picLocks noChangeAspect="1"/>
          </p:cNvPicPr>
          <p:nvPr/>
        </p:nvPicPr>
        <p:blipFill>
          <a:blip r:embed="rId7"/>
          <a:srcRect l="47124" t="29472" r="6450" b="45573"/>
          <a:stretch>
            <a:fillRect/>
          </a:stretch>
        </p:blipFill>
        <p:spPr>
          <a:xfrm>
            <a:off x="1474788" y="979488"/>
            <a:ext cx="1814512" cy="976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6" descr="2-GAP 20190920_222013_Ch+Marker"/>
          <p:cNvPicPr>
            <a:picLocks noChangeAspect="1"/>
          </p:cNvPicPr>
          <p:nvPr/>
        </p:nvPicPr>
        <p:blipFill>
          <a:blip r:embed="rId8"/>
          <a:srcRect l="46507" t="46060" r="7880" b="32738"/>
          <a:stretch>
            <a:fillRect/>
          </a:stretch>
        </p:blipFill>
        <p:spPr>
          <a:xfrm>
            <a:off x="1506538" y="1987550"/>
            <a:ext cx="1782762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文本框 2"/>
          <p:cNvSpPr txBox="1"/>
          <p:nvPr/>
        </p:nvSpPr>
        <p:spPr>
          <a:xfrm>
            <a:off x="755650" y="128428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13322" name="文本框 2"/>
          <p:cNvSpPr txBox="1"/>
          <p:nvPr/>
        </p:nvSpPr>
        <p:spPr>
          <a:xfrm>
            <a:off x="4067175" y="1339850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13323" name="文本框 2"/>
          <p:cNvSpPr txBox="1"/>
          <p:nvPr/>
        </p:nvSpPr>
        <p:spPr>
          <a:xfrm>
            <a:off x="725488" y="4148138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13324" name="文本框 2"/>
          <p:cNvSpPr txBox="1"/>
          <p:nvPr/>
        </p:nvSpPr>
        <p:spPr>
          <a:xfrm>
            <a:off x="4283075" y="4189413"/>
            <a:ext cx="828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宋体" panose="02010600030101010101" pitchFamily="2" charset="-122"/>
              </a:rPr>
              <a:t>p300</a:t>
            </a:r>
          </a:p>
        </p:txBody>
      </p:sp>
      <p:sp>
        <p:nvSpPr>
          <p:cNvPr id="13325" name="文本框 5"/>
          <p:cNvSpPr txBox="1"/>
          <p:nvPr/>
        </p:nvSpPr>
        <p:spPr>
          <a:xfrm>
            <a:off x="538163" y="2244725"/>
            <a:ext cx="1074737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3326" name="文本框 6"/>
          <p:cNvSpPr txBox="1"/>
          <p:nvPr/>
        </p:nvSpPr>
        <p:spPr>
          <a:xfrm>
            <a:off x="3779838" y="2219325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3327" name="文本框 7"/>
          <p:cNvSpPr txBox="1"/>
          <p:nvPr/>
        </p:nvSpPr>
        <p:spPr>
          <a:xfrm>
            <a:off x="466725" y="4724400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3328" name="文本框 8"/>
          <p:cNvSpPr txBox="1"/>
          <p:nvPr/>
        </p:nvSpPr>
        <p:spPr>
          <a:xfrm>
            <a:off x="3986213" y="5114925"/>
            <a:ext cx="1073150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>
                <a:latin typeface="Arial" panose="020B0604020202020204" pitchFamily="34" charset="0"/>
                <a:ea typeface="宋体" panose="02010600030101010101" pitchFamily="2" charset="-122"/>
              </a:rPr>
              <a:t>GAPDH</a:t>
            </a:r>
          </a:p>
        </p:txBody>
      </p:sp>
      <p:sp>
        <p:nvSpPr>
          <p:cNvPr id="13329" name="文本框 9"/>
          <p:cNvSpPr txBox="1"/>
          <p:nvPr/>
        </p:nvSpPr>
        <p:spPr>
          <a:xfrm>
            <a:off x="2663825" y="1390650"/>
            <a:ext cx="554038" cy="246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</a:t>
            </a:r>
          </a:p>
        </p:txBody>
      </p:sp>
      <p:sp>
        <p:nvSpPr>
          <p:cNvPr id="13330" name="文本框 11"/>
          <p:cNvSpPr txBox="1"/>
          <p:nvPr/>
        </p:nvSpPr>
        <p:spPr>
          <a:xfrm>
            <a:off x="6353175" y="4337050"/>
            <a:ext cx="554038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</a:t>
            </a:r>
          </a:p>
        </p:txBody>
      </p:sp>
      <p:pic>
        <p:nvPicPr>
          <p:cNvPr id="13331" name="图片 99"/>
          <p:cNvPicPr/>
          <p:nvPr/>
        </p:nvPicPr>
        <p:blipFill>
          <a:blip r:embed="rId9"/>
          <a:srcRect l="44145" r="16512"/>
          <a:stretch>
            <a:fillRect/>
          </a:stretch>
        </p:blipFill>
        <p:spPr>
          <a:xfrm>
            <a:off x="8078788" y="3324225"/>
            <a:ext cx="1030287" cy="355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2" name="文本框 12"/>
          <p:cNvSpPr txBox="1"/>
          <p:nvPr/>
        </p:nvSpPr>
        <p:spPr>
          <a:xfrm>
            <a:off x="1666875" y="6969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333" name="文本框 13"/>
          <p:cNvSpPr txBox="1"/>
          <p:nvPr/>
        </p:nvSpPr>
        <p:spPr>
          <a:xfrm>
            <a:off x="1927225" y="696913"/>
            <a:ext cx="46355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3334" name="文本框 14"/>
          <p:cNvSpPr txBox="1"/>
          <p:nvPr/>
        </p:nvSpPr>
        <p:spPr>
          <a:xfrm>
            <a:off x="2311400" y="696913"/>
            <a:ext cx="12350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p300shRNA</a:t>
            </a:r>
          </a:p>
        </p:txBody>
      </p:sp>
      <p:sp>
        <p:nvSpPr>
          <p:cNvPr id="13335" name="文本框 15"/>
          <p:cNvSpPr txBox="1"/>
          <p:nvPr/>
        </p:nvSpPr>
        <p:spPr>
          <a:xfrm>
            <a:off x="5080000" y="8112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336" name="文本框 16"/>
          <p:cNvSpPr txBox="1"/>
          <p:nvPr/>
        </p:nvSpPr>
        <p:spPr>
          <a:xfrm>
            <a:off x="5338763" y="811213"/>
            <a:ext cx="46513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3337" name="文本框 17"/>
          <p:cNvSpPr txBox="1"/>
          <p:nvPr/>
        </p:nvSpPr>
        <p:spPr>
          <a:xfrm>
            <a:off x="5724525" y="811213"/>
            <a:ext cx="12334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3338" name="文本框 18"/>
          <p:cNvSpPr txBox="1"/>
          <p:nvPr/>
        </p:nvSpPr>
        <p:spPr>
          <a:xfrm>
            <a:off x="6434138" y="819150"/>
            <a:ext cx="5603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339" name="文本框 19"/>
          <p:cNvSpPr txBox="1"/>
          <p:nvPr/>
        </p:nvSpPr>
        <p:spPr>
          <a:xfrm>
            <a:off x="6692900" y="819150"/>
            <a:ext cx="465138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3340" name="文本框 20"/>
          <p:cNvSpPr txBox="1"/>
          <p:nvPr/>
        </p:nvSpPr>
        <p:spPr>
          <a:xfrm>
            <a:off x="7078663" y="819150"/>
            <a:ext cx="1233487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3341" name="文本框 21"/>
          <p:cNvSpPr txBox="1"/>
          <p:nvPr/>
        </p:nvSpPr>
        <p:spPr>
          <a:xfrm>
            <a:off x="1747838" y="3643313"/>
            <a:ext cx="560387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342" name="文本框 22"/>
          <p:cNvSpPr txBox="1"/>
          <p:nvPr/>
        </p:nvSpPr>
        <p:spPr>
          <a:xfrm>
            <a:off x="2006600" y="3643313"/>
            <a:ext cx="46513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3343" name="文本框 23"/>
          <p:cNvSpPr txBox="1"/>
          <p:nvPr/>
        </p:nvSpPr>
        <p:spPr>
          <a:xfrm>
            <a:off x="2390775" y="3643313"/>
            <a:ext cx="12350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sp>
        <p:nvSpPr>
          <p:cNvPr id="13344" name="文本框 24"/>
          <p:cNvSpPr txBox="1"/>
          <p:nvPr/>
        </p:nvSpPr>
        <p:spPr>
          <a:xfrm>
            <a:off x="5257800" y="3567113"/>
            <a:ext cx="560388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345" name="文本框 25"/>
          <p:cNvSpPr txBox="1"/>
          <p:nvPr/>
        </p:nvSpPr>
        <p:spPr>
          <a:xfrm>
            <a:off x="5518150" y="3567113"/>
            <a:ext cx="463550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>
                <a:latin typeface="Arial" panose="020B0604020202020204" pitchFamily="34" charset="0"/>
                <a:ea typeface="宋体" panose="02010600030101010101" pitchFamily="2" charset="-122"/>
              </a:rPr>
              <a:t>NC</a:t>
            </a:r>
          </a:p>
        </p:txBody>
      </p:sp>
      <p:sp>
        <p:nvSpPr>
          <p:cNvPr id="13346" name="文本框 26"/>
          <p:cNvSpPr txBox="1"/>
          <p:nvPr/>
        </p:nvSpPr>
        <p:spPr>
          <a:xfrm>
            <a:off x="5902325" y="3567113"/>
            <a:ext cx="1235075" cy="30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p300sh</a:t>
            </a:r>
          </a:p>
        </p:txBody>
      </p:sp>
      <p:pic>
        <p:nvPicPr>
          <p:cNvPr id="13347" name="图片 1" descr="无标题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4875" y="1111250"/>
            <a:ext cx="3429000" cy="84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48" name="文本框 10"/>
          <p:cNvSpPr txBox="1"/>
          <p:nvPr/>
        </p:nvSpPr>
        <p:spPr>
          <a:xfrm>
            <a:off x="4964113" y="1636713"/>
            <a:ext cx="554037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</a:t>
            </a:r>
          </a:p>
        </p:txBody>
      </p:sp>
      <p:sp>
        <p:nvSpPr>
          <p:cNvPr id="13349" name="文本框 10"/>
          <p:cNvSpPr txBox="1"/>
          <p:nvPr/>
        </p:nvSpPr>
        <p:spPr>
          <a:xfrm>
            <a:off x="2967038" y="4271963"/>
            <a:ext cx="554037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170</a:t>
            </a: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2760663" y="4419600"/>
            <a:ext cx="252413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51" name="文本框 52"/>
          <p:cNvSpPr txBox="1"/>
          <p:nvPr/>
        </p:nvSpPr>
        <p:spPr>
          <a:xfrm>
            <a:off x="2981325" y="2251075"/>
            <a:ext cx="482600" cy="246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663825" y="2371725"/>
            <a:ext cx="252413" cy="4763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353" name="文本框 5"/>
          <p:cNvSpPr txBox="1"/>
          <p:nvPr/>
        </p:nvSpPr>
        <p:spPr>
          <a:xfrm>
            <a:off x="2881313" y="4870450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3354" name="文本框 6"/>
          <p:cNvSpPr txBox="1"/>
          <p:nvPr/>
        </p:nvSpPr>
        <p:spPr>
          <a:xfrm>
            <a:off x="6597650" y="5445125"/>
            <a:ext cx="4810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7515225" y="2366963"/>
            <a:ext cx="252413" cy="476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356" name="文本框 45"/>
          <p:cNvSpPr txBox="1"/>
          <p:nvPr/>
        </p:nvSpPr>
        <p:spPr>
          <a:xfrm>
            <a:off x="7756525" y="2241550"/>
            <a:ext cx="509588" cy="246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35kd</a:t>
            </a:r>
          </a:p>
        </p:txBody>
      </p:sp>
      <p:sp>
        <p:nvSpPr>
          <p:cNvPr id="13357" name="文本框 7"/>
          <p:cNvSpPr txBox="1"/>
          <p:nvPr/>
        </p:nvSpPr>
        <p:spPr>
          <a:xfrm>
            <a:off x="6618288" y="5238750"/>
            <a:ext cx="481012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40kd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C6FAB1-3B54-D5F7-E3A2-52156EEC1723}"/>
              </a:ext>
            </a:extLst>
          </p:cNvPr>
          <p:cNvSpPr txBox="1"/>
          <p:nvPr/>
        </p:nvSpPr>
        <p:spPr>
          <a:xfrm>
            <a:off x="3879243" y="279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Figure3 B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155,&quot;width&quot;:6155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1345</Words>
  <Application>Microsoft Office PowerPoint</Application>
  <PresentationFormat>全屏显示(4:3)</PresentationFormat>
  <Paragraphs>889</Paragraphs>
  <Slides>35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Arial</vt:lpstr>
      <vt:lpstr>Calibri</vt:lpstr>
      <vt:lpstr>Times New Roman</vt:lpstr>
      <vt:lpstr>默认设计模板</vt:lpstr>
      <vt:lpstr>Photoshop.Image.19</vt:lpstr>
      <vt:lpstr>Human atrial fibroblasts blots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HCF</dc:title>
  <dc:creator>raofa</dc:creator>
  <cp:lastModifiedBy>yingyu lai</cp:lastModifiedBy>
  <cp:revision>152</cp:revision>
  <dcterms:created xsi:type="dcterms:W3CDTF">2023-06-06T02:51:37Z</dcterms:created>
  <dcterms:modified xsi:type="dcterms:W3CDTF">2023-08-22T11:28:04Z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03925BC66F8E4E7A93A7E4B1651AD337_13</vt:lpwstr>
  </property>
</Properties>
</file>