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6858000" cy="9906000" type="A4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892" y="-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1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5728" y="238092"/>
            <a:ext cx="3071834" cy="428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</a:t>
            </a:r>
            <a:r>
              <a:rPr lang="en-US" altLang="zh-CN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with sepsis were eligible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rot="5400000">
            <a:off x="893745" y="1558901"/>
            <a:ext cx="178595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571480" y="2452670"/>
            <a:ext cx="2357454" cy="428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 </a:t>
            </a:r>
            <a:r>
              <a:rPr lang="en-US" altLang="zh-CN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sepsis patients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42918" y="4310058"/>
            <a:ext cx="2357454" cy="4286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62 sepsis patients in cohort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rot="5400000">
            <a:off x="1572406" y="4952206"/>
            <a:ext cx="42862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连接符 20"/>
          <p:cNvCxnSpPr/>
          <p:nvPr/>
        </p:nvCxnSpPr>
        <p:spPr>
          <a:xfrm>
            <a:off x="500042" y="5167314"/>
            <a:ext cx="2786082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矩形 25"/>
          <p:cNvSpPr/>
          <p:nvPr/>
        </p:nvSpPr>
        <p:spPr>
          <a:xfrm>
            <a:off x="71414" y="5524504"/>
            <a:ext cx="1714512" cy="5715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Overt DIC: </a:t>
            </a:r>
            <a:endParaRPr lang="en-US" altLang="zh-CN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CN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patients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214554" y="5524504"/>
            <a:ext cx="1714512" cy="57150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Non-overt DIC: </a:t>
            </a:r>
            <a:endParaRPr lang="en-US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 </a:t>
            </a:r>
            <a:r>
              <a:rPr lang="en-US" altLang="zh-CN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</a:t>
            </a:r>
            <a:endParaRPr lang="zh-CN" alt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直接箭头连接符 29"/>
          <p:cNvCxnSpPr/>
          <p:nvPr/>
        </p:nvCxnSpPr>
        <p:spPr>
          <a:xfrm rot="5400000">
            <a:off x="321447" y="5345909"/>
            <a:ext cx="357984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接箭头连接符 31"/>
          <p:cNvCxnSpPr/>
          <p:nvPr/>
        </p:nvCxnSpPr>
        <p:spPr>
          <a:xfrm rot="5400000">
            <a:off x="3107529" y="5345909"/>
            <a:ext cx="357984" cy="79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>
            <a:off x="1785926" y="1595414"/>
            <a:ext cx="17145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34"/>
          <p:cNvSpPr/>
          <p:nvPr/>
        </p:nvSpPr>
        <p:spPr>
          <a:xfrm>
            <a:off x="3500438" y="952472"/>
            <a:ext cx="3143272" cy="12858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37 patients were excluded</a:t>
            </a:r>
            <a:endParaRPr lang="en-US" altLang="zh-CN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 age</a:t>
            </a:r>
            <a:r>
              <a:rPr lang="zh-CN" alt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＜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</a:t>
            </a:r>
            <a:endParaRPr lang="en-US" altLang="zh-CN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were expected to die within 10 day</a:t>
            </a:r>
            <a:endParaRPr lang="en-US" altLang="zh-CN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 had cancer, end stage kidney failure,             end stage liver failure, blood diseases</a:t>
            </a:r>
            <a:endParaRPr lang="en-US" altLang="zh-CN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500438" y="3095612"/>
            <a:ext cx="2643230" cy="10001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patients were excluded</a:t>
            </a:r>
            <a:endParaRPr lang="en-US" altLang="zh-CN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died</a:t>
            </a:r>
            <a:endParaRPr lang="en-US" altLang="zh-CN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  discharge</a:t>
            </a:r>
            <a:endParaRPr lang="en-US" altLang="zh-CN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14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  protocol </a:t>
            </a:r>
            <a:r>
              <a:rPr lang="en-US" altLang="zh-CN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violation</a:t>
            </a:r>
            <a:endParaRPr lang="en-US" altLang="zh-CN" sz="1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428736" y="6453198"/>
            <a:ext cx="464347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Fig. 1. Flow chart of the inclusion of patients </a:t>
            </a:r>
            <a:endParaRPr lang="zh-CN" altLang="en-US" dirty="0"/>
          </a:p>
        </p:txBody>
      </p:sp>
      <p:cxnSp>
        <p:nvCxnSpPr>
          <p:cNvPr id="40" name="直接箭头连接符 39"/>
          <p:cNvCxnSpPr/>
          <p:nvPr/>
        </p:nvCxnSpPr>
        <p:spPr>
          <a:xfrm>
            <a:off x="1785926" y="3595678"/>
            <a:ext cx="1714512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箭头连接符 44"/>
          <p:cNvCxnSpPr/>
          <p:nvPr/>
        </p:nvCxnSpPr>
        <p:spPr>
          <a:xfrm rot="5400000">
            <a:off x="1070752" y="3594884"/>
            <a:ext cx="1428760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PP_MARK_KEY" val="48648c0b-09d3-44d0-bb02-64feded649ee"/>
  <p:tag name="COMMONDATA" val="eyJoZGlkIjoiZTU1ZWVhZTA0N2FkMjY0MTkxMjMxODQ1MWIyYjEyODI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</Words>
  <Application>WPS 演示</Application>
  <PresentationFormat>A4 纸张(210x297 毫米)</PresentationFormat>
  <Paragraphs>24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Times New Roman</vt:lpstr>
      <vt:lpstr>Calibri</vt:lpstr>
      <vt:lpstr>微软雅黑</vt:lpstr>
      <vt:lpstr>Arial Unicode MS</vt:lpstr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孟奭帅</cp:lastModifiedBy>
  <cp:revision>16</cp:revision>
  <dcterms:created xsi:type="dcterms:W3CDTF">2023-07-27T06:47:00Z</dcterms:created>
  <dcterms:modified xsi:type="dcterms:W3CDTF">2023-07-31T09:57:42Z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180891AF883C4F37A6D4332340FA4962</vt:lpwstr>
  </property>
  <property fmtid="{D5CDD505-2E9C-101B-9397-08002B2CF9AE}" pid="3" name="KSOProductBuildVer">
    <vt:lpwstr>2052-11.1.0.12313</vt:lpwstr>
  </property>
</Properties>
</file>