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1" r:id="rId3"/>
    <p:sldId id="292" r:id="rId4"/>
    <p:sldId id="293" r:id="rId5"/>
    <p:sldId id="294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249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5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5316832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5652121" y="3356992"/>
            <a:ext cx="3618163" cy="369332"/>
            <a:chOff x="1712030" y="4581128"/>
            <a:chExt cx="3618479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254801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12030" y="4581128"/>
              <a:ext cx="1095268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TGFBR2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051720" y="2987660"/>
            <a:ext cx="2016224" cy="1881500"/>
            <a:chOff x="5874742" y="1461849"/>
            <a:chExt cx="2016339" cy="1881684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1662" y="1461849"/>
              <a:ext cx="569419" cy="1881684"/>
              <a:chOff x="1146114" y="-337607"/>
              <a:chExt cx="569419" cy="1881684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5455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448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1226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3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7470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8664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6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337607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5874742" y="2438698"/>
              <a:ext cx="145016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5874742" y="2078623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5874742" y="1871871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9" idx="1"/>
            </p:cNvCxnSpPr>
            <p:nvPr/>
          </p:nvCxnSpPr>
          <p:spPr>
            <a:xfrm flipH="1">
              <a:off x="5874742" y="3158849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5874742" y="2870789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36" idx="1"/>
            </p:cNvCxnSpPr>
            <p:nvPr/>
          </p:nvCxnSpPr>
          <p:spPr>
            <a:xfrm flipH="1">
              <a:off x="5874742" y="1646533"/>
              <a:ext cx="144692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4946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TGFBR2, </a:t>
            </a:r>
            <a:r>
              <a:rPr lang="en-US" altLang="zh-CN" dirty="0" err="1" smtClean="0"/>
              <a:t>Boster</a:t>
            </a:r>
            <a:r>
              <a:rPr lang="en-US" altLang="zh-CN" dirty="0" smtClean="0"/>
              <a:t>, BA0526-2, 1:1000, 65kD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5580112" y="3851756"/>
            <a:ext cx="3489798" cy="369332"/>
            <a:chOff x="1912422" y="4581128"/>
            <a:chExt cx="3490103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262002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2" y="4581128"/>
              <a:ext cx="894875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α-SMA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176721" y="3491716"/>
            <a:ext cx="1819215" cy="1377444"/>
            <a:chOff x="5946754" y="1759202"/>
            <a:chExt cx="1819319" cy="1377579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4902" y="1759202"/>
              <a:ext cx="441171" cy="1377579"/>
              <a:chOff x="1149354" y="-40254"/>
              <a:chExt cx="441171" cy="1377579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9183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7579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4025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3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5191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5946754" y="2375977"/>
              <a:ext cx="137814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5946754" y="2159931"/>
              <a:ext cx="137814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5946754" y="1943886"/>
              <a:ext cx="137814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9" idx="1"/>
            </p:cNvCxnSpPr>
            <p:nvPr/>
          </p:nvCxnSpPr>
          <p:spPr>
            <a:xfrm flipH="1">
              <a:off x="5946754" y="2952097"/>
              <a:ext cx="137814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5946754" y="2736052"/>
              <a:ext cx="137814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1:1000, 42kD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5148064" y="-1467544"/>
            <a:ext cx="1122405" cy="2957161"/>
            <a:chOff x="11716182" y="251782"/>
            <a:chExt cx="1122483" cy="2190055"/>
          </a:xfrm>
        </p:grpSpPr>
        <p:sp>
          <p:nvSpPr>
            <p:cNvPr id="34" name="TextBox 33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5580111" y="3275692"/>
            <a:ext cx="3664524" cy="369332"/>
            <a:chOff x="1737682" y="4581128"/>
            <a:chExt cx="3664842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262002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1:1000, 100~130kD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28" name="组合 5"/>
          <p:cNvGrpSpPr/>
          <p:nvPr/>
        </p:nvGrpSpPr>
        <p:grpSpPr bwMode="auto">
          <a:xfrm>
            <a:off x="5249795" y="-1467544"/>
            <a:ext cx="1122405" cy="2957161"/>
            <a:chOff x="11716182" y="251782"/>
            <a:chExt cx="1122483" cy="2190055"/>
          </a:xfrm>
        </p:grpSpPr>
        <p:sp>
          <p:nvSpPr>
            <p:cNvPr id="29" name="TextBox 28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051720" y="3347700"/>
            <a:ext cx="2016224" cy="1521460"/>
            <a:chOff x="5874742" y="967037"/>
            <a:chExt cx="2016339" cy="1521609"/>
          </a:xfrm>
        </p:grpSpPr>
        <p:grpSp>
          <p:nvGrpSpPr>
            <p:cNvPr id="38" name="组合 8"/>
            <p:cNvGrpSpPr/>
            <p:nvPr/>
          </p:nvGrpSpPr>
          <p:grpSpPr bwMode="auto">
            <a:xfrm>
              <a:off x="7321662" y="967037"/>
              <a:ext cx="569419" cy="1521609"/>
              <a:chOff x="1146114" y="-832419"/>
              <a:chExt cx="569419" cy="1521609"/>
            </a:xfrm>
          </p:grpSpPr>
          <p:sp>
            <p:nvSpPr>
              <p:cNvPr id="4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982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4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4025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190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67909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832419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</p:grpSp>
        <p:cxnSp>
          <p:nvCxnSpPr>
            <p:cNvPr id="40" name="直接箭头连接符 39"/>
            <p:cNvCxnSpPr>
              <a:stCxn id="46" idx="1"/>
            </p:cNvCxnSpPr>
            <p:nvPr/>
          </p:nvCxnSpPr>
          <p:spPr>
            <a:xfrm flipH="1">
              <a:off x="5874742" y="2303962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>
              <a:stCxn id="48" idx="1"/>
            </p:cNvCxnSpPr>
            <p:nvPr/>
          </p:nvCxnSpPr>
          <p:spPr>
            <a:xfrm flipH="1">
              <a:off x="5874742" y="1943886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>
              <a:stCxn id="49" idx="1"/>
            </p:cNvCxnSpPr>
            <p:nvPr/>
          </p:nvCxnSpPr>
          <p:spPr>
            <a:xfrm flipH="1">
              <a:off x="5874742" y="1665119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3" idx="1"/>
            </p:cNvCxnSpPr>
            <p:nvPr/>
          </p:nvCxnSpPr>
          <p:spPr>
            <a:xfrm flipH="1">
              <a:off x="5874742" y="1305044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>
              <a:stCxn id="54" idx="1"/>
            </p:cNvCxnSpPr>
            <p:nvPr/>
          </p:nvCxnSpPr>
          <p:spPr>
            <a:xfrm flipH="1">
              <a:off x="5874742" y="1151721"/>
              <a:ext cx="144692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5580112" y="3861048"/>
            <a:ext cx="3600401" cy="369332"/>
            <a:chOff x="1801809" y="4581128"/>
            <a:chExt cx="3600713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262002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279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60004-1-lg, 1:100000, 36kD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  <a:endParaRPr lang="en-US" altLang="zh-CN" dirty="0" smtClean="0"/>
          </a:p>
        </p:txBody>
      </p:sp>
      <p:grpSp>
        <p:nvGrpSpPr>
          <p:cNvPr id="25" name="组合 5"/>
          <p:cNvGrpSpPr/>
          <p:nvPr/>
        </p:nvGrpSpPr>
        <p:grpSpPr bwMode="auto">
          <a:xfrm>
            <a:off x="5148064" y="-1467544"/>
            <a:ext cx="1122405" cy="2957161"/>
            <a:chOff x="11716182" y="251782"/>
            <a:chExt cx="1122483" cy="2190055"/>
          </a:xfrm>
        </p:grpSpPr>
        <p:sp>
          <p:nvSpPr>
            <p:cNvPr id="26" name="TextBox 25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/>
                <a:t>siNC+TGF</a:t>
              </a:r>
              <a:r>
                <a:rPr lang="en-US" altLang="zh-CN" sz="1600" dirty="0"/>
                <a:t>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siRNA3+TGF-</a:t>
              </a:r>
              <a:r>
                <a:rPr lang="el-GR" altLang="zh-CN" sz="1600" dirty="0"/>
                <a:t>β1</a:t>
              </a:r>
              <a:endParaRPr lang="en-US" altLang="zh-CN" sz="1600" dirty="0"/>
            </a:p>
          </p:txBody>
        </p:sp>
      </p:grpSp>
      <p:grpSp>
        <p:nvGrpSpPr>
          <p:cNvPr id="38" name="组合 41"/>
          <p:cNvGrpSpPr/>
          <p:nvPr/>
        </p:nvGrpSpPr>
        <p:grpSpPr bwMode="auto">
          <a:xfrm flipH="1">
            <a:off x="2176721" y="3140968"/>
            <a:ext cx="1891223" cy="1656184"/>
            <a:chOff x="5874742" y="1480435"/>
            <a:chExt cx="1891331" cy="1656346"/>
          </a:xfrm>
        </p:grpSpPr>
        <p:grpSp>
          <p:nvGrpSpPr>
            <p:cNvPr id="39" name="组合 8"/>
            <p:cNvGrpSpPr/>
            <p:nvPr/>
          </p:nvGrpSpPr>
          <p:grpSpPr bwMode="auto">
            <a:xfrm>
              <a:off x="7324902" y="1480435"/>
              <a:ext cx="441171" cy="1656346"/>
              <a:chOff x="1149354" y="-319021"/>
              <a:chExt cx="441171" cy="1656346"/>
            </a:xfrm>
          </p:grpSpPr>
          <p:sp>
            <p:nvSpPr>
              <p:cNvPr id="5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8508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0297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190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2" name="直接箭头连接符 41"/>
            <p:cNvCxnSpPr>
              <a:stCxn id="55" idx="1"/>
            </p:cNvCxnSpPr>
            <p:nvPr/>
          </p:nvCxnSpPr>
          <p:spPr>
            <a:xfrm flipH="1">
              <a:off x="5874742" y="2169224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6" idx="1"/>
            </p:cNvCxnSpPr>
            <p:nvPr/>
          </p:nvCxnSpPr>
          <p:spPr>
            <a:xfrm flipH="1">
              <a:off x="5874742" y="1881164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58" idx="1"/>
            </p:cNvCxnSpPr>
            <p:nvPr/>
          </p:nvCxnSpPr>
          <p:spPr>
            <a:xfrm flipH="1">
              <a:off x="5874742" y="1665119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9" idx="1"/>
            </p:cNvCxnSpPr>
            <p:nvPr/>
          </p:nvCxnSpPr>
          <p:spPr>
            <a:xfrm flipH="1">
              <a:off x="5874742" y="2952097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60" idx="1"/>
            </p:cNvCxnSpPr>
            <p:nvPr/>
          </p:nvCxnSpPr>
          <p:spPr>
            <a:xfrm flipH="1">
              <a:off x="5874742" y="2664037"/>
              <a:ext cx="14501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5.xml><?xml version="1.0" encoding="utf-8"?>
<p:tagLst xmlns:p="http://schemas.openxmlformats.org/presentationml/2006/main">
  <p:tag name="commondata" val="eyJoZGlkIjoiYzYzMWI1MDY4YTc5YWE2ZDAyNTdjNzI3ZjliZGQ2ZD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WPS 演示</Application>
  <PresentationFormat>全屏显示(4:3)</PresentationFormat>
  <Paragraphs>94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310</cp:revision>
  <dcterms:created xsi:type="dcterms:W3CDTF">2021-09-23T02:15:00Z</dcterms:created>
  <dcterms:modified xsi:type="dcterms:W3CDTF">2024-03-04T07:16:00Z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21EB5C1B7BEC4F05BC2CC4065B6E99B6</vt:lpwstr>
  </property>
</Properties>
</file>