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0" r:id="rId3"/>
    <p:sldId id="292" r:id="rId4"/>
    <p:sldId id="293" r:id="rId5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702" y="336"/>
      </p:cViewPr>
      <p:guideLst>
        <p:guide orient="horz" pos="212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4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5" cy="455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组合 5"/>
          <p:cNvGrpSpPr/>
          <p:nvPr/>
        </p:nvGrpSpPr>
        <p:grpSpPr bwMode="auto">
          <a:xfrm>
            <a:off x="4716016" y="-1467544"/>
            <a:ext cx="1122405" cy="2957161"/>
            <a:chOff x="11716182" y="251782"/>
            <a:chExt cx="1122483" cy="2190055"/>
          </a:xfrm>
        </p:grpSpPr>
        <p:sp>
          <p:nvSpPr>
            <p:cNvPr id="33" name="TextBox 32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  <a:endParaRPr lang="en-US" altLang="zh-CN" sz="1600" dirty="0"/>
            </a:p>
          </p:txBody>
        </p:sp>
      </p:grpSp>
      <p:grpSp>
        <p:nvGrpSpPr>
          <p:cNvPr id="30" name="组合 22"/>
          <p:cNvGrpSpPr/>
          <p:nvPr/>
        </p:nvGrpSpPr>
        <p:grpSpPr bwMode="auto">
          <a:xfrm flipH="1">
            <a:off x="5076056" y="3419708"/>
            <a:ext cx="3993854" cy="369332"/>
            <a:chOff x="1912422" y="4581128"/>
            <a:chExt cx="3994203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312412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912422" y="4581128"/>
              <a:ext cx="894875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α-SMA</a:t>
              </a:r>
              <a:endParaRPr lang="en-US" altLang="zh-CN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176721" y="2996952"/>
            <a:ext cx="1243151" cy="1584176"/>
            <a:chOff x="6522851" y="1552450"/>
            <a:chExt cx="1243222" cy="1584331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4902" y="1552450"/>
              <a:ext cx="441171" cy="1584331"/>
              <a:chOff x="1149354" y="-247006"/>
              <a:chExt cx="441171" cy="1584331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478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096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2470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3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6522851" y="2231946"/>
              <a:ext cx="80205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6522851" y="1953179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6522851" y="1737134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39" idx="1"/>
            </p:cNvCxnSpPr>
            <p:nvPr/>
          </p:nvCxnSpPr>
          <p:spPr>
            <a:xfrm flipH="1">
              <a:off x="6522851" y="2952097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1" idx="1"/>
            </p:cNvCxnSpPr>
            <p:nvPr/>
          </p:nvCxnSpPr>
          <p:spPr>
            <a:xfrm flipH="1">
              <a:off x="6522851" y="2664037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12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α-SMA, </a:t>
            </a:r>
            <a:r>
              <a:rPr lang="en-US" altLang="zh-CN" dirty="0" err="1" smtClean="0"/>
              <a:t>Proteintech</a:t>
            </a:r>
            <a:r>
              <a:rPr lang="en-US" altLang="zh-CN" dirty="0" smtClean="0"/>
              <a:t>, 23081-1-AP, 1:1000, 42kD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5076055" y="3059668"/>
            <a:ext cx="4168580" cy="369332"/>
            <a:chOff x="1737682" y="4581128"/>
            <a:chExt cx="4168942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312412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7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COL1A1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69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COL1A1, </a:t>
            </a:r>
            <a:r>
              <a:rPr lang="en-US" altLang="zh-CN" dirty="0" err="1" smtClean="0"/>
              <a:t>Abcam</a:t>
            </a:r>
            <a:r>
              <a:rPr lang="en-US" altLang="zh-CN" dirty="0" smtClean="0"/>
              <a:t>, ab34710, 1:1000, 100~130kD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4716016" y="-1467544"/>
            <a:ext cx="1122405" cy="2957161"/>
            <a:chOff x="11716182" y="251782"/>
            <a:chExt cx="1122483" cy="2190055"/>
          </a:xfrm>
        </p:grpSpPr>
        <p:sp>
          <p:nvSpPr>
            <p:cNvPr id="34" name="TextBox 33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  <a:endParaRPr lang="en-US" altLang="zh-CN" sz="1600" dirty="0"/>
            </a:p>
          </p:txBody>
        </p:sp>
        <p:sp>
          <p:nvSpPr>
            <p:cNvPr id="42" name="TextBox 41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  <a:endParaRPr lang="en-US" altLang="zh-CN" sz="1600" dirty="0"/>
            </a:p>
          </p:txBody>
        </p:sp>
      </p:grpSp>
      <p:grpSp>
        <p:nvGrpSpPr>
          <p:cNvPr id="47" name="组合 41"/>
          <p:cNvGrpSpPr/>
          <p:nvPr/>
        </p:nvGrpSpPr>
        <p:grpSpPr bwMode="auto">
          <a:xfrm flipH="1">
            <a:off x="2048478" y="3068960"/>
            <a:ext cx="1371392" cy="2016224"/>
            <a:chOff x="6522851" y="1048345"/>
            <a:chExt cx="1371470" cy="2016421"/>
          </a:xfrm>
        </p:grpSpPr>
        <p:grpSp>
          <p:nvGrpSpPr>
            <p:cNvPr id="50" name="组合 8"/>
            <p:cNvGrpSpPr/>
            <p:nvPr/>
          </p:nvGrpSpPr>
          <p:grpSpPr bwMode="auto">
            <a:xfrm>
              <a:off x="7321662" y="1048345"/>
              <a:ext cx="572659" cy="2016421"/>
              <a:chOff x="1146114" y="-751111"/>
              <a:chExt cx="572659" cy="2016421"/>
            </a:xfrm>
          </p:grpSpPr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6385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6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176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2470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3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607081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6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9594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65" name="文本框 9"/>
              <p:cNvSpPr txBox="1">
                <a:spLocks noChangeArrowheads="1"/>
              </p:cNvSpPr>
              <p:nvPr/>
            </p:nvSpPr>
            <p:spPr bwMode="auto">
              <a:xfrm>
                <a:off x="1149353" y="-751111"/>
                <a:ext cx="569420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</p:grpSp>
        <p:cxnSp>
          <p:nvCxnSpPr>
            <p:cNvPr id="51" name="直接箭头连接符 50"/>
            <p:cNvCxnSpPr>
              <a:stCxn id="60" idx="1"/>
            </p:cNvCxnSpPr>
            <p:nvPr/>
          </p:nvCxnSpPr>
          <p:spPr>
            <a:xfrm flipH="1">
              <a:off x="6522851" y="2447992"/>
              <a:ext cx="80205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>
              <a:stCxn id="61" idx="1"/>
            </p:cNvCxnSpPr>
            <p:nvPr/>
          </p:nvCxnSpPr>
          <p:spPr>
            <a:xfrm flipH="1">
              <a:off x="6522851" y="2015901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>
              <a:stCxn id="62" idx="1"/>
            </p:cNvCxnSpPr>
            <p:nvPr/>
          </p:nvCxnSpPr>
          <p:spPr>
            <a:xfrm flipH="1">
              <a:off x="6522851" y="1737134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stCxn id="63" idx="1"/>
            </p:cNvCxnSpPr>
            <p:nvPr/>
          </p:nvCxnSpPr>
          <p:spPr>
            <a:xfrm flipH="1">
              <a:off x="6522851" y="1377059"/>
              <a:ext cx="79881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64" idx="1"/>
            </p:cNvCxnSpPr>
            <p:nvPr/>
          </p:nvCxnSpPr>
          <p:spPr>
            <a:xfrm flipH="1">
              <a:off x="6522851" y="2880082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>
              <a:stCxn id="65" idx="1"/>
            </p:cNvCxnSpPr>
            <p:nvPr/>
          </p:nvCxnSpPr>
          <p:spPr>
            <a:xfrm flipH="1">
              <a:off x="6526087" y="1233029"/>
              <a:ext cx="79881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5004048" y="3923764"/>
            <a:ext cx="4176465" cy="369332"/>
            <a:chOff x="1801809" y="4581128"/>
            <a:chExt cx="4176827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319614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801809" y="4581128"/>
              <a:ext cx="10054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4279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GAPDH, Proteintech, 60004-1-lg, 1:100000, 36kD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anti-Mouse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115-035-003</a:t>
            </a:r>
            <a:r>
              <a:rPr lang="en-US" altLang="zh-CN" dirty="0"/>
              <a:t>, </a:t>
            </a:r>
            <a:r>
              <a:rPr lang="en-US" altLang="zh-CN" dirty="0" smtClean="0"/>
              <a:t>1:5000</a:t>
            </a:r>
            <a:endParaRPr lang="en-US" altLang="zh-CN" dirty="0" smtClean="0"/>
          </a:p>
        </p:txBody>
      </p:sp>
      <p:grpSp>
        <p:nvGrpSpPr>
          <p:cNvPr id="27" name="组合 5"/>
          <p:cNvGrpSpPr/>
          <p:nvPr/>
        </p:nvGrpSpPr>
        <p:grpSpPr bwMode="auto">
          <a:xfrm>
            <a:off x="4716016" y="-1467544"/>
            <a:ext cx="1122405" cy="2957161"/>
            <a:chOff x="11716182" y="251782"/>
            <a:chExt cx="1122483" cy="2190055"/>
          </a:xfrm>
        </p:grpSpPr>
        <p:sp>
          <p:nvSpPr>
            <p:cNvPr id="28" name="TextBox 27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  <a:endParaRPr lang="en-US" altLang="zh-CN" sz="16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  <a:endParaRPr lang="en-US" altLang="zh-CN" sz="1600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176721" y="3212976"/>
            <a:ext cx="1243151" cy="1584176"/>
            <a:chOff x="6522851" y="1552450"/>
            <a:chExt cx="1243222" cy="1584331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4902" y="1552450"/>
              <a:ext cx="441171" cy="1584331"/>
              <a:chOff x="1149354" y="-247006"/>
              <a:chExt cx="441171" cy="1584331"/>
            </a:xfrm>
          </p:grpSpPr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478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096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2470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6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1" name="直接箭头连接符 40"/>
            <p:cNvCxnSpPr>
              <a:stCxn id="49" idx="1"/>
            </p:cNvCxnSpPr>
            <p:nvPr/>
          </p:nvCxnSpPr>
          <p:spPr>
            <a:xfrm flipH="1">
              <a:off x="6522851" y="2231946"/>
              <a:ext cx="80205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6522851" y="1953179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6522851" y="1737134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6522851" y="2952097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64" idx="1"/>
            </p:cNvCxnSpPr>
            <p:nvPr/>
          </p:nvCxnSpPr>
          <p:spPr>
            <a:xfrm flipH="1">
              <a:off x="6522851" y="2664037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2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p="http://schemas.openxmlformats.org/presentationml/2006/main">
  <p:tag name="commondata" val="eyJoZGlkIjoiYzYzMWI1MDY4YTc5YWE2ZDAyNTdjNzI3ZjliZGQ2ZD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</Words>
  <Application>WPS 演示</Application>
  <PresentationFormat>全屏显示(4:3)</PresentationFormat>
  <Paragraphs>71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318</cp:revision>
  <dcterms:created xsi:type="dcterms:W3CDTF">2021-09-23T02:15:00Z</dcterms:created>
  <dcterms:modified xsi:type="dcterms:W3CDTF">2024-03-04T07:16:08Z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21EB5C1B7BEC4F05BC2CC4065B6E99B6</vt:lpwstr>
  </property>
</Properties>
</file>