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88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E81C72E-609A-7434-5C9D-B4852BF0EA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6845EBE-2488-900B-C30E-E103DB2E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F59C177-BECA-6F02-CC39-CACE90131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2F2BA-2262-466D-8B61-AB84C6886503}" type="datetimeFigureOut">
              <a:rPr lang="zh-CN" altLang="en-US" smtClean="0"/>
              <a:t>2023/11/21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2998808-9E31-4184-341C-80DC90884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29C6D45-4085-2190-2FCC-8151D3C99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D4B4E-72E6-4917-95DE-97566CFBBA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943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7FB833-2D38-D761-420A-5CDF4DBB80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F377315-255C-3BAB-5B7F-2A9121752C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A9E5B55-E42E-E4EC-C8B1-E3C5ADF17A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2F2BA-2262-466D-8B61-AB84C6886503}" type="datetimeFigureOut">
              <a:rPr lang="zh-CN" altLang="en-US" smtClean="0"/>
              <a:t>2023/11/21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21099D3-B105-826C-1348-13047D7F9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99DA036-579A-8ACB-07C9-32A7C4EDB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D4B4E-72E6-4917-95DE-97566CFBBA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424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54AFF0E-7C9A-FA41-3818-E1B6967F9D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C71626E-29AF-2D2D-2D8C-DBC095F245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9F59A83-3C33-5CA2-8798-021DB4809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2F2BA-2262-466D-8B61-AB84C6886503}" type="datetimeFigureOut">
              <a:rPr lang="zh-CN" altLang="en-US" smtClean="0"/>
              <a:t>2023/11/21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0977061-C899-3EB2-1EFA-760B872E0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D139110-1333-5792-4E37-79C10E39C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D4B4E-72E6-4917-95DE-97566CFBBA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076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4540B71-6FA8-2B9F-A89C-2E3B9A412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AFD1820-D784-D264-D75B-9565347665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D481C98-966E-1D9B-309E-09152AEA1F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2F2BA-2262-466D-8B61-AB84C6886503}" type="datetimeFigureOut">
              <a:rPr lang="zh-CN" altLang="en-US" smtClean="0"/>
              <a:t>2023/11/21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A4BD20E-2442-6DC0-4E25-5BDB81D2C5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8B9D27F-EF0C-E5FA-C72A-00D170DEA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D4B4E-72E6-4917-95DE-97566CFBBA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419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FAD90A-88BB-74F1-3544-49232A77DA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66587E7-1CC9-A985-4C9A-0877B4DA5C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6473FF2-8721-0F92-077E-80996F465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2F2BA-2262-466D-8B61-AB84C6886503}" type="datetimeFigureOut">
              <a:rPr lang="zh-CN" altLang="en-US" smtClean="0"/>
              <a:t>2023/11/21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0586B98-315C-0D4C-EB90-87AEBE188E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E3B3DDE-C36C-1592-3134-083D2CF9D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D4B4E-72E6-4917-95DE-97566CFBBA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836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790949-1CDD-CC86-4C29-1C273C0A1C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CEFAC0D-BB37-E4B3-F600-0C050DEFC0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28FD623-902A-8F09-616D-A508919796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D3C3BE6-B7D4-0056-3319-298BF94F0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2F2BA-2262-466D-8B61-AB84C6886503}" type="datetimeFigureOut">
              <a:rPr lang="zh-CN" altLang="en-US" smtClean="0"/>
              <a:t>2023/11/21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C32A22C-0338-A41E-EFD8-9FCBC877D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8526438-1E82-D12D-70C0-F552560D5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D4B4E-72E6-4917-95DE-97566CFBBA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276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BEA0A7-2985-877B-3FD4-4663677D5C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B4C57C2-B27A-1BD6-FA2B-F6CFA21ADE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D6E2172-2C9A-CF3A-E940-DE7DDCF9B3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50C9C52-497D-88D2-908B-FA9BBD94A1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017677B-7393-FF28-479A-02AC44087E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2320930-79DD-D87B-AAD5-CB27522C32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2F2BA-2262-466D-8B61-AB84C6886503}" type="datetimeFigureOut">
              <a:rPr lang="zh-CN" altLang="en-US" smtClean="0"/>
              <a:t>2023/11/21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2E8C01B-562C-5328-90E3-871277B76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E3315D91-4AF7-3EC0-93AD-E80827F49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D4B4E-72E6-4917-95DE-97566CFBBA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492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89332A-D452-5164-F662-AA88D4C31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8534D2C-0B04-9A3E-FBFD-DB59C4F618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2F2BA-2262-466D-8B61-AB84C6886503}" type="datetimeFigureOut">
              <a:rPr lang="zh-CN" altLang="en-US" smtClean="0"/>
              <a:t>2023/11/21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278138F-0184-3B74-2B1F-0C2E18FF5D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C759001-817E-1860-7C17-188F31775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D4B4E-72E6-4917-95DE-97566CFBBA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268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3A78B0A-04B5-E79B-B402-7CCD3E739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2F2BA-2262-466D-8B61-AB84C6886503}" type="datetimeFigureOut">
              <a:rPr lang="zh-CN" altLang="en-US" smtClean="0"/>
              <a:t>2023/11/21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E23B155-CAA4-3C7D-047B-5AFF99819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FC54B26-4138-A4E0-D52D-273D4E7A8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D4B4E-72E6-4917-95DE-97566CFBBA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321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F3E9E0F-CB67-FD84-9601-E0FF574D8D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F4E7D64-BA15-9827-A368-912ABE3D2D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A8FE33B-CC12-A178-D719-DA54E7FA54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77BB877-291B-F9C1-4891-E479F8A0CF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2F2BA-2262-466D-8B61-AB84C6886503}" type="datetimeFigureOut">
              <a:rPr lang="zh-CN" altLang="en-US" smtClean="0"/>
              <a:t>2023/11/21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7F19C35-B4A2-B5EA-0291-4675C82CDF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CBB724A-2753-EF29-71F7-418000D4B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D4B4E-72E6-4917-95DE-97566CFBBA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4818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1CD2D0-F9AB-9257-824E-3A42CDC501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2ECFFB2-52D4-BB93-4592-5531D417F9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47E7579-1DF7-8E5B-2B1B-4C4F739FAD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29BB707-72DD-012F-F0FB-E8F0233CE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2F2BA-2262-466D-8B61-AB84C6886503}" type="datetimeFigureOut">
              <a:rPr lang="zh-CN" altLang="en-US" smtClean="0"/>
              <a:t>2023/11/21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233C45A-8B54-DCFF-46E2-F68738D7ED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9173DD3-8F28-66F7-FFE9-CFCFC1362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D4B4E-72E6-4917-95DE-97566CFBBA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790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F776A0A-6083-B68D-7A70-61DC86E098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2A8A8B5-2524-F743-6840-D369F29E0C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5CB330C-FD14-9403-5438-8FDEE94C2A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2F2BA-2262-466D-8B61-AB84C6886503}" type="datetimeFigureOut">
              <a:rPr lang="zh-CN" altLang="en-US" smtClean="0"/>
              <a:t>2023/11/21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9248081-6C3B-94F4-4D8D-FB4B9A65D2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11C8778-F0CF-653D-0C7A-1218876A06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FD4B4E-72E6-4917-95DE-97566CFBBA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69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jpeg"/><Relationship Id="rId18" Type="http://schemas.openxmlformats.org/officeDocument/2006/relationships/image" Target="../media/image2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17" Type="http://schemas.openxmlformats.org/officeDocument/2006/relationships/image" Target="../media/image20.jpeg"/><Relationship Id="rId2" Type="http://schemas.openxmlformats.org/officeDocument/2006/relationships/image" Target="../media/image5.jpeg"/><Relationship Id="rId16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5" Type="http://schemas.openxmlformats.org/officeDocument/2006/relationships/image" Target="../media/image18.jpeg"/><Relationship Id="rId10" Type="http://schemas.openxmlformats.org/officeDocument/2006/relationships/image" Target="../media/image13.jpeg"/><Relationship Id="rId19" Type="http://schemas.openxmlformats.org/officeDocument/2006/relationships/image" Target="../media/image22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Relationship Id="rId14" Type="http://schemas.openxmlformats.org/officeDocument/2006/relationships/image" Target="../media/image17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tiff"/><Relationship Id="rId9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01F9C48-CE8A-FDF7-C553-F7E47D8990D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14" t="71917" r="54556" b="13759"/>
          <a:stretch/>
        </p:blipFill>
        <p:spPr>
          <a:xfrm>
            <a:off x="7146235" y="2216427"/>
            <a:ext cx="1212574" cy="82494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1D5202F-1F25-EF48-8B54-9BDF928A264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53" t="39300" r="59713" b="46376"/>
          <a:stretch/>
        </p:blipFill>
        <p:spPr>
          <a:xfrm>
            <a:off x="3856383" y="2259951"/>
            <a:ext cx="1003851" cy="9156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8290206-9F87-4FF5-2C3F-96DA7B4CA32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45" t="31189" r="51848" b="56040"/>
          <a:stretch/>
        </p:blipFill>
        <p:spPr>
          <a:xfrm>
            <a:off x="3703984" y="3220276"/>
            <a:ext cx="1341782" cy="73549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1DB4AC4A-AF11-794C-FA2B-8360869C204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45" t="62253" r="51848" b="23423"/>
          <a:stretch/>
        </p:blipFill>
        <p:spPr>
          <a:xfrm>
            <a:off x="7146235" y="3175551"/>
            <a:ext cx="1341782" cy="824947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7A20F37A-E6DC-8F7F-390D-7EBE13CF29B5}"/>
              </a:ext>
            </a:extLst>
          </p:cNvPr>
          <p:cNvSpPr txBox="1"/>
          <p:nvPr/>
        </p:nvSpPr>
        <p:spPr>
          <a:xfrm>
            <a:off x="2613994" y="2563502"/>
            <a:ext cx="16068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TBC1D8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F857ED0-A8BF-0AA0-6343-7B1D33C5452B}"/>
              </a:ext>
            </a:extLst>
          </p:cNvPr>
          <p:cNvSpPr txBox="1"/>
          <p:nvPr/>
        </p:nvSpPr>
        <p:spPr>
          <a:xfrm>
            <a:off x="5875683" y="2454173"/>
            <a:ext cx="16068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TBC1D14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87FA184-2AB2-E304-901C-DE436A4C8C2A}"/>
              </a:ext>
            </a:extLst>
          </p:cNvPr>
          <p:cNvSpPr txBox="1"/>
          <p:nvPr/>
        </p:nvSpPr>
        <p:spPr>
          <a:xfrm>
            <a:off x="2604055" y="3433969"/>
            <a:ext cx="16068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β-actin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1F77701-2207-443D-F774-A0263B76FB6A}"/>
              </a:ext>
            </a:extLst>
          </p:cNvPr>
          <p:cNvSpPr txBox="1"/>
          <p:nvPr/>
        </p:nvSpPr>
        <p:spPr>
          <a:xfrm>
            <a:off x="6044650" y="3403358"/>
            <a:ext cx="16068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β-actin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B5A958C-46A7-1734-0A10-E6F49C82DF52}"/>
              </a:ext>
            </a:extLst>
          </p:cNvPr>
          <p:cNvSpPr txBox="1"/>
          <p:nvPr/>
        </p:nvSpPr>
        <p:spPr>
          <a:xfrm>
            <a:off x="228603" y="178110"/>
            <a:ext cx="16068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Fig.8A</a:t>
            </a:r>
            <a:endParaRPr lang="zh-CN" altLang="en-US" dirty="0"/>
          </a:p>
        </p:txBody>
      </p:sp>
      <p:cxnSp>
        <p:nvCxnSpPr>
          <p:cNvPr id="3" name="直接箭头连接符 2">
            <a:extLst>
              <a:ext uri="{FF2B5EF4-FFF2-40B4-BE49-F238E27FC236}">
                <a16:creationId xmlns:a16="http://schemas.microsoft.com/office/drawing/2014/main" id="{B939EFAF-7B7C-CE3F-E3B3-D839127321DD}"/>
              </a:ext>
            </a:extLst>
          </p:cNvPr>
          <p:cNvCxnSpPr/>
          <p:nvPr/>
        </p:nvCxnSpPr>
        <p:spPr>
          <a:xfrm flipH="1">
            <a:off x="4740966" y="2863261"/>
            <a:ext cx="427383" cy="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" name="直接箭头连接符 3">
            <a:extLst>
              <a:ext uri="{FF2B5EF4-FFF2-40B4-BE49-F238E27FC236}">
                <a16:creationId xmlns:a16="http://schemas.microsoft.com/office/drawing/2014/main" id="{802B2C3A-8E54-F3A6-A3BF-14629DCE67AE}"/>
              </a:ext>
            </a:extLst>
          </p:cNvPr>
          <p:cNvCxnSpPr/>
          <p:nvPr/>
        </p:nvCxnSpPr>
        <p:spPr>
          <a:xfrm flipH="1">
            <a:off x="4737654" y="2734052"/>
            <a:ext cx="427383" cy="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id="{089DC2FF-5C0E-DFB6-8888-C3744BE9050B}"/>
              </a:ext>
            </a:extLst>
          </p:cNvPr>
          <p:cNvCxnSpPr/>
          <p:nvPr/>
        </p:nvCxnSpPr>
        <p:spPr>
          <a:xfrm flipH="1">
            <a:off x="4740966" y="2654539"/>
            <a:ext cx="427383" cy="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9935C5C0-132A-96E4-77ED-83640559647A}"/>
              </a:ext>
            </a:extLst>
          </p:cNvPr>
          <p:cNvCxnSpPr/>
          <p:nvPr/>
        </p:nvCxnSpPr>
        <p:spPr>
          <a:xfrm flipH="1">
            <a:off x="4618383" y="3509304"/>
            <a:ext cx="427383" cy="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647E31CB-9520-E082-6D6F-BFD0677A4865}"/>
              </a:ext>
            </a:extLst>
          </p:cNvPr>
          <p:cNvCxnSpPr/>
          <p:nvPr/>
        </p:nvCxnSpPr>
        <p:spPr>
          <a:xfrm flipH="1">
            <a:off x="4626663" y="3688209"/>
            <a:ext cx="427383" cy="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89C50BBB-7CAE-965F-E9E6-DC0EB0FB9904}"/>
              </a:ext>
            </a:extLst>
          </p:cNvPr>
          <p:cNvCxnSpPr/>
          <p:nvPr/>
        </p:nvCxnSpPr>
        <p:spPr>
          <a:xfrm flipH="1">
            <a:off x="8050695" y="2613197"/>
            <a:ext cx="427383" cy="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8A52EFB3-7E52-12D4-3C1D-6F7801867A60}"/>
              </a:ext>
            </a:extLst>
          </p:cNvPr>
          <p:cNvCxnSpPr/>
          <p:nvPr/>
        </p:nvCxnSpPr>
        <p:spPr>
          <a:xfrm flipH="1">
            <a:off x="8050695" y="2793686"/>
            <a:ext cx="427383" cy="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4D8B900E-466F-7F2A-87E0-DF8B5C84ADC3}"/>
              </a:ext>
            </a:extLst>
          </p:cNvPr>
          <p:cNvCxnSpPr/>
          <p:nvPr/>
        </p:nvCxnSpPr>
        <p:spPr>
          <a:xfrm flipH="1">
            <a:off x="8060634" y="3500155"/>
            <a:ext cx="427383" cy="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F95C67B5-EBC1-4587-0174-C05B5340E17B}"/>
              </a:ext>
            </a:extLst>
          </p:cNvPr>
          <p:cNvCxnSpPr/>
          <p:nvPr/>
        </p:nvCxnSpPr>
        <p:spPr>
          <a:xfrm flipH="1">
            <a:off x="8060634" y="3688209"/>
            <a:ext cx="427383" cy="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B43FDD01-D089-1A73-E8C5-8D74CCD514CE}"/>
              </a:ext>
            </a:extLst>
          </p:cNvPr>
          <p:cNvSpPr txBox="1"/>
          <p:nvPr/>
        </p:nvSpPr>
        <p:spPr>
          <a:xfrm>
            <a:off x="5141021" y="2463070"/>
            <a:ext cx="6452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180kD</a:t>
            </a:r>
            <a:endParaRPr lang="zh-CN" altLang="en-US" sz="1200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BC0AF7E-FB31-FFD1-56C0-FEE2A55D2A4C}"/>
              </a:ext>
            </a:extLst>
          </p:cNvPr>
          <p:cNvSpPr txBox="1"/>
          <p:nvPr/>
        </p:nvSpPr>
        <p:spPr>
          <a:xfrm>
            <a:off x="5141021" y="2793686"/>
            <a:ext cx="6452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100kD</a:t>
            </a:r>
            <a:endParaRPr lang="zh-CN" altLang="en-US" sz="1200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E60787B-3F85-1586-37D3-3775693BC05E}"/>
              </a:ext>
            </a:extLst>
          </p:cNvPr>
          <p:cNvSpPr txBox="1"/>
          <p:nvPr/>
        </p:nvSpPr>
        <p:spPr>
          <a:xfrm>
            <a:off x="5141021" y="2611508"/>
            <a:ext cx="6452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130kD</a:t>
            </a:r>
            <a:endParaRPr lang="zh-CN" altLang="en-US" sz="1200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CC9A604-A7F1-23DE-51B6-23946D5993A7}"/>
              </a:ext>
            </a:extLst>
          </p:cNvPr>
          <p:cNvSpPr txBox="1"/>
          <p:nvPr/>
        </p:nvSpPr>
        <p:spPr>
          <a:xfrm>
            <a:off x="5073924" y="3576110"/>
            <a:ext cx="6452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40kD</a:t>
            </a:r>
            <a:endParaRPr lang="zh-CN" altLang="en-US" sz="1200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47BB9E4-F398-9057-9912-AFF578719E6D}"/>
              </a:ext>
            </a:extLst>
          </p:cNvPr>
          <p:cNvSpPr txBox="1"/>
          <p:nvPr/>
        </p:nvSpPr>
        <p:spPr>
          <a:xfrm>
            <a:off x="5073924" y="3393932"/>
            <a:ext cx="6452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55kD</a:t>
            </a:r>
            <a:endParaRPr lang="zh-CN" altLang="en-US" sz="1200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E2F7CE7-6F96-29E8-5570-C39CCB1B5DF4}"/>
              </a:ext>
            </a:extLst>
          </p:cNvPr>
          <p:cNvSpPr txBox="1"/>
          <p:nvPr/>
        </p:nvSpPr>
        <p:spPr>
          <a:xfrm>
            <a:off x="8482216" y="2656229"/>
            <a:ext cx="6452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55kD</a:t>
            </a:r>
            <a:endParaRPr lang="zh-CN" altLang="en-US" sz="1200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C50FC95-56BF-021C-7121-31B62B58666C}"/>
              </a:ext>
            </a:extLst>
          </p:cNvPr>
          <p:cNvSpPr txBox="1"/>
          <p:nvPr/>
        </p:nvSpPr>
        <p:spPr>
          <a:xfrm>
            <a:off x="8482216" y="2474051"/>
            <a:ext cx="6452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70kD</a:t>
            </a:r>
            <a:endParaRPr lang="zh-CN" altLang="en-US" sz="1200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9345A64-E78A-D214-287B-C13D2A5895A7}"/>
              </a:ext>
            </a:extLst>
          </p:cNvPr>
          <p:cNvSpPr txBox="1"/>
          <p:nvPr/>
        </p:nvSpPr>
        <p:spPr>
          <a:xfrm>
            <a:off x="8488017" y="3527093"/>
            <a:ext cx="6452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40kD</a:t>
            </a:r>
            <a:endParaRPr lang="zh-CN" altLang="en-US" sz="1200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2E02306-4AAD-C0E4-0AE0-B5C494C6BF26}"/>
              </a:ext>
            </a:extLst>
          </p:cNvPr>
          <p:cNvSpPr txBox="1"/>
          <p:nvPr/>
        </p:nvSpPr>
        <p:spPr>
          <a:xfrm>
            <a:off x="8488017" y="3344915"/>
            <a:ext cx="6452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55kD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1613339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4B3E322-E314-C360-1FE3-ADA1B05842D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4139" y="824949"/>
            <a:ext cx="1179443" cy="88458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9A8CE89-0CF6-9417-D1A4-38DA75EA8C6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4137" y="2678600"/>
            <a:ext cx="1179443" cy="88458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6B982D6-50B6-81F2-8F66-4EA2B9BFBD1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4138" y="1749290"/>
            <a:ext cx="1179443" cy="88458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083FAF18-2366-9EC9-AA12-5459084C141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4137" y="5605675"/>
            <a:ext cx="1179443" cy="88458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A8981E5D-3F81-8270-2C52-1ADA19FE2D2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4137" y="4663939"/>
            <a:ext cx="1179443" cy="88458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4092608E-BE95-6972-DE9F-ACD97C2F0D6E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4137" y="3727183"/>
            <a:ext cx="1179443" cy="884583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41C830FE-6B26-290E-EC8D-A9D47D51A023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4202" y="824949"/>
            <a:ext cx="1179443" cy="88458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39959599-0F0F-0619-9EE7-A4FDC2992826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4202" y="1749290"/>
            <a:ext cx="1179443" cy="88458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F0291711-F935-5786-2ECB-8B3704DBFDCB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4202" y="2673632"/>
            <a:ext cx="1179443" cy="884582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07D50F6D-B479-8841-40D3-48799C15FAA5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4202" y="5615600"/>
            <a:ext cx="1179443" cy="884582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52AF04A9-FAB2-E08A-81E8-4864176D979B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4202" y="3712279"/>
            <a:ext cx="1179443" cy="884582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73AACCA9-3BF4-6500-B660-99082467D890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4202" y="4663939"/>
            <a:ext cx="1179443" cy="884582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83CB51C7-2F8A-253C-00A9-4B4856B2E2B8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7335" y="2673632"/>
            <a:ext cx="1179443" cy="884582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09AF98C0-62CC-4AE8-5B5E-5BAF957851C9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7335" y="1749290"/>
            <a:ext cx="1179443" cy="884583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CC27263A-D780-1EA3-AE15-E30F8E79D63F}"/>
              </a:ext>
            </a:extLst>
          </p:cNvPr>
          <p:cNvPicPr>
            <a:picLocks noChangeAspect="1"/>
          </p:cNvPicPr>
          <p:nvPr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7335" y="824950"/>
            <a:ext cx="1179443" cy="884582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7314E5D1-CB05-BB63-9B16-2226549EE990}"/>
              </a:ext>
            </a:extLst>
          </p:cNvPr>
          <p:cNvPicPr>
            <a:picLocks noChangeAspect="1"/>
          </p:cNvPicPr>
          <p:nvPr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7335" y="3712280"/>
            <a:ext cx="1179443" cy="884582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8D560CEC-9FBD-4C1B-45C6-E2032BFA40D1}"/>
              </a:ext>
            </a:extLst>
          </p:cNvPr>
          <p:cNvPicPr>
            <a:picLocks noChangeAspect="1"/>
          </p:cNvPicPr>
          <p:nvPr/>
        </p:nvPicPr>
        <p:blipFill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7335" y="4658973"/>
            <a:ext cx="1179443" cy="884582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C8D7D431-6E13-C8D9-3F57-06FC16B2775A}"/>
              </a:ext>
            </a:extLst>
          </p:cNvPr>
          <p:cNvPicPr>
            <a:picLocks noChangeAspect="1"/>
          </p:cNvPicPr>
          <p:nvPr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7335" y="5615600"/>
            <a:ext cx="1179443" cy="884583"/>
          </a:xfrm>
          <a:prstGeom prst="rect">
            <a:avLst/>
          </a:prstGeom>
        </p:spPr>
      </p:pic>
      <p:sp>
        <p:nvSpPr>
          <p:cNvPr id="42" name="文本框 41">
            <a:extLst>
              <a:ext uri="{FF2B5EF4-FFF2-40B4-BE49-F238E27FC236}">
                <a16:creationId xmlns:a16="http://schemas.microsoft.com/office/drawing/2014/main" id="{7403BE71-F2FD-2748-1521-338530746E75}"/>
              </a:ext>
            </a:extLst>
          </p:cNvPr>
          <p:cNvSpPr txBox="1"/>
          <p:nvPr/>
        </p:nvSpPr>
        <p:spPr>
          <a:xfrm>
            <a:off x="228603" y="178110"/>
            <a:ext cx="16068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Fig.8C</a:t>
            </a:r>
            <a:endParaRPr lang="zh-CN" altLang="en-US" dirty="0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DFEAFAB4-762B-455D-7726-9D05B76CD2D7}"/>
              </a:ext>
            </a:extLst>
          </p:cNvPr>
          <p:cNvSpPr txBox="1"/>
          <p:nvPr/>
        </p:nvSpPr>
        <p:spPr>
          <a:xfrm>
            <a:off x="3342857" y="493867"/>
            <a:ext cx="16068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sgNC</a:t>
            </a:r>
            <a:endParaRPr lang="zh-CN" altLang="en-US" dirty="0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7287A55B-5C30-6A8D-9578-553F6CA58399}"/>
              </a:ext>
            </a:extLst>
          </p:cNvPr>
          <p:cNvSpPr txBox="1"/>
          <p:nvPr/>
        </p:nvSpPr>
        <p:spPr>
          <a:xfrm>
            <a:off x="4527272" y="487809"/>
            <a:ext cx="16068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sgTBC1D8</a:t>
            </a:r>
            <a:endParaRPr lang="zh-CN" altLang="en-US" dirty="0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3FD256B2-3683-E1DF-556D-7A9EC8AA48E9}"/>
              </a:ext>
            </a:extLst>
          </p:cNvPr>
          <p:cNvSpPr txBox="1"/>
          <p:nvPr/>
        </p:nvSpPr>
        <p:spPr>
          <a:xfrm>
            <a:off x="5902175" y="489615"/>
            <a:ext cx="16068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sgTBC1D14</a:t>
            </a:r>
            <a:endParaRPr lang="zh-CN" altLang="en-US" dirty="0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B9A73744-9BD0-FAD2-181D-A10C45EB49CC}"/>
              </a:ext>
            </a:extLst>
          </p:cNvPr>
          <p:cNvSpPr txBox="1"/>
          <p:nvPr/>
        </p:nvSpPr>
        <p:spPr>
          <a:xfrm>
            <a:off x="1967117" y="2071521"/>
            <a:ext cx="16068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0 h</a:t>
            </a:r>
            <a:endParaRPr lang="zh-CN" altLang="en-US" dirty="0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CC66DEBD-B076-4D32-B6B0-9FF3A0D36DE5}"/>
              </a:ext>
            </a:extLst>
          </p:cNvPr>
          <p:cNvSpPr txBox="1"/>
          <p:nvPr/>
        </p:nvSpPr>
        <p:spPr>
          <a:xfrm>
            <a:off x="1988651" y="4778859"/>
            <a:ext cx="16068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48 h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24555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D77D0C77-3BC0-D771-D906-CE409CC26DB4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6067" y="1888435"/>
            <a:ext cx="1504944" cy="100329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A606117-7E0E-ADF1-6E5F-5D09E8E56E1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456" y="1888435"/>
            <a:ext cx="1504944" cy="100329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113FC70-8006-744F-8317-8DBF586A132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678" y="1888435"/>
            <a:ext cx="1504944" cy="100329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0BEA48CF-BEAF-3816-60A8-6DA3FB7FF042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679" y="3092730"/>
            <a:ext cx="1526898" cy="101793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72DE3A50-0D06-E63B-76F7-2922076A1D69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503" y="3092729"/>
            <a:ext cx="1526897" cy="101793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F4038B2D-573E-3BA9-2378-0C33B36E5069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6068" y="3095485"/>
            <a:ext cx="1504944" cy="100329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0EA93D14-CBF7-B77E-8246-FE45144D9015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678" y="4311659"/>
            <a:ext cx="1526897" cy="101793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B6C0980A-1BC8-8D13-FA68-26676CA4C3A3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503" y="4311658"/>
            <a:ext cx="1526897" cy="1017931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FD91B737-2ECD-4E55-3611-D828D5C40B77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6067" y="4338160"/>
            <a:ext cx="1504944" cy="1003296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C75F343F-44AA-6777-C10A-8F9AE8425AE0}"/>
              </a:ext>
            </a:extLst>
          </p:cNvPr>
          <p:cNvSpPr txBox="1"/>
          <p:nvPr/>
        </p:nvSpPr>
        <p:spPr>
          <a:xfrm>
            <a:off x="1232454" y="2205417"/>
            <a:ext cx="16068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sgNC</a:t>
            </a:r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34286DF-0C23-268C-3F58-F931DF54334B}"/>
              </a:ext>
            </a:extLst>
          </p:cNvPr>
          <p:cNvSpPr txBox="1"/>
          <p:nvPr/>
        </p:nvSpPr>
        <p:spPr>
          <a:xfrm>
            <a:off x="1232454" y="3390854"/>
            <a:ext cx="16068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sgTBC1D8</a:t>
            </a:r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F91C829-6A48-2636-F584-940D2F4134F0}"/>
              </a:ext>
            </a:extLst>
          </p:cNvPr>
          <p:cNvSpPr txBox="1"/>
          <p:nvPr/>
        </p:nvSpPr>
        <p:spPr>
          <a:xfrm>
            <a:off x="1232453" y="4635957"/>
            <a:ext cx="16068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sgTBC1D14</a:t>
            </a:r>
            <a:endParaRPr lang="zh-CN" alt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BB26669-1B5B-A8B9-8D7D-7E092D224BA7}"/>
              </a:ext>
            </a:extLst>
          </p:cNvPr>
          <p:cNvSpPr txBox="1"/>
          <p:nvPr/>
        </p:nvSpPr>
        <p:spPr>
          <a:xfrm>
            <a:off x="228603" y="178110"/>
            <a:ext cx="16068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Fig.8D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90892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486</TotalTime>
  <Words>32</Words>
  <Application>Microsoft Office PowerPoint</Application>
  <PresentationFormat>宽屏</PresentationFormat>
  <Paragraphs>24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强 李</dc:creator>
  <cp:lastModifiedBy>强 李</cp:lastModifiedBy>
  <cp:revision>13</cp:revision>
  <dcterms:created xsi:type="dcterms:W3CDTF">2023-10-27T00:31:13Z</dcterms:created>
  <dcterms:modified xsi:type="dcterms:W3CDTF">2023-11-21T12:05:22Z</dcterms:modified>
</cp:coreProperties>
</file>