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58"/>
        <p:guide pos="386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85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8" Type="http://schemas.openxmlformats.org/officeDocument/2006/relationships/image" Target="../media/image6.jpeg"/><Relationship Id="rId7" Type="http://schemas.openxmlformats.org/officeDocument/2006/relationships/image" Target="../media/image5.jpeg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5" Type="http://schemas.openxmlformats.org/officeDocument/2006/relationships/slideLayout" Target="../slideLayouts/slideLayout1.xml"/><Relationship Id="rId44" Type="http://schemas.openxmlformats.org/officeDocument/2006/relationships/tags" Target="../tags/tag84.xml"/><Relationship Id="rId43" Type="http://schemas.openxmlformats.org/officeDocument/2006/relationships/tags" Target="../tags/tag83.xml"/><Relationship Id="rId42" Type="http://schemas.openxmlformats.org/officeDocument/2006/relationships/image" Target="../media/image22.png"/><Relationship Id="rId41" Type="http://schemas.openxmlformats.org/officeDocument/2006/relationships/tags" Target="../tags/tag82.xml"/><Relationship Id="rId40" Type="http://schemas.openxmlformats.org/officeDocument/2006/relationships/image" Target="../media/image21.jpeg"/><Relationship Id="rId4" Type="http://schemas.openxmlformats.org/officeDocument/2006/relationships/image" Target="../media/image2.jpeg"/><Relationship Id="rId39" Type="http://schemas.openxmlformats.org/officeDocument/2006/relationships/tags" Target="../tags/tag81.xml"/><Relationship Id="rId38" Type="http://schemas.openxmlformats.org/officeDocument/2006/relationships/image" Target="../media/image20.jpeg"/><Relationship Id="rId37" Type="http://schemas.openxmlformats.org/officeDocument/2006/relationships/tags" Target="../tags/tag80.xml"/><Relationship Id="rId36" Type="http://schemas.openxmlformats.org/officeDocument/2006/relationships/image" Target="../media/image19.jpeg"/><Relationship Id="rId35" Type="http://schemas.openxmlformats.org/officeDocument/2006/relationships/image" Target="../media/image18.jpeg"/><Relationship Id="rId34" Type="http://schemas.openxmlformats.org/officeDocument/2006/relationships/tags" Target="../tags/tag79.xml"/><Relationship Id="rId33" Type="http://schemas.openxmlformats.org/officeDocument/2006/relationships/image" Target="../media/image17.jpeg"/><Relationship Id="rId32" Type="http://schemas.openxmlformats.org/officeDocument/2006/relationships/tags" Target="../tags/tag78.xml"/><Relationship Id="rId31" Type="http://schemas.openxmlformats.org/officeDocument/2006/relationships/tags" Target="../tags/tag77.xml"/><Relationship Id="rId30" Type="http://schemas.openxmlformats.org/officeDocument/2006/relationships/tags" Target="../tags/tag76.xml"/><Relationship Id="rId3" Type="http://schemas.openxmlformats.org/officeDocument/2006/relationships/tags" Target="../tags/tag64.xml"/><Relationship Id="rId29" Type="http://schemas.openxmlformats.org/officeDocument/2006/relationships/image" Target="../media/image16.jpeg"/><Relationship Id="rId28" Type="http://schemas.openxmlformats.org/officeDocument/2006/relationships/tags" Target="../tags/tag75.xml"/><Relationship Id="rId27" Type="http://schemas.openxmlformats.org/officeDocument/2006/relationships/image" Target="../media/image15.jpeg"/><Relationship Id="rId26" Type="http://schemas.openxmlformats.org/officeDocument/2006/relationships/tags" Target="../tags/tag74.xml"/><Relationship Id="rId25" Type="http://schemas.openxmlformats.org/officeDocument/2006/relationships/tags" Target="../tags/tag73.xml"/><Relationship Id="rId24" Type="http://schemas.openxmlformats.org/officeDocument/2006/relationships/tags" Target="../tags/tag72.xml"/><Relationship Id="rId23" Type="http://schemas.openxmlformats.org/officeDocument/2006/relationships/tags" Target="../tags/tag71.xml"/><Relationship Id="rId22" Type="http://schemas.openxmlformats.org/officeDocument/2006/relationships/image" Target="../media/image14.jpeg"/><Relationship Id="rId21" Type="http://schemas.openxmlformats.org/officeDocument/2006/relationships/tags" Target="../tags/tag70.xml"/><Relationship Id="rId20" Type="http://schemas.openxmlformats.org/officeDocument/2006/relationships/image" Target="../media/image13.jpeg"/><Relationship Id="rId2" Type="http://schemas.openxmlformats.org/officeDocument/2006/relationships/tags" Target="../tags/tag63.xml"/><Relationship Id="rId19" Type="http://schemas.openxmlformats.org/officeDocument/2006/relationships/tags" Target="../tags/tag69.xml"/><Relationship Id="rId18" Type="http://schemas.openxmlformats.org/officeDocument/2006/relationships/image" Target="../media/image12.jpeg"/><Relationship Id="rId17" Type="http://schemas.openxmlformats.org/officeDocument/2006/relationships/image" Target="../media/image11.jpeg"/><Relationship Id="rId16" Type="http://schemas.openxmlformats.org/officeDocument/2006/relationships/image" Target="../media/image10.jpeg"/><Relationship Id="rId15" Type="http://schemas.openxmlformats.org/officeDocument/2006/relationships/tags" Target="../tags/tag68.xml"/><Relationship Id="rId14" Type="http://schemas.openxmlformats.org/officeDocument/2006/relationships/tags" Target="../tags/tag67.xml"/><Relationship Id="rId13" Type="http://schemas.openxmlformats.org/officeDocument/2006/relationships/tags" Target="../tags/tag66.xml"/><Relationship Id="rId12" Type="http://schemas.openxmlformats.org/officeDocument/2006/relationships/tags" Target="../tags/tag65.xml"/><Relationship Id="rId11" Type="http://schemas.openxmlformats.org/officeDocument/2006/relationships/image" Target="../media/image9.jpeg"/><Relationship Id="rId10" Type="http://schemas.openxmlformats.org/officeDocument/2006/relationships/image" Target="../media/image8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669925" y="-2565400"/>
            <a:ext cx="8637905" cy="9112250"/>
            <a:chOff x="1055" y="-4040"/>
            <a:chExt cx="13603" cy="14350"/>
          </a:xfrm>
        </p:grpSpPr>
        <p:pic>
          <p:nvPicPr>
            <p:cNvPr id="23" name="图片 22" descr="图片2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240" y="-3556"/>
              <a:ext cx="2419" cy="1814"/>
            </a:xfrm>
            <a:prstGeom prst="rect">
              <a:avLst/>
            </a:prstGeom>
          </p:spPr>
        </p:pic>
        <p:grpSp>
          <p:nvGrpSpPr>
            <p:cNvPr id="68" name="组合 67"/>
            <p:cNvGrpSpPr/>
            <p:nvPr/>
          </p:nvGrpSpPr>
          <p:grpSpPr>
            <a:xfrm>
              <a:off x="1055" y="-4040"/>
              <a:ext cx="12724" cy="11440"/>
              <a:chOff x="1055" y="-4040"/>
              <a:chExt cx="12724" cy="11440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1056" y="-3003"/>
                <a:ext cx="73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Times New Roman" panose="02020603050405020304" charset="0"/>
                    <a:cs typeface="Times New Roman" panose="02020603050405020304" charset="0"/>
                  </a:rPr>
                  <a:t>4L</a:t>
                </a:r>
                <a:endParaRPr lang="zh-CN" altLang="en-US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5" name="文本框 4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1055" y="-1139"/>
                <a:ext cx="73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Times New Roman" panose="02020603050405020304" charset="0"/>
                    <a:cs typeface="Times New Roman" panose="02020603050405020304" charset="0"/>
                  </a:rPr>
                  <a:t>5L</a:t>
                </a:r>
                <a:endParaRPr lang="zh-CN" altLang="en-US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6" name="文本框 5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056" y="1829"/>
                <a:ext cx="73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Times New Roman" panose="02020603050405020304" charset="0"/>
                    <a:cs typeface="Times New Roman" panose="02020603050405020304" charset="0"/>
                  </a:rPr>
                  <a:t>6L</a:t>
                </a:r>
                <a:endParaRPr lang="zh-CN" altLang="en-US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2224" y="-3064"/>
                <a:ext cx="0" cy="59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10" name="文本框 9"/>
              <p:cNvSpPr txBox="1"/>
              <p:nvPr/>
            </p:nvSpPr>
            <p:spPr>
              <a:xfrm rot="16200000">
                <a:off x="1681" y="-2985"/>
                <a:ext cx="849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200">
                    <a:latin typeface="Times New Roman" panose="02020603050405020304" charset="0"/>
                    <a:cs typeface="Times New Roman" panose="02020603050405020304" charset="0"/>
                  </a:rPr>
                  <a:t>5mm</a:t>
                </a:r>
                <a:endParaRPr lang="en-US" altLang="zh-CN" sz="12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323" y="-4040"/>
                <a:ext cx="1822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/>
                  <a:t>正常</a:t>
                </a:r>
                <a:r>
                  <a:rPr lang="zh-CN" altLang="en-US"/>
                  <a:t>表型</a:t>
                </a:r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152" y="-4040"/>
                <a:ext cx="1760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/>
                  <a:t>异常</a:t>
                </a:r>
                <a:r>
                  <a:rPr lang="zh-CN" altLang="en-US"/>
                  <a:t>表型</a:t>
                </a:r>
                <a:endParaRPr lang="zh-CN" altLang="en-US"/>
              </a:p>
            </p:txBody>
          </p:sp>
          <p:pic>
            <p:nvPicPr>
              <p:cNvPr id="15" name="图片 14" descr="图片31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621" y="-3556"/>
                <a:ext cx="2419" cy="1814"/>
              </a:xfrm>
              <a:prstGeom prst="rect">
                <a:avLst/>
              </a:prstGeom>
            </p:spPr>
          </p:pic>
          <p:pic>
            <p:nvPicPr>
              <p:cNvPr id="16" name="图片 15" descr="图片30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888" y="-3556"/>
                <a:ext cx="2419" cy="1814"/>
              </a:xfrm>
              <a:prstGeom prst="rect">
                <a:avLst/>
              </a:prstGeom>
            </p:spPr>
          </p:pic>
          <p:pic>
            <p:nvPicPr>
              <p:cNvPr id="17" name="图片 16" descr="图片29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784" y="-3556"/>
                <a:ext cx="2419" cy="1814"/>
              </a:xfrm>
              <a:prstGeom prst="rect">
                <a:avLst/>
              </a:prstGeom>
            </p:spPr>
          </p:pic>
          <p:pic>
            <p:nvPicPr>
              <p:cNvPr id="18" name="图片 17" descr="图片28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680" y="-3920"/>
                <a:ext cx="2419" cy="1814"/>
              </a:xfrm>
              <a:prstGeom prst="rect">
                <a:avLst/>
              </a:prstGeom>
            </p:spPr>
          </p:pic>
          <p:pic>
            <p:nvPicPr>
              <p:cNvPr id="19" name="图片 18" descr="图片27"/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528" y="-3920"/>
                <a:ext cx="2419" cy="1814"/>
              </a:xfrm>
              <a:prstGeom prst="rect">
                <a:avLst/>
              </a:prstGeom>
            </p:spPr>
          </p:pic>
          <p:pic>
            <p:nvPicPr>
              <p:cNvPr id="20" name="图片 19" descr="图片26"/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437" y="-3706"/>
                <a:ext cx="2419" cy="1814"/>
              </a:xfrm>
              <a:prstGeom prst="rect">
                <a:avLst/>
              </a:prstGeom>
            </p:spPr>
          </p:pic>
          <p:pic>
            <p:nvPicPr>
              <p:cNvPr id="21" name="图片 20" descr="图片25"/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0256" y="-3824"/>
                <a:ext cx="2419" cy="1814"/>
              </a:xfrm>
              <a:prstGeom prst="rect">
                <a:avLst/>
              </a:prstGeom>
            </p:spPr>
          </p:pic>
          <p:pic>
            <p:nvPicPr>
              <p:cNvPr id="22" name="图片 21" descr="图片24"/>
              <p:cNvPicPr>
                <a:picLocks noChangeAspect="1"/>
              </p:cNvPicPr>
              <p:nvPr/>
            </p:nvPicPr>
            <p:blipFill>
              <a:blip r:embed="rId11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360" y="-3556"/>
                <a:ext cx="2419" cy="1814"/>
              </a:xfrm>
              <a:prstGeom prst="rect">
                <a:avLst/>
              </a:prstGeom>
            </p:spPr>
          </p:pic>
          <p:cxnSp>
            <p:nvCxnSpPr>
              <p:cNvPr id="33" name="直接连接符 32"/>
              <p:cNvCxnSpPr/>
              <p:nvPr>
                <p:custDataLst>
                  <p:tags r:id="rId12"/>
                </p:custDataLst>
              </p:nvPr>
            </p:nvCxnSpPr>
            <p:spPr>
              <a:xfrm>
                <a:off x="2224" y="-1200"/>
                <a:ext cx="0" cy="59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34" name="文本框 33"/>
              <p:cNvSpPr txBox="1"/>
              <p:nvPr>
                <p:custDataLst>
                  <p:tags r:id="rId13"/>
                </p:custDataLst>
              </p:nvPr>
            </p:nvSpPr>
            <p:spPr>
              <a:xfrm rot="16200000">
                <a:off x="1617" y="-1121"/>
                <a:ext cx="977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200">
                    <a:latin typeface="Times New Roman" panose="02020603050405020304" charset="0"/>
                    <a:cs typeface="Times New Roman" panose="02020603050405020304" charset="0"/>
                  </a:rPr>
                  <a:t>10mm</a:t>
                </a:r>
                <a:endParaRPr lang="en-US" altLang="zh-CN" sz="12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cxnSp>
            <p:nvCxnSpPr>
              <p:cNvPr id="35" name="直接连接符 34"/>
              <p:cNvCxnSpPr/>
              <p:nvPr>
                <p:custDataLst>
                  <p:tags r:id="rId14"/>
                </p:custDataLst>
              </p:nvPr>
            </p:nvCxnSpPr>
            <p:spPr>
              <a:xfrm>
                <a:off x="2226" y="1768"/>
                <a:ext cx="0" cy="59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36" name="文本框 35"/>
              <p:cNvSpPr txBox="1"/>
              <p:nvPr>
                <p:custDataLst>
                  <p:tags r:id="rId15"/>
                </p:custDataLst>
              </p:nvPr>
            </p:nvSpPr>
            <p:spPr>
              <a:xfrm rot="16200000">
                <a:off x="1619" y="1847"/>
                <a:ext cx="977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200">
                    <a:latin typeface="Times New Roman" panose="02020603050405020304" charset="0"/>
                    <a:cs typeface="Times New Roman" panose="02020603050405020304" charset="0"/>
                  </a:rPr>
                  <a:t>10mm</a:t>
                </a:r>
                <a:endParaRPr lang="en-US" altLang="zh-CN" sz="12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pic>
            <p:nvPicPr>
              <p:cNvPr id="37" name="图片 36" descr="图片16"/>
              <p:cNvPicPr>
                <a:picLocks noChangeAspect="1"/>
              </p:cNvPicPr>
              <p:nvPr/>
            </p:nvPicPr>
            <p:blipFill>
              <a:blip r:embed="rId16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6200000">
                <a:off x="4644" y="2089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39" name="直接箭头连接符 38"/>
              <p:cNvCxnSpPr/>
              <p:nvPr/>
            </p:nvCxnSpPr>
            <p:spPr>
              <a:xfrm flipH="1" flipV="1">
                <a:off x="6243" y="3411"/>
                <a:ext cx="416" cy="192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pic>
            <p:nvPicPr>
              <p:cNvPr id="42" name="图片 41" descr="图片13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5400000">
                <a:off x="6039" y="1834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43" name="直接箭头连接符 42"/>
              <p:cNvCxnSpPr/>
              <p:nvPr/>
            </p:nvCxnSpPr>
            <p:spPr>
              <a:xfrm>
                <a:off x="7248" y="2987"/>
                <a:ext cx="432" cy="208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pic>
            <p:nvPicPr>
              <p:cNvPr id="44" name="图片 43" descr="图片12"/>
              <p:cNvPicPr>
                <a:picLocks noChangeAspect="1"/>
              </p:cNvPicPr>
              <p:nvPr/>
            </p:nvPicPr>
            <p:blipFill>
              <a:blip r:embed="rId18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5400000">
                <a:off x="6935" y="-938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45" name="直接箭头连接符 44"/>
              <p:cNvCxnSpPr/>
              <p:nvPr>
                <p:custDataLst>
                  <p:tags r:id="rId19"/>
                </p:custDataLst>
              </p:nvPr>
            </p:nvCxnSpPr>
            <p:spPr>
              <a:xfrm>
                <a:off x="7875" y="422"/>
                <a:ext cx="432" cy="208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pic>
            <p:nvPicPr>
              <p:cNvPr id="47" name="图片 46" descr="图片11"/>
              <p:cNvPicPr>
                <a:picLocks noChangeAspect="1"/>
              </p:cNvPicPr>
              <p:nvPr/>
            </p:nvPicPr>
            <p:blipFill>
              <a:blip r:embed="rId20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5400000">
                <a:off x="4772" y="-1363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48" name="直接箭头连接符 47"/>
              <p:cNvCxnSpPr/>
              <p:nvPr>
                <p:custDataLst>
                  <p:tags r:id="rId21"/>
                </p:custDataLst>
              </p:nvPr>
            </p:nvCxnSpPr>
            <p:spPr>
              <a:xfrm>
                <a:off x="5488" y="88"/>
                <a:ext cx="400" cy="201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pic>
            <p:nvPicPr>
              <p:cNvPr id="49" name="图片 48" descr="图片10"/>
              <p:cNvPicPr>
                <a:picLocks noChangeAspect="1"/>
              </p:cNvPicPr>
              <p:nvPr/>
            </p:nvPicPr>
            <p:blipFill>
              <a:blip r:embed="rId22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5400000">
                <a:off x="5655" y="-1652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50" name="直接箭头连接符 49"/>
              <p:cNvCxnSpPr/>
              <p:nvPr>
                <p:custDataLst>
                  <p:tags r:id="rId23"/>
                </p:custDataLst>
              </p:nvPr>
            </p:nvCxnSpPr>
            <p:spPr>
              <a:xfrm>
                <a:off x="6784" y="-285"/>
                <a:ext cx="432" cy="208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53" name="文本框 52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1056" y="4990"/>
                <a:ext cx="73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600">
                    <a:latin typeface="Times New Roman" panose="02020603050405020304" charset="0"/>
                    <a:cs typeface="Times New Roman" panose="02020603050405020304" charset="0"/>
                  </a:rPr>
                  <a:t>PP</a:t>
                </a:r>
                <a:endParaRPr lang="en-US" altLang="zh-CN" sz="1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cxnSp>
            <p:nvCxnSpPr>
              <p:cNvPr id="56" name="直接连接符 55"/>
              <p:cNvCxnSpPr/>
              <p:nvPr>
                <p:custDataLst>
                  <p:tags r:id="rId25"/>
                </p:custDataLst>
              </p:nvPr>
            </p:nvCxnSpPr>
            <p:spPr>
              <a:xfrm>
                <a:off x="2227" y="4929"/>
                <a:ext cx="0" cy="59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sp>
            <p:nvSpPr>
              <p:cNvPr id="57" name="文本框 56"/>
              <p:cNvSpPr txBox="1"/>
              <p:nvPr>
                <p:custDataLst>
                  <p:tags r:id="rId26"/>
                </p:custDataLst>
              </p:nvPr>
            </p:nvSpPr>
            <p:spPr>
              <a:xfrm rot="16200000">
                <a:off x="1617" y="5008"/>
                <a:ext cx="977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1200">
                    <a:latin typeface="Times New Roman" panose="02020603050405020304" charset="0"/>
                    <a:cs typeface="Times New Roman" panose="02020603050405020304" charset="0"/>
                  </a:rPr>
                  <a:t>10mm</a:t>
                </a:r>
                <a:endParaRPr lang="en-US" altLang="zh-CN" sz="12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pic>
            <p:nvPicPr>
              <p:cNvPr id="58" name="图片 57" descr="图片14"/>
              <p:cNvPicPr>
                <a:picLocks noChangeAspect="1"/>
              </p:cNvPicPr>
              <p:nvPr/>
            </p:nvPicPr>
            <p:blipFill>
              <a:blip r:embed="rId27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6200000">
                <a:off x="4772" y="5132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59" name="直接箭头连接符 58"/>
              <p:cNvCxnSpPr/>
              <p:nvPr>
                <p:custDataLst>
                  <p:tags r:id="rId28"/>
                </p:custDataLst>
              </p:nvPr>
            </p:nvCxnSpPr>
            <p:spPr>
              <a:xfrm>
                <a:off x="5677" y="6259"/>
                <a:ext cx="432" cy="208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  <p:pic>
            <p:nvPicPr>
              <p:cNvPr id="60" name="图片 59" descr="图片15"/>
              <p:cNvPicPr>
                <a:picLocks noChangeAspect="1"/>
              </p:cNvPicPr>
              <p:nvPr/>
            </p:nvPicPr>
            <p:blipFill>
              <a:blip r:embed="rId29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6200000">
                <a:off x="6586" y="4810"/>
                <a:ext cx="2721" cy="1814"/>
              </a:xfrm>
              <a:prstGeom prst="rect">
                <a:avLst/>
              </a:prstGeom>
            </p:spPr>
          </p:pic>
          <p:cxnSp>
            <p:nvCxnSpPr>
              <p:cNvPr id="61" name="直接箭头连接符 60"/>
              <p:cNvCxnSpPr/>
              <p:nvPr/>
            </p:nvCxnSpPr>
            <p:spPr>
              <a:xfrm flipH="1">
                <a:off x="8027" y="4796"/>
                <a:ext cx="373" cy="360"/>
              </a:xfrm>
              <a:prstGeom prst="straightConnector1">
                <a:avLst/>
              </a:prstGeom>
              <a:ln w="63500">
                <a:solidFill>
                  <a:schemeClr val="accent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</p:cxnSp>
        </p:grpSp>
        <p:sp>
          <p:nvSpPr>
            <p:cNvPr id="65" name="文本框 64"/>
            <p:cNvSpPr txBox="1"/>
            <p:nvPr>
              <p:custDataLst>
                <p:tags r:id="rId30"/>
              </p:custDataLst>
            </p:nvPr>
          </p:nvSpPr>
          <p:spPr>
            <a:xfrm>
              <a:off x="1058" y="7842"/>
              <a:ext cx="737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600">
                  <a:latin typeface="Times New Roman" panose="02020603050405020304" charset="0"/>
                  <a:cs typeface="Times New Roman" panose="02020603050405020304" charset="0"/>
                </a:rPr>
                <a:t>P</a:t>
              </a:r>
              <a:endParaRPr lang="en-US" altLang="zh-CN" sz="16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cxnSp>
          <p:nvCxnSpPr>
            <p:cNvPr id="66" name="直接连接符 65"/>
            <p:cNvCxnSpPr/>
            <p:nvPr>
              <p:custDataLst>
                <p:tags r:id="rId31"/>
              </p:custDataLst>
            </p:nvPr>
          </p:nvCxnSpPr>
          <p:spPr>
            <a:xfrm>
              <a:off x="2229" y="7781"/>
              <a:ext cx="0" cy="592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7" name="文本框 66"/>
            <p:cNvSpPr txBox="1"/>
            <p:nvPr>
              <p:custDataLst>
                <p:tags r:id="rId32"/>
              </p:custDataLst>
            </p:nvPr>
          </p:nvSpPr>
          <p:spPr>
            <a:xfrm rot="16200000">
              <a:off x="1619" y="7860"/>
              <a:ext cx="97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>
                  <a:latin typeface="Times New Roman" panose="02020603050405020304" charset="0"/>
                  <a:cs typeface="Times New Roman" panose="02020603050405020304" charset="0"/>
                </a:rPr>
                <a:t>10mm</a:t>
              </a:r>
              <a:endParaRPr lang="en-US" altLang="zh-CN" sz="12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pic>
          <p:nvPicPr>
            <p:cNvPr id="71" name="图片 70" descr="图片3"/>
            <p:cNvPicPr>
              <a:picLocks noChangeAspect="1"/>
            </p:cNvPicPr>
            <p:nvPr/>
          </p:nvPicPr>
          <p:blipFill>
            <a:blip r:embed="rId3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4772" y="7690"/>
              <a:ext cx="2721" cy="1814"/>
            </a:xfrm>
            <a:prstGeom prst="rect">
              <a:avLst/>
            </a:prstGeom>
          </p:spPr>
        </p:pic>
        <p:cxnSp>
          <p:nvCxnSpPr>
            <p:cNvPr id="72" name="直接箭头连接符 71"/>
            <p:cNvCxnSpPr/>
            <p:nvPr>
              <p:custDataLst>
                <p:tags r:id="rId34"/>
              </p:custDataLst>
            </p:nvPr>
          </p:nvCxnSpPr>
          <p:spPr>
            <a:xfrm flipH="1">
              <a:off x="6243" y="8420"/>
              <a:ext cx="405" cy="385"/>
            </a:xfrm>
            <a:prstGeom prst="straightConnector1">
              <a:avLst/>
            </a:prstGeom>
            <a:ln w="635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pic>
          <p:nvPicPr>
            <p:cNvPr id="75" name="图片 74" descr="图片5"/>
            <p:cNvPicPr>
              <a:picLocks noChangeAspect="1"/>
            </p:cNvPicPr>
            <p:nvPr/>
          </p:nvPicPr>
          <p:blipFill>
            <a:blip r:embed="rId3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586" y="7690"/>
              <a:ext cx="2721" cy="1814"/>
            </a:xfrm>
            <a:prstGeom prst="rect">
              <a:avLst/>
            </a:prstGeom>
          </p:spPr>
        </p:pic>
        <p:pic>
          <p:nvPicPr>
            <p:cNvPr id="76" name="图片 75" descr="图片6"/>
            <p:cNvPicPr>
              <a:picLocks noChangeAspect="1"/>
            </p:cNvPicPr>
            <p:nvPr/>
          </p:nvPicPr>
          <p:blipFill>
            <a:blip r:embed="rId36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8239" y="8043"/>
              <a:ext cx="2721" cy="1814"/>
            </a:xfrm>
            <a:prstGeom prst="rect">
              <a:avLst/>
            </a:prstGeom>
          </p:spPr>
        </p:pic>
        <p:cxnSp>
          <p:nvCxnSpPr>
            <p:cNvPr id="77" name="直接箭头连接符 76"/>
            <p:cNvCxnSpPr/>
            <p:nvPr>
              <p:custDataLst>
                <p:tags r:id="rId37"/>
              </p:custDataLst>
            </p:nvPr>
          </p:nvCxnSpPr>
          <p:spPr>
            <a:xfrm flipH="1">
              <a:off x="9811" y="8420"/>
              <a:ext cx="413" cy="385"/>
            </a:xfrm>
            <a:prstGeom prst="straightConnector1">
              <a:avLst/>
            </a:prstGeom>
            <a:ln w="635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pic>
          <p:nvPicPr>
            <p:cNvPr id="80" name="图片 79" descr="图片8"/>
            <p:cNvPicPr>
              <a:picLocks noChangeAspect="1"/>
            </p:cNvPicPr>
            <p:nvPr/>
          </p:nvPicPr>
          <p:blipFill>
            <a:blip r:embed="rId38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>
              <a:off x="9972" y="7368"/>
              <a:ext cx="2721" cy="1814"/>
            </a:xfrm>
            <a:prstGeom prst="rect">
              <a:avLst/>
            </a:prstGeom>
          </p:spPr>
        </p:pic>
        <p:cxnSp>
          <p:nvCxnSpPr>
            <p:cNvPr id="81" name="直接箭头连接符 80"/>
            <p:cNvCxnSpPr/>
            <p:nvPr>
              <p:custDataLst>
                <p:tags r:id="rId39"/>
              </p:custDataLst>
            </p:nvPr>
          </p:nvCxnSpPr>
          <p:spPr>
            <a:xfrm flipH="1" flipV="1">
              <a:off x="11440" y="9059"/>
              <a:ext cx="416" cy="192"/>
            </a:xfrm>
            <a:prstGeom prst="straightConnector1">
              <a:avLst/>
            </a:prstGeom>
            <a:ln w="635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pic>
          <p:nvPicPr>
            <p:cNvPr id="83" name="图片 82" descr="图片9"/>
            <p:cNvPicPr>
              <a:picLocks noChangeAspect="1"/>
            </p:cNvPicPr>
            <p:nvPr/>
          </p:nvPicPr>
          <p:blipFill>
            <a:blip r:embed="rId40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11786" y="7532"/>
              <a:ext cx="2721" cy="1814"/>
            </a:xfrm>
            <a:prstGeom prst="rect">
              <a:avLst/>
            </a:prstGeom>
          </p:spPr>
        </p:pic>
        <p:cxnSp>
          <p:nvCxnSpPr>
            <p:cNvPr id="84" name="直接箭头连接符 83"/>
            <p:cNvCxnSpPr/>
            <p:nvPr>
              <p:custDataLst>
                <p:tags r:id="rId41"/>
              </p:custDataLst>
            </p:nvPr>
          </p:nvCxnSpPr>
          <p:spPr>
            <a:xfrm>
              <a:off x="12675" y="8373"/>
              <a:ext cx="432" cy="208"/>
            </a:xfrm>
            <a:prstGeom prst="straightConnector1">
              <a:avLst/>
            </a:prstGeom>
            <a:ln w="635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pic>
          <p:nvPicPr>
            <p:cNvPr id="86" name="图片 85" descr="微信图片_20240121170407"/>
            <p:cNvPicPr>
              <a:picLocks noChangeAspect="1"/>
            </p:cNvPicPr>
            <p:nvPr/>
          </p:nvPicPr>
          <p:blipFill>
            <a:blip r:embed="rId42"/>
            <a:stretch>
              <a:fillRect/>
            </a:stretch>
          </p:blipFill>
          <p:spPr>
            <a:xfrm rot="16860000">
              <a:off x="8317" y="2177"/>
              <a:ext cx="2721" cy="1814"/>
            </a:xfrm>
            <a:prstGeom prst="rect">
              <a:avLst/>
            </a:prstGeom>
          </p:spPr>
        </p:pic>
        <p:cxnSp>
          <p:nvCxnSpPr>
            <p:cNvPr id="87" name="直接箭头连接符 86"/>
            <p:cNvCxnSpPr/>
            <p:nvPr>
              <p:custDataLst>
                <p:tags r:id="rId43"/>
              </p:custDataLst>
            </p:nvPr>
          </p:nvCxnSpPr>
          <p:spPr>
            <a:xfrm>
              <a:off x="9005" y="3187"/>
              <a:ext cx="432" cy="208"/>
            </a:xfrm>
            <a:prstGeom prst="straightConnector1">
              <a:avLst/>
            </a:prstGeom>
            <a:ln w="635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</p:spTree>
    <p:custDataLst>
      <p:tags r:id="rId4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5.xml><?xml version="1.0" encoding="utf-8"?>
<p:tagLst xmlns:p="http://schemas.openxmlformats.org/presentationml/2006/main">
  <p:tag name="commondata" val="eyJoZGlkIjoiNjQ1NDY3MmI2ODQyMTY2MzE0N2I2MzJiNDA0NjQxNWY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WPS 演示</Application>
  <PresentationFormat>宽屏</PresentationFormat>
  <Paragraphs>24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Times New Roman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不伤不痛不难过</cp:lastModifiedBy>
  <cp:revision>155</cp:revision>
  <dcterms:created xsi:type="dcterms:W3CDTF">2019-06-19T02:08:00Z</dcterms:created>
  <dcterms:modified xsi:type="dcterms:W3CDTF">2024-01-27T05:51:10Z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04A1896DC2D94C3FA9C7055BE0FB14C3_11</vt:lpwstr>
  </property>
</Properties>
</file>