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94660"/>
  </p:normalViewPr>
  <p:slideViewPr>
    <p:cSldViewPr showGuides="1">
      <p:cViewPr varScale="1">
        <p:scale>
          <a:sx n="121" d="100"/>
          <a:sy n="121" d="100"/>
        </p:scale>
        <p:origin x="1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llemur, Richard" userId="be15dbc1-6c5a-48e1-82f5-1dba58b367dc" providerId="ADAL" clId="{8B5B0D04-14BC-4164-8FB2-CBE8E35940D6}"/>
    <pc:docChg chg="modSld">
      <pc:chgData name="Villemur, Richard" userId="be15dbc1-6c5a-48e1-82f5-1dba58b367dc" providerId="ADAL" clId="{8B5B0D04-14BC-4164-8FB2-CBE8E35940D6}" dt="2024-04-19T17:27:44.627" v="0" actId="14734"/>
      <pc:docMkLst>
        <pc:docMk/>
      </pc:docMkLst>
      <pc:sldChg chg="modSp mod">
        <pc:chgData name="Villemur, Richard" userId="be15dbc1-6c5a-48e1-82f5-1dba58b367dc" providerId="ADAL" clId="{8B5B0D04-14BC-4164-8FB2-CBE8E35940D6}" dt="2024-04-19T17:27:44.627" v="0" actId="14734"/>
        <pc:sldMkLst>
          <pc:docMk/>
          <pc:sldMk cId="1447428868" sldId="259"/>
        </pc:sldMkLst>
        <pc:graphicFrameChg chg="modGraphic">
          <ac:chgData name="Villemur, Richard" userId="be15dbc1-6c5a-48e1-82f5-1dba58b367dc" providerId="ADAL" clId="{8B5B0D04-14BC-4164-8FB2-CBE8E35940D6}" dt="2024-04-19T17:27:44.627" v="0" actId="14734"/>
          <ac:graphicFrameMkLst>
            <pc:docMk/>
            <pc:sldMk cId="1447428868" sldId="259"/>
            <ac:graphicFrameMk id="10" creationId="{E9C13629-A145-7517-038B-DD64644DC8CC}"/>
          </ac:graphicFrameMkLst>
        </pc:graphicFrameChg>
      </pc:sldChg>
    </pc:docChg>
  </pc:docChgLst>
  <pc:docChgLst>
    <pc:chgData name="Villemur, Richard" userId="be15dbc1-6c5a-48e1-82f5-1dba58b367dc" providerId="ADAL" clId="{2BA22BFE-8766-4E03-A288-795168459231}"/>
    <pc:docChg chg="undo custSel addSld modSld">
      <pc:chgData name="Villemur, Richard" userId="be15dbc1-6c5a-48e1-82f5-1dba58b367dc" providerId="ADAL" clId="{2BA22BFE-8766-4E03-A288-795168459231}" dt="2024-02-14T21:54:42.415" v="270" actId="6549"/>
      <pc:docMkLst>
        <pc:docMk/>
      </pc:docMkLst>
      <pc:sldChg chg="modSp mod">
        <pc:chgData name="Villemur, Richard" userId="be15dbc1-6c5a-48e1-82f5-1dba58b367dc" providerId="ADAL" clId="{2BA22BFE-8766-4E03-A288-795168459231}" dt="2024-02-14T21:54:42.415" v="270" actId="6549"/>
        <pc:sldMkLst>
          <pc:docMk/>
          <pc:sldMk cId="3891448949" sldId="256"/>
        </pc:sldMkLst>
        <pc:spChg chg="mod">
          <ac:chgData name="Villemur, Richard" userId="be15dbc1-6c5a-48e1-82f5-1dba58b367dc" providerId="ADAL" clId="{2BA22BFE-8766-4E03-A288-795168459231}" dt="2024-02-14T21:54:37.764" v="269" actId="6549"/>
          <ac:spMkLst>
            <pc:docMk/>
            <pc:sldMk cId="3891448949" sldId="256"/>
            <ac:spMk id="4" creationId="{0194848F-B057-327A-6EA0-F61D6BDDF9B7}"/>
          </ac:spMkLst>
        </pc:spChg>
        <pc:spChg chg="mod">
          <ac:chgData name="Villemur, Richard" userId="be15dbc1-6c5a-48e1-82f5-1dba58b367dc" providerId="ADAL" clId="{2BA22BFE-8766-4E03-A288-795168459231}" dt="2024-02-14T21:54:42.415" v="270" actId="6549"/>
          <ac:spMkLst>
            <pc:docMk/>
            <pc:sldMk cId="3891448949" sldId="256"/>
            <ac:spMk id="5" creationId="{D6338765-1048-35BD-3299-853848F2B4F5}"/>
          </ac:spMkLst>
        </pc:spChg>
        <pc:spChg chg="mod">
          <ac:chgData name="Villemur, Richard" userId="be15dbc1-6c5a-48e1-82f5-1dba58b367dc" providerId="ADAL" clId="{2BA22BFE-8766-4E03-A288-795168459231}" dt="2024-01-23T20:56:02.218" v="226" actId="20577"/>
          <ac:spMkLst>
            <pc:docMk/>
            <pc:sldMk cId="3891448949" sldId="256"/>
            <ac:spMk id="6" creationId="{F20F634B-AC52-7411-1C05-504702E6452D}"/>
          </ac:spMkLst>
        </pc:spChg>
      </pc:sldChg>
      <pc:sldChg chg="modSp mod">
        <pc:chgData name="Villemur, Richard" userId="be15dbc1-6c5a-48e1-82f5-1dba58b367dc" providerId="ADAL" clId="{2BA22BFE-8766-4E03-A288-795168459231}" dt="2024-01-23T20:56:06.080" v="227" actId="20577"/>
        <pc:sldMkLst>
          <pc:docMk/>
          <pc:sldMk cId="414066271" sldId="257"/>
        </pc:sldMkLst>
        <pc:spChg chg="mod">
          <ac:chgData name="Villemur, Richard" userId="be15dbc1-6c5a-48e1-82f5-1dba58b367dc" providerId="ADAL" clId="{2BA22BFE-8766-4E03-A288-795168459231}" dt="2024-01-23T20:56:06.080" v="227" actId="20577"/>
          <ac:spMkLst>
            <pc:docMk/>
            <pc:sldMk cId="414066271" sldId="257"/>
            <ac:spMk id="4" creationId="{EE812F8E-3538-0035-39BD-A752964782C6}"/>
          </ac:spMkLst>
        </pc:spChg>
      </pc:sldChg>
      <pc:sldChg chg="addSp modSp mod">
        <pc:chgData name="Villemur, Richard" userId="be15dbc1-6c5a-48e1-82f5-1dba58b367dc" providerId="ADAL" clId="{2BA22BFE-8766-4E03-A288-795168459231}" dt="2024-01-23T20:51:45.886" v="198" actId="14100"/>
        <pc:sldMkLst>
          <pc:docMk/>
          <pc:sldMk cId="3285026899" sldId="258"/>
        </pc:sldMkLst>
        <pc:spChg chg="mod">
          <ac:chgData name="Villemur, Richard" userId="be15dbc1-6c5a-48e1-82f5-1dba58b367dc" providerId="ADAL" clId="{2BA22BFE-8766-4E03-A288-795168459231}" dt="2024-01-23T20:51:05.445" v="188" actId="1076"/>
          <ac:spMkLst>
            <pc:docMk/>
            <pc:sldMk cId="3285026899" sldId="258"/>
            <ac:spMk id="11" creationId="{F2E73EEE-E8B8-8FEB-8240-064C69591076}"/>
          </ac:spMkLst>
        </pc:spChg>
        <pc:spChg chg="mod">
          <ac:chgData name="Villemur, Richard" userId="be15dbc1-6c5a-48e1-82f5-1dba58b367dc" providerId="ADAL" clId="{2BA22BFE-8766-4E03-A288-795168459231}" dt="2024-01-23T20:41:26.076" v="136" actId="1076"/>
          <ac:spMkLst>
            <pc:docMk/>
            <pc:sldMk cId="3285026899" sldId="258"/>
            <ac:spMk id="13" creationId="{7E0F42D5-2825-0F58-3D87-3E66463DB9F1}"/>
          </ac:spMkLst>
        </pc:spChg>
        <pc:spChg chg="mod">
          <ac:chgData name="Villemur, Richard" userId="be15dbc1-6c5a-48e1-82f5-1dba58b367dc" providerId="ADAL" clId="{2BA22BFE-8766-4E03-A288-795168459231}" dt="2024-01-23T20:38:08.334" v="61" actId="255"/>
          <ac:spMkLst>
            <pc:docMk/>
            <pc:sldMk cId="3285026899" sldId="258"/>
            <ac:spMk id="15" creationId="{3429781B-8D50-7ABC-A9C7-B4AC3A404733}"/>
          </ac:spMkLst>
        </pc:spChg>
        <pc:spChg chg="add mod">
          <ac:chgData name="Villemur, Richard" userId="be15dbc1-6c5a-48e1-82f5-1dba58b367dc" providerId="ADAL" clId="{2BA22BFE-8766-4E03-A288-795168459231}" dt="2024-01-23T20:37:55.204" v="58" actId="1076"/>
          <ac:spMkLst>
            <pc:docMk/>
            <pc:sldMk cId="3285026899" sldId="258"/>
            <ac:spMk id="16" creationId="{53B189E5-4817-B633-C53D-6085FB77CA65}"/>
          </ac:spMkLst>
        </pc:spChg>
        <pc:spChg chg="add mod">
          <ac:chgData name="Villemur, Richard" userId="be15dbc1-6c5a-48e1-82f5-1dba58b367dc" providerId="ADAL" clId="{2BA22BFE-8766-4E03-A288-795168459231}" dt="2024-01-23T20:40:00.598" v="116" actId="20577"/>
          <ac:spMkLst>
            <pc:docMk/>
            <pc:sldMk cId="3285026899" sldId="258"/>
            <ac:spMk id="17" creationId="{6B57686C-6A66-110B-4CE2-0BB22901E790}"/>
          </ac:spMkLst>
        </pc:spChg>
        <pc:spChg chg="add mod">
          <ac:chgData name="Villemur, Richard" userId="be15dbc1-6c5a-48e1-82f5-1dba58b367dc" providerId="ADAL" clId="{2BA22BFE-8766-4E03-A288-795168459231}" dt="2024-01-23T20:41:09.726" v="133" actId="20577"/>
          <ac:spMkLst>
            <pc:docMk/>
            <pc:sldMk cId="3285026899" sldId="258"/>
            <ac:spMk id="18" creationId="{D9664CEC-1D78-809D-1122-AEF06DDCE5EB}"/>
          </ac:spMkLst>
        </pc:spChg>
        <pc:spChg chg="add mod">
          <ac:chgData name="Villemur, Richard" userId="be15dbc1-6c5a-48e1-82f5-1dba58b367dc" providerId="ADAL" clId="{2BA22BFE-8766-4E03-A288-795168459231}" dt="2024-01-23T20:43:50.792" v="149" actId="20577"/>
          <ac:spMkLst>
            <pc:docMk/>
            <pc:sldMk cId="3285026899" sldId="258"/>
            <ac:spMk id="19" creationId="{90481E7C-1D27-5DF0-1C43-F95BD8469F36}"/>
          </ac:spMkLst>
        </pc:spChg>
        <pc:spChg chg="add mod">
          <ac:chgData name="Villemur, Richard" userId="be15dbc1-6c5a-48e1-82f5-1dba58b367dc" providerId="ADAL" clId="{2BA22BFE-8766-4E03-A288-795168459231}" dt="2024-01-23T20:45:12.684" v="158" actId="20577"/>
          <ac:spMkLst>
            <pc:docMk/>
            <pc:sldMk cId="3285026899" sldId="258"/>
            <ac:spMk id="20" creationId="{F34459F0-1E45-C48F-8708-515AC80529E5}"/>
          </ac:spMkLst>
        </pc:spChg>
        <pc:spChg chg="add mod">
          <ac:chgData name="Villemur, Richard" userId="be15dbc1-6c5a-48e1-82f5-1dba58b367dc" providerId="ADAL" clId="{2BA22BFE-8766-4E03-A288-795168459231}" dt="2024-01-23T20:49:47.807" v="178" actId="20577"/>
          <ac:spMkLst>
            <pc:docMk/>
            <pc:sldMk cId="3285026899" sldId="258"/>
            <ac:spMk id="21" creationId="{5A3998EA-4ABD-92EA-54AE-29981C48E507}"/>
          </ac:spMkLst>
        </pc:spChg>
        <pc:spChg chg="add mod">
          <ac:chgData name="Villemur, Richard" userId="be15dbc1-6c5a-48e1-82f5-1dba58b367dc" providerId="ADAL" clId="{2BA22BFE-8766-4E03-A288-795168459231}" dt="2024-01-23T20:50:43.060" v="186" actId="1076"/>
          <ac:spMkLst>
            <pc:docMk/>
            <pc:sldMk cId="3285026899" sldId="258"/>
            <ac:spMk id="22" creationId="{26B0287F-1F0F-9EA0-5BDB-CFF97FB5375C}"/>
          </ac:spMkLst>
        </pc:spChg>
        <pc:spChg chg="add mod">
          <ac:chgData name="Villemur, Richard" userId="be15dbc1-6c5a-48e1-82f5-1dba58b367dc" providerId="ADAL" clId="{2BA22BFE-8766-4E03-A288-795168459231}" dt="2024-01-23T20:51:30.861" v="193" actId="14100"/>
          <ac:spMkLst>
            <pc:docMk/>
            <pc:sldMk cId="3285026899" sldId="258"/>
            <ac:spMk id="23" creationId="{F6E22EF9-20C1-9618-3053-746DFA9FD65D}"/>
          </ac:spMkLst>
        </pc:spChg>
        <pc:spChg chg="add mod">
          <ac:chgData name="Villemur, Richard" userId="be15dbc1-6c5a-48e1-82f5-1dba58b367dc" providerId="ADAL" clId="{2BA22BFE-8766-4E03-A288-795168459231}" dt="2024-01-23T20:51:38.061" v="195" actId="1076"/>
          <ac:spMkLst>
            <pc:docMk/>
            <pc:sldMk cId="3285026899" sldId="258"/>
            <ac:spMk id="24" creationId="{1A3AD078-8C4A-7540-5F0E-E788A070248B}"/>
          </ac:spMkLst>
        </pc:spChg>
        <pc:spChg chg="add mod">
          <ac:chgData name="Villemur, Richard" userId="be15dbc1-6c5a-48e1-82f5-1dba58b367dc" providerId="ADAL" clId="{2BA22BFE-8766-4E03-A288-795168459231}" dt="2024-01-23T20:51:45.886" v="198" actId="14100"/>
          <ac:spMkLst>
            <pc:docMk/>
            <pc:sldMk cId="3285026899" sldId="258"/>
            <ac:spMk id="25" creationId="{CCFCE538-837F-9A3D-1759-0E0C2962EAB4}"/>
          </ac:spMkLst>
        </pc:spChg>
        <pc:picChg chg="mod">
          <ac:chgData name="Villemur, Richard" userId="be15dbc1-6c5a-48e1-82f5-1dba58b367dc" providerId="ADAL" clId="{2BA22BFE-8766-4E03-A288-795168459231}" dt="2024-01-23T20:37:00.699" v="52" actId="1076"/>
          <ac:picMkLst>
            <pc:docMk/>
            <pc:sldMk cId="3285026899" sldId="258"/>
            <ac:picMk id="7" creationId="{1C039FEB-D65E-A5A6-031A-2E42FB4ACD76}"/>
          </ac:picMkLst>
        </pc:picChg>
        <pc:picChg chg="mod">
          <ac:chgData name="Villemur, Richard" userId="be15dbc1-6c5a-48e1-82f5-1dba58b367dc" providerId="ADAL" clId="{2BA22BFE-8766-4E03-A288-795168459231}" dt="2024-01-23T20:37:58.532" v="59" actId="1076"/>
          <ac:picMkLst>
            <pc:docMk/>
            <pc:sldMk cId="3285026899" sldId="258"/>
            <ac:picMk id="9" creationId="{27742077-B62E-E2A9-DC2C-F594A8745734}"/>
          </ac:picMkLst>
        </pc:picChg>
      </pc:sldChg>
      <pc:sldChg chg="addSp delSp modSp new mod">
        <pc:chgData name="Villemur, Richard" userId="be15dbc1-6c5a-48e1-82f5-1dba58b367dc" providerId="ADAL" clId="{2BA22BFE-8766-4E03-A288-795168459231}" dt="2024-01-23T20:58:09.565" v="250" actId="1076"/>
        <pc:sldMkLst>
          <pc:docMk/>
          <pc:sldMk cId="1447428868" sldId="259"/>
        </pc:sldMkLst>
        <pc:spChg chg="del">
          <ac:chgData name="Villemur, Richard" userId="be15dbc1-6c5a-48e1-82f5-1dba58b367dc" providerId="ADAL" clId="{2BA22BFE-8766-4E03-A288-795168459231}" dt="2024-01-23T20:52:01.039" v="200" actId="478"/>
          <ac:spMkLst>
            <pc:docMk/>
            <pc:sldMk cId="1447428868" sldId="259"/>
            <ac:spMk id="2" creationId="{FB013C8A-3AF2-187B-3A93-EE7F86151950}"/>
          </ac:spMkLst>
        </pc:spChg>
        <pc:spChg chg="del">
          <ac:chgData name="Villemur, Richard" userId="be15dbc1-6c5a-48e1-82f5-1dba58b367dc" providerId="ADAL" clId="{2BA22BFE-8766-4E03-A288-795168459231}" dt="2024-01-23T20:52:01.039" v="200" actId="478"/>
          <ac:spMkLst>
            <pc:docMk/>
            <pc:sldMk cId="1447428868" sldId="259"/>
            <ac:spMk id="3" creationId="{AEEF264C-1FB7-6ED5-0356-CE49FE79D739}"/>
          </ac:spMkLst>
        </pc:spChg>
        <pc:spChg chg="add mod">
          <ac:chgData name="Villemur, Richard" userId="be15dbc1-6c5a-48e1-82f5-1dba58b367dc" providerId="ADAL" clId="{2BA22BFE-8766-4E03-A288-795168459231}" dt="2024-01-23T20:56:31.725" v="228" actId="14100"/>
          <ac:spMkLst>
            <pc:docMk/>
            <pc:sldMk cId="1447428868" sldId="259"/>
            <ac:spMk id="4" creationId="{51CBFBA9-3FEE-5089-21AB-0B2FCB2F8790}"/>
          </ac:spMkLst>
        </pc:spChg>
        <pc:spChg chg="add mod">
          <ac:chgData name="Villemur, Richard" userId="be15dbc1-6c5a-48e1-82f5-1dba58b367dc" providerId="ADAL" clId="{2BA22BFE-8766-4E03-A288-795168459231}" dt="2024-01-23T20:55:51.541" v="224" actId="1076"/>
          <ac:spMkLst>
            <pc:docMk/>
            <pc:sldMk cId="1447428868" sldId="259"/>
            <ac:spMk id="9" creationId="{1D48F106-624E-CA8B-341C-3497674A659F}"/>
          </ac:spMkLst>
        </pc:spChg>
        <pc:graphicFrameChg chg="add mod modGraphic">
          <ac:chgData name="Villemur, Richard" userId="be15dbc1-6c5a-48e1-82f5-1dba58b367dc" providerId="ADAL" clId="{2BA22BFE-8766-4E03-A288-795168459231}" dt="2024-01-23T20:58:09.565" v="250" actId="1076"/>
          <ac:graphicFrameMkLst>
            <pc:docMk/>
            <pc:sldMk cId="1447428868" sldId="259"/>
            <ac:graphicFrameMk id="10" creationId="{E9C13629-A145-7517-038B-DD64644DC8CC}"/>
          </ac:graphicFrameMkLst>
        </pc:graphicFrameChg>
        <pc:picChg chg="add mod">
          <ac:chgData name="Villemur, Richard" userId="be15dbc1-6c5a-48e1-82f5-1dba58b367dc" providerId="ADAL" clId="{2BA22BFE-8766-4E03-A288-795168459231}" dt="2024-01-23T20:58:05.661" v="249" actId="14100"/>
          <ac:picMkLst>
            <pc:docMk/>
            <pc:sldMk cId="1447428868" sldId="259"/>
            <ac:picMk id="5" creationId="{50CBB652-44C7-96F7-B99A-5FA25E45EA6F}"/>
          </ac:picMkLst>
        </pc:picChg>
        <pc:picChg chg="add mod">
          <ac:chgData name="Villemur, Richard" userId="be15dbc1-6c5a-48e1-82f5-1dba58b367dc" providerId="ADAL" clId="{2BA22BFE-8766-4E03-A288-795168459231}" dt="2024-01-23T20:56:43.068" v="231" actId="1076"/>
          <ac:picMkLst>
            <pc:docMk/>
            <pc:sldMk cId="1447428868" sldId="259"/>
            <ac:picMk id="6" creationId="{E3BC413F-8D8B-52E6-1526-EA92554EF9B5}"/>
          </ac:picMkLst>
        </pc:picChg>
        <pc:picChg chg="add mod modCrop">
          <ac:chgData name="Villemur, Richard" userId="be15dbc1-6c5a-48e1-82f5-1dba58b367dc" providerId="ADAL" clId="{2BA22BFE-8766-4E03-A288-795168459231}" dt="2024-01-23T20:58:02.441" v="248" actId="1076"/>
          <ac:picMkLst>
            <pc:docMk/>
            <pc:sldMk cId="1447428868" sldId="259"/>
            <ac:picMk id="7" creationId="{A5742C04-17EC-0235-F3B9-98F6238ECBD5}"/>
          </ac:picMkLst>
        </pc:picChg>
      </pc:sldChg>
      <pc:sldChg chg="modSp mod">
        <pc:chgData name="Villemur, Richard" userId="be15dbc1-6c5a-48e1-82f5-1dba58b367dc" providerId="ADAL" clId="{2BA22BFE-8766-4E03-A288-795168459231}" dt="2024-01-31T13:33:28.471" v="268" actId="20577"/>
        <pc:sldMkLst>
          <pc:docMk/>
          <pc:sldMk cId="2416466078" sldId="260"/>
        </pc:sldMkLst>
        <pc:spChg chg="mod">
          <ac:chgData name="Villemur, Richard" userId="be15dbc1-6c5a-48e1-82f5-1dba58b367dc" providerId="ADAL" clId="{2BA22BFE-8766-4E03-A288-795168459231}" dt="2024-01-31T13:33:28.471" v="268" actId="20577"/>
          <ac:spMkLst>
            <pc:docMk/>
            <pc:sldMk cId="2416466078" sldId="260"/>
            <ac:spMk id="6" creationId="{BEB6CF4E-CC7D-BDAC-DD7E-28FD7B517CD1}"/>
          </ac:spMkLst>
        </pc:spChg>
      </pc:sldChg>
    </pc:docChg>
  </pc:docChgLst>
  <pc:docChgLst>
    <pc:chgData name="Villemur, Richard" userId="be15dbc1-6c5a-48e1-82f5-1dba58b367dc" providerId="ADAL" clId="{27C3163D-329F-45F6-B4BF-29DA10B5795D}"/>
    <pc:docChg chg="undo custSel addSld modSld">
      <pc:chgData name="Villemur, Richard" userId="be15dbc1-6c5a-48e1-82f5-1dba58b367dc" providerId="ADAL" clId="{27C3163D-329F-45F6-B4BF-29DA10B5795D}" dt="2024-02-08T19:46:03.409" v="762" actId="20577"/>
      <pc:docMkLst>
        <pc:docMk/>
      </pc:docMkLst>
      <pc:sldChg chg="modSp mod">
        <pc:chgData name="Villemur, Richard" userId="be15dbc1-6c5a-48e1-82f5-1dba58b367dc" providerId="ADAL" clId="{27C3163D-329F-45F6-B4BF-29DA10B5795D}" dt="2024-02-08T19:44:25.966" v="739"/>
        <pc:sldMkLst>
          <pc:docMk/>
          <pc:sldMk cId="3891448949" sldId="256"/>
        </pc:sldMkLst>
        <pc:spChg chg="mod">
          <ac:chgData name="Villemur, Richard" userId="be15dbc1-6c5a-48e1-82f5-1dba58b367dc" providerId="ADAL" clId="{27C3163D-329F-45F6-B4BF-29DA10B5795D}" dt="2024-02-08T19:44:25.966" v="739"/>
          <ac:spMkLst>
            <pc:docMk/>
            <pc:sldMk cId="3891448949" sldId="256"/>
            <ac:spMk id="5" creationId="{D6338765-1048-35BD-3299-853848F2B4F5}"/>
          </ac:spMkLst>
        </pc:spChg>
        <pc:spChg chg="mod">
          <ac:chgData name="Villemur, Richard" userId="be15dbc1-6c5a-48e1-82f5-1dba58b367dc" providerId="ADAL" clId="{27C3163D-329F-45F6-B4BF-29DA10B5795D}" dt="2024-01-30T20:56:29.206" v="713" actId="21"/>
          <ac:spMkLst>
            <pc:docMk/>
            <pc:sldMk cId="3891448949" sldId="256"/>
            <ac:spMk id="6" creationId="{F20F634B-AC52-7411-1C05-504702E6452D}"/>
          </ac:spMkLst>
        </pc:spChg>
      </pc:sldChg>
      <pc:sldChg chg="modSp mod">
        <pc:chgData name="Villemur, Richard" userId="be15dbc1-6c5a-48e1-82f5-1dba58b367dc" providerId="ADAL" clId="{27C3163D-329F-45F6-B4BF-29DA10B5795D}" dt="2024-01-30T20:51:13.623" v="665" actId="20577"/>
        <pc:sldMkLst>
          <pc:docMk/>
          <pc:sldMk cId="414066271" sldId="257"/>
        </pc:sldMkLst>
        <pc:spChg chg="mod">
          <ac:chgData name="Villemur, Richard" userId="be15dbc1-6c5a-48e1-82f5-1dba58b367dc" providerId="ADAL" clId="{27C3163D-329F-45F6-B4BF-29DA10B5795D}" dt="2024-01-30T20:51:13.623" v="665" actId="20577"/>
          <ac:spMkLst>
            <pc:docMk/>
            <pc:sldMk cId="414066271" sldId="257"/>
            <ac:spMk id="4" creationId="{EE812F8E-3538-0035-39BD-A752964782C6}"/>
          </ac:spMkLst>
        </pc:spChg>
      </pc:sldChg>
      <pc:sldChg chg="modSp mod">
        <pc:chgData name="Villemur, Richard" userId="be15dbc1-6c5a-48e1-82f5-1dba58b367dc" providerId="ADAL" clId="{27C3163D-329F-45F6-B4BF-29DA10B5795D}" dt="2024-02-08T19:45:33.346" v="743" actId="14100"/>
        <pc:sldMkLst>
          <pc:docMk/>
          <pc:sldMk cId="1447428868" sldId="259"/>
        </pc:sldMkLst>
        <pc:spChg chg="mod">
          <ac:chgData name="Villemur, Richard" userId="be15dbc1-6c5a-48e1-82f5-1dba58b367dc" providerId="ADAL" clId="{27C3163D-329F-45F6-B4BF-29DA10B5795D}" dt="2024-02-08T19:45:33.346" v="743" actId="14100"/>
          <ac:spMkLst>
            <pc:docMk/>
            <pc:sldMk cId="1447428868" sldId="259"/>
            <ac:spMk id="4" creationId="{51CBFBA9-3FEE-5089-21AB-0B2FCB2F8790}"/>
          </ac:spMkLst>
        </pc:spChg>
      </pc:sldChg>
      <pc:sldChg chg="addSp delSp modSp new mod">
        <pc:chgData name="Villemur, Richard" userId="be15dbc1-6c5a-48e1-82f5-1dba58b367dc" providerId="ADAL" clId="{27C3163D-329F-45F6-B4BF-29DA10B5795D}" dt="2024-02-08T19:46:03.409" v="762" actId="20577"/>
        <pc:sldMkLst>
          <pc:docMk/>
          <pc:sldMk cId="2416466078" sldId="260"/>
        </pc:sldMkLst>
        <pc:spChg chg="del">
          <ac:chgData name="Villemur, Richard" userId="be15dbc1-6c5a-48e1-82f5-1dba58b367dc" providerId="ADAL" clId="{27C3163D-329F-45F6-B4BF-29DA10B5795D}" dt="2024-01-26T22:11:31.209" v="1" actId="478"/>
          <ac:spMkLst>
            <pc:docMk/>
            <pc:sldMk cId="2416466078" sldId="260"/>
            <ac:spMk id="2" creationId="{6A9D078D-19E7-8F63-DDCF-FB7A784B143B}"/>
          </ac:spMkLst>
        </pc:spChg>
        <pc:spChg chg="del">
          <ac:chgData name="Villemur, Richard" userId="be15dbc1-6c5a-48e1-82f5-1dba58b367dc" providerId="ADAL" clId="{27C3163D-329F-45F6-B4BF-29DA10B5795D}" dt="2024-01-26T22:11:31.209" v="1" actId="478"/>
          <ac:spMkLst>
            <pc:docMk/>
            <pc:sldMk cId="2416466078" sldId="260"/>
            <ac:spMk id="3" creationId="{1956A2AE-B721-D8EE-3FAD-2A73A4CEF719}"/>
          </ac:spMkLst>
        </pc:spChg>
        <pc:spChg chg="add mod">
          <ac:chgData name="Villemur, Richard" userId="be15dbc1-6c5a-48e1-82f5-1dba58b367dc" providerId="ADAL" clId="{27C3163D-329F-45F6-B4BF-29DA10B5795D}" dt="2024-02-05T19:57:10.932" v="715" actId="20577"/>
          <ac:spMkLst>
            <pc:docMk/>
            <pc:sldMk cId="2416466078" sldId="260"/>
            <ac:spMk id="6" creationId="{BEB6CF4E-CC7D-BDAC-DD7E-28FD7B517CD1}"/>
          </ac:spMkLst>
        </pc:spChg>
        <pc:spChg chg="add mod">
          <ac:chgData name="Villemur, Richard" userId="be15dbc1-6c5a-48e1-82f5-1dba58b367dc" providerId="ADAL" clId="{27C3163D-329F-45F6-B4BF-29DA10B5795D}" dt="2024-02-08T19:46:03.409" v="762" actId="20577"/>
          <ac:spMkLst>
            <pc:docMk/>
            <pc:sldMk cId="2416466078" sldId="260"/>
            <ac:spMk id="7" creationId="{B0F347D1-FE60-5154-1165-E1096EBD7301}"/>
          </ac:spMkLst>
        </pc:spChg>
        <pc:picChg chg="add mod modCrop">
          <ac:chgData name="Villemur, Richard" userId="be15dbc1-6c5a-48e1-82f5-1dba58b367dc" providerId="ADAL" clId="{27C3163D-329F-45F6-B4BF-29DA10B5795D}" dt="2024-01-26T22:12:26.827" v="10" actId="1076"/>
          <ac:picMkLst>
            <pc:docMk/>
            <pc:sldMk cId="2416466078" sldId="260"/>
            <ac:picMk id="5" creationId="{F0922688-5FEE-51FB-CEEE-30402F5A13C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B635D3-C94A-A96F-DEA3-A6DBF6D33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9715F34-60F0-DA99-75FA-DCC2ECBBF2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788705-98B9-4052-C23D-F6CEC7DAD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C740-BDF7-492B-B4D9-55B7F425292D}" type="datetimeFigureOut">
              <a:rPr lang="fr-CA" smtClean="0"/>
              <a:t>21-05-24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11D6FE-E8E4-DCAE-DCF0-CFB480B52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A6F216-54EE-D601-8324-E079BA365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754B-7C4F-46B7-81ED-1EB8E2059F8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63761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140ACD-007B-FE88-3618-53B8AB91F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622E99D-8683-7512-471E-20E04914AD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14BF66-7122-5EA4-90A8-06D306180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C740-BDF7-492B-B4D9-55B7F425292D}" type="datetimeFigureOut">
              <a:rPr lang="fr-CA" smtClean="0"/>
              <a:t>21-05-24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511518-711B-0F58-D658-7E71D6F90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F7D5DE-E1EB-50D7-4648-612EC4691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754B-7C4F-46B7-81ED-1EB8E2059F8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55892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87A2A2E-49C3-E86D-D672-0CE47FBF23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90EC25D-D3C1-203A-FD9E-5D37AB4C78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930E0F-070B-852E-53DE-65F8982CF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C740-BDF7-492B-B4D9-55B7F425292D}" type="datetimeFigureOut">
              <a:rPr lang="fr-CA" smtClean="0"/>
              <a:t>21-05-24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74D6FC-261B-48E5-5F59-BC88943DA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E43B24-F825-67E1-B355-82DEEFA9B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754B-7C4F-46B7-81ED-1EB8E2059F8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5796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8194F2-DC69-BBB3-1998-3DFB2B190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FE8D31-FF55-C632-7222-224ACB3ED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CDF5AE-369A-FD59-94C1-E541C12EF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C740-BDF7-492B-B4D9-55B7F425292D}" type="datetimeFigureOut">
              <a:rPr lang="fr-CA" smtClean="0"/>
              <a:t>21-05-24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651762-626C-5786-3AFC-0F763C19C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F4B1F6-BE74-BAA9-1C31-15BED7AB4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754B-7C4F-46B7-81ED-1EB8E2059F8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52767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39FCD1-4EF6-FD9A-7080-406496862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DB446E-FE2C-7534-CC42-6DA610BBD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16AAC8-EB58-10D7-7AE6-E8CD94042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C740-BDF7-492B-B4D9-55B7F425292D}" type="datetimeFigureOut">
              <a:rPr lang="fr-CA" smtClean="0"/>
              <a:t>21-05-24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023B1A-122C-2CBF-6962-13746EE32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07330B-1277-9DF8-E9F5-27200DF8D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754B-7C4F-46B7-81ED-1EB8E2059F8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15356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1F47BE-CA1C-01E1-C5D0-9A191ADC3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4E8F3E-C580-A71A-9B55-4F17D44223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6BEFF66-C2BF-4E2C-827D-FB027D317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E4B2646-4C44-5AA4-C4C3-087AAA36E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C740-BDF7-492B-B4D9-55B7F425292D}" type="datetimeFigureOut">
              <a:rPr lang="fr-CA" smtClean="0"/>
              <a:t>21-05-24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199F9EF-6911-999A-3FD9-D7D688B49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FF5CAB0-F8C3-ADC3-D6A0-3D7AB9CCA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754B-7C4F-46B7-81ED-1EB8E2059F8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29378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041D70-5DC6-73F6-BC5A-9981BA19F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2EB32F3-B5C2-1910-8AF7-BC60AF083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438F1E1-AC65-20F0-090C-8863C391D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0680B5D-27CA-569E-9C22-019FEA3048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F459E51-C35F-87D4-849C-E4DB57F70F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97F087E-8924-E4AD-4B42-D20E54D74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C740-BDF7-492B-B4D9-55B7F425292D}" type="datetimeFigureOut">
              <a:rPr lang="fr-CA" smtClean="0"/>
              <a:t>21-05-24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BBDEBA1-40DA-6509-53E3-19747A7A7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7B4586E-F419-EF0A-29FD-09165C7F4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754B-7C4F-46B7-81ED-1EB8E2059F8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10205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AEC95B-16E4-594C-47FB-4FAF387A9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1B2103C-DBEB-A64C-795C-095E4D47F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C740-BDF7-492B-B4D9-55B7F425292D}" type="datetimeFigureOut">
              <a:rPr lang="fr-CA" smtClean="0"/>
              <a:t>21-05-24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7DC10C6-1C2F-26B9-451C-C428320BF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8208E25-33B8-1088-F3EB-2B0157D2D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754B-7C4F-46B7-81ED-1EB8E2059F8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24135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916D658-7125-B121-7151-17C82D17A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C740-BDF7-492B-B4D9-55B7F425292D}" type="datetimeFigureOut">
              <a:rPr lang="fr-CA" smtClean="0"/>
              <a:t>21-05-24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32F9801-CD2F-C3B2-D6E9-D36A4239A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F3AD9E7-AA66-87E5-6C93-9468DA72E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754B-7C4F-46B7-81ED-1EB8E2059F8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81118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080253-F66C-69A0-7A59-C009CFFDE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92DC5E-FC97-8C4C-6407-F8879BFD4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A7F1060-077F-4715-DAE1-5018B9F92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E104FF0-6A8C-3C4C-7A29-8C5EA4520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C740-BDF7-492B-B4D9-55B7F425292D}" type="datetimeFigureOut">
              <a:rPr lang="fr-CA" smtClean="0"/>
              <a:t>21-05-24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A0FADAA-9881-ABBF-D4D1-16A576031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7AE0BD-DD72-AC23-C298-BF8049640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754B-7C4F-46B7-81ED-1EB8E2059F8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56550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76736E-4F3E-464E-11F8-1C8CCC445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C45D24D-D5E4-AB2B-9D95-5D65C75A8C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073DCE-A7A5-9803-1013-C8C198B42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485829C-860A-7350-3438-1B886AE48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C740-BDF7-492B-B4D9-55B7F425292D}" type="datetimeFigureOut">
              <a:rPr lang="fr-CA" smtClean="0"/>
              <a:t>21-05-24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3B2C0F4-E900-3E20-704A-D58A64A97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45EBC14-611D-E6A7-B951-5FF476F2B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754B-7C4F-46B7-81ED-1EB8E2059F8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01264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B7EC508-8010-67E3-A1E6-645200D03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C5A2E58-B9D6-A053-AC6D-040E41B3F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F39965-C5BE-D0F3-56E9-3787BA5438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AC740-BDF7-492B-B4D9-55B7F425292D}" type="datetimeFigureOut">
              <a:rPr lang="fr-CA" smtClean="0"/>
              <a:t>21-05-24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0DEA48-1AEF-A579-2043-ADAE1A7D24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16963B-D924-E788-C2EE-95CD13C542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4754B-7C4F-46B7-81ED-1EB8E2059F8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50236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orffinder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0194848F-B057-327A-6EA0-F61D6BDDF9B7}"/>
              </a:ext>
            </a:extLst>
          </p:cNvPr>
          <p:cNvSpPr txBox="1"/>
          <p:nvPr/>
        </p:nvSpPr>
        <p:spPr>
          <a:xfrm>
            <a:off x="463338" y="260647"/>
            <a:ext cx="9937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Assembled-read</a:t>
            </a:r>
            <a:r>
              <a:rPr lang="fr-CA" dirty="0"/>
              <a:t> </a:t>
            </a:r>
            <a:r>
              <a:rPr lang="fr-CA" dirty="0" err="1"/>
              <a:t>transcripts</a:t>
            </a:r>
            <a:r>
              <a:rPr lang="fr-CA" dirty="0"/>
              <a:t> </a:t>
            </a:r>
            <a:r>
              <a:rPr lang="fr-CA" dirty="0" err="1"/>
              <a:t>associated</a:t>
            </a:r>
            <a:r>
              <a:rPr lang="fr-CA" dirty="0"/>
              <a:t> </a:t>
            </a:r>
            <a:r>
              <a:rPr lang="fr-CA" dirty="0" err="1"/>
              <a:t>with</a:t>
            </a:r>
            <a:r>
              <a:rPr lang="fr-CA" dirty="0"/>
              <a:t> phi6-type </a:t>
            </a:r>
            <a:r>
              <a:rPr lang="fr-CA" dirty="0" err="1"/>
              <a:t>Cystovirus</a:t>
            </a:r>
            <a:r>
              <a:rPr lang="fr-CA" dirty="0"/>
              <a:t> in </a:t>
            </a:r>
            <a:r>
              <a:rPr lang="fr-CA" dirty="0" err="1"/>
              <a:t>strain</a:t>
            </a:r>
            <a:r>
              <a:rPr lang="fr-CA" dirty="0"/>
              <a:t> GP59 cultures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6338765-1048-35BD-3299-853848F2B4F5}"/>
              </a:ext>
            </a:extLst>
          </p:cNvPr>
          <p:cNvSpPr txBox="1"/>
          <p:nvPr/>
        </p:nvSpPr>
        <p:spPr>
          <a:xfrm>
            <a:off x="479376" y="687179"/>
            <a:ext cx="11161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/>
              <a:t>Total RNA </a:t>
            </a:r>
            <a:r>
              <a:rPr lang="fr-CA" sz="1200" dirty="0" err="1"/>
              <a:t>from</a:t>
            </a:r>
            <a:r>
              <a:rPr lang="fr-CA" sz="1200" dirty="0"/>
              <a:t> </a:t>
            </a:r>
            <a:r>
              <a:rPr lang="fr-CA" sz="1200" dirty="0" err="1"/>
              <a:t>strain</a:t>
            </a:r>
            <a:r>
              <a:rPr lang="fr-CA" sz="1200" dirty="0"/>
              <a:t> GP59 culture </a:t>
            </a:r>
            <a:r>
              <a:rPr lang="fr-CA" sz="1200" dirty="0" err="1"/>
              <a:t>replicate</a:t>
            </a:r>
            <a:r>
              <a:rPr lang="fr-CA" sz="1200" dirty="0"/>
              <a:t> #3 </a:t>
            </a:r>
            <a:r>
              <a:rPr lang="fr-CA" sz="1200" dirty="0" err="1"/>
              <a:t>cultured</a:t>
            </a:r>
            <a:r>
              <a:rPr lang="fr-CA" sz="1200" dirty="0"/>
              <a:t> </a:t>
            </a:r>
            <a:r>
              <a:rPr lang="fr-CA" sz="1200" dirty="0" err="1"/>
              <a:t>under</a:t>
            </a:r>
            <a:r>
              <a:rPr lang="fr-CA" sz="1200" dirty="0"/>
              <a:t> </a:t>
            </a:r>
            <a:r>
              <a:rPr lang="fr-CA" sz="1200" dirty="0" err="1"/>
              <a:t>anoxic</a:t>
            </a:r>
            <a:r>
              <a:rPr lang="fr-CA" sz="1200" dirty="0"/>
              <a:t> conditions (21.4 mM nitrate) </a:t>
            </a:r>
            <a:r>
              <a:rPr lang="fr-CA" sz="1200" dirty="0" err="1"/>
              <a:t>was</a:t>
            </a:r>
            <a:r>
              <a:rPr lang="fr-CA" sz="1200" dirty="0"/>
              <a:t> </a:t>
            </a:r>
            <a:r>
              <a:rPr lang="fr-CA" sz="1200" dirty="0" err="1"/>
              <a:t>extracted</a:t>
            </a:r>
            <a:r>
              <a:rPr lang="fr-CA" sz="1200" dirty="0"/>
              <a:t> and </a:t>
            </a:r>
            <a:r>
              <a:rPr lang="fr-CA" sz="1200" dirty="0" err="1"/>
              <a:t>sequenced</a:t>
            </a:r>
            <a:r>
              <a:rPr lang="fr-CA" sz="1200" dirty="0"/>
              <a:t>. </a:t>
            </a:r>
            <a:r>
              <a:rPr lang="fr-CA" sz="1200" dirty="0" err="1"/>
              <a:t>Reads</a:t>
            </a:r>
            <a:r>
              <a:rPr lang="fr-CA" sz="1200" dirty="0"/>
              <a:t> </a:t>
            </a:r>
            <a:r>
              <a:rPr lang="fr-CA" sz="1200" dirty="0" err="1"/>
              <a:t>were</a:t>
            </a:r>
            <a:r>
              <a:rPr lang="fr-CA" sz="1200" dirty="0"/>
              <a:t> </a:t>
            </a:r>
            <a:r>
              <a:rPr lang="fr-CA" sz="1200" dirty="0" err="1"/>
              <a:t>aligned</a:t>
            </a:r>
            <a:r>
              <a:rPr lang="fr-CA" sz="1200" dirty="0"/>
              <a:t> to </a:t>
            </a:r>
            <a:r>
              <a:rPr lang="fr-CA" sz="1200" dirty="0" err="1"/>
              <a:t>strain</a:t>
            </a:r>
            <a:r>
              <a:rPr lang="fr-CA" sz="1200" dirty="0"/>
              <a:t> GP59 </a:t>
            </a:r>
            <a:r>
              <a:rPr lang="fr-CA" sz="1200" dirty="0" err="1"/>
              <a:t>genome</a:t>
            </a:r>
            <a:r>
              <a:rPr lang="fr-CA" sz="1200" dirty="0"/>
              <a:t>. </a:t>
            </a:r>
            <a:r>
              <a:rPr lang="fr-CA" sz="1200" dirty="0" err="1"/>
              <a:t>Those</a:t>
            </a:r>
            <a:r>
              <a:rPr lang="fr-CA" sz="1200" dirty="0"/>
              <a:t> </a:t>
            </a:r>
            <a:r>
              <a:rPr lang="fr-CA" sz="1200" dirty="0" err="1"/>
              <a:t>that</a:t>
            </a:r>
            <a:r>
              <a:rPr lang="fr-CA" sz="1200" dirty="0"/>
              <a:t> </a:t>
            </a:r>
            <a:r>
              <a:rPr lang="fr-CA" sz="1200" dirty="0" err="1"/>
              <a:t>did</a:t>
            </a:r>
            <a:r>
              <a:rPr lang="fr-CA" sz="1200" dirty="0"/>
              <a:t> not </a:t>
            </a:r>
            <a:r>
              <a:rPr lang="fr-CA" sz="1200" dirty="0" err="1"/>
              <a:t>align</a:t>
            </a:r>
            <a:r>
              <a:rPr lang="fr-CA" sz="1200" dirty="0"/>
              <a:t> </a:t>
            </a:r>
            <a:r>
              <a:rPr lang="fr-CA" sz="1200" dirty="0" err="1"/>
              <a:t>were</a:t>
            </a:r>
            <a:r>
              <a:rPr lang="fr-CA" sz="1200" dirty="0"/>
              <a:t> de novo </a:t>
            </a:r>
            <a:r>
              <a:rPr lang="fr-CA" sz="1200" dirty="0" err="1"/>
              <a:t>assembled</a:t>
            </a:r>
            <a:r>
              <a:rPr lang="fr-CA" sz="1200" dirty="0"/>
              <a:t> </a:t>
            </a:r>
            <a:r>
              <a:rPr lang="fr-CA" sz="1200" dirty="0" err="1"/>
              <a:t>with</a:t>
            </a:r>
            <a:r>
              <a:rPr lang="fr-CA" sz="1200" dirty="0"/>
              <a:t> </a:t>
            </a:r>
            <a:r>
              <a:rPr lang="fr-CA" sz="1200" dirty="0" err="1"/>
              <a:t>Megahit</a:t>
            </a:r>
            <a:r>
              <a:rPr lang="fr-CA" sz="1200" dirty="0"/>
              <a:t>. </a:t>
            </a:r>
            <a:r>
              <a:rPr lang="fr-CA" sz="1200" dirty="0" err="1"/>
              <a:t>Among</a:t>
            </a:r>
            <a:r>
              <a:rPr lang="fr-CA" sz="1200" dirty="0"/>
              <a:t> the </a:t>
            </a:r>
            <a:r>
              <a:rPr lang="fr-CA" sz="1200" dirty="0" err="1"/>
              <a:t>assembled</a:t>
            </a:r>
            <a:r>
              <a:rPr lang="fr-CA" sz="1200" dirty="0"/>
              <a:t> </a:t>
            </a:r>
            <a:r>
              <a:rPr lang="fr-CA" sz="1200" dirty="0" err="1"/>
              <a:t>transcripts</a:t>
            </a:r>
            <a:r>
              <a:rPr lang="fr-CA" sz="1200" dirty="0"/>
              <a:t>, the </a:t>
            </a:r>
            <a:r>
              <a:rPr lang="fr-CA" sz="1200" dirty="0" err="1"/>
              <a:t>longest</a:t>
            </a:r>
            <a:r>
              <a:rPr lang="fr-CA" sz="1200" dirty="0"/>
              <a:t> </a:t>
            </a:r>
            <a:r>
              <a:rPr lang="fr-CA" sz="1200" dirty="0" err="1"/>
              <a:t>transcripts</a:t>
            </a:r>
            <a:r>
              <a:rPr lang="fr-CA" sz="1200" dirty="0"/>
              <a:t> </a:t>
            </a:r>
            <a:r>
              <a:rPr lang="fr-CA" sz="1200" dirty="0" err="1"/>
              <a:t>were</a:t>
            </a:r>
            <a:r>
              <a:rPr lang="fr-CA" sz="1200" dirty="0"/>
              <a:t> </a:t>
            </a:r>
            <a:r>
              <a:rPr lang="fr-CA" sz="1200" dirty="0" err="1"/>
              <a:t>examined</a:t>
            </a:r>
            <a:r>
              <a:rPr lang="fr-CA" sz="1200" dirty="0"/>
              <a:t> for open </a:t>
            </a:r>
            <a:r>
              <a:rPr lang="fr-CA" sz="1200" dirty="0" err="1"/>
              <a:t>reading</a:t>
            </a:r>
            <a:r>
              <a:rPr lang="fr-CA" sz="1200" dirty="0"/>
              <a:t> frame (ORF) </a:t>
            </a:r>
            <a:r>
              <a:rPr lang="fr-CA" sz="1200" dirty="0" err="1"/>
              <a:t>with</a:t>
            </a:r>
            <a:r>
              <a:rPr lang="fr-CA" sz="1200" dirty="0"/>
              <a:t> the National Center for </a:t>
            </a:r>
            <a:r>
              <a:rPr lang="fr-CA" sz="1200" dirty="0" err="1"/>
              <a:t>Biotechnology</a:t>
            </a:r>
            <a:r>
              <a:rPr lang="fr-CA" sz="1200" dirty="0"/>
              <a:t> Information [NCBI] </a:t>
            </a:r>
            <a:r>
              <a:rPr lang="fr-CA" sz="1200" dirty="0" err="1"/>
              <a:t>ORFfinder</a:t>
            </a:r>
            <a:r>
              <a:rPr lang="fr-CA" sz="1200" dirty="0"/>
              <a:t> (</a:t>
            </a:r>
            <a:r>
              <a:rPr lang="fr-CA" sz="1200" dirty="0">
                <a:hlinkClick r:id="rId2"/>
              </a:rPr>
              <a:t>https://www.ncbi.nlm.nih.gov/orffinder/</a:t>
            </a:r>
            <a:r>
              <a:rPr lang="fr-CA" sz="1200" dirty="0"/>
              <a:t>). The </a:t>
            </a:r>
            <a:r>
              <a:rPr lang="fr-CA" sz="1200" dirty="0" err="1"/>
              <a:t>ORFs</a:t>
            </a:r>
            <a:r>
              <a:rPr lang="fr-CA" sz="1200" dirty="0"/>
              <a:t> </a:t>
            </a:r>
            <a:r>
              <a:rPr lang="fr-CA" sz="1200" dirty="0" err="1"/>
              <a:t>were</a:t>
            </a:r>
            <a:r>
              <a:rPr lang="fr-CA" sz="1200" dirty="0"/>
              <a:t> </a:t>
            </a:r>
            <a:r>
              <a:rPr lang="fr-CA" sz="1200" dirty="0" err="1"/>
              <a:t>compared</a:t>
            </a:r>
            <a:r>
              <a:rPr lang="fr-CA" sz="1200" dirty="0"/>
              <a:t> </a:t>
            </a:r>
            <a:r>
              <a:rPr lang="fr-CA" sz="1200" dirty="0" err="1"/>
              <a:t>with</a:t>
            </a:r>
            <a:r>
              <a:rPr lang="fr-CA" sz="1200" dirty="0"/>
              <a:t> </a:t>
            </a:r>
            <a:r>
              <a:rPr lang="fr-CA" sz="1200" dirty="0" err="1"/>
              <a:t>databases</a:t>
            </a:r>
            <a:r>
              <a:rPr lang="fr-CA" sz="1200" dirty="0"/>
              <a:t> by </a:t>
            </a:r>
            <a:r>
              <a:rPr lang="fr-CA" sz="1200" dirty="0" err="1"/>
              <a:t>BlastX</a:t>
            </a:r>
            <a:r>
              <a:rPr lang="fr-CA" sz="1200" dirty="0"/>
              <a:t> or </a:t>
            </a:r>
            <a:r>
              <a:rPr lang="fr-CA" sz="1200" dirty="0" err="1"/>
              <a:t>BlastP</a:t>
            </a:r>
            <a:r>
              <a:rPr lang="fr-CA" sz="1200" dirty="0"/>
              <a:t>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20F634B-AC52-7411-1C05-504702E6452D}"/>
              </a:ext>
            </a:extLst>
          </p:cNvPr>
          <p:cNvSpPr txBox="1"/>
          <p:nvPr/>
        </p:nvSpPr>
        <p:spPr>
          <a:xfrm>
            <a:off x="299356" y="1667709"/>
            <a:ext cx="1159328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800" dirty="0">
                <a:latin typeface="Courier New" panose="02070309020205020404" pitchFamily="49" charset="0"/>
                <a:cs typeface="Courier New" panose="02070309020205020404" pitchFamily="49" charset="0"/>
              </a:rPr>
              <a:t>&gt;GP59phage [</a:t>
            </a:r>
            <a:r>
              <a:rPr lang="fr-CA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organism</a:t>
            </a:r>
            <a:r>
              <a:rPr lang="fr-CA" sz="8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fr-CA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cystovirus</a:t>
            </a:r>
            <a:r>
              <a:rPr lang="fr-CA" sz="800" dirty="0">
                <a:latin typeface="Courier New" panose="02070309020205020404" pitchFamily="49" charset="0"/>
                <a:cs typeface="Courier New" panose="02070309020205020404" pitchFamily="49" charset="0"/>
              </a:rPr>
              <a:t>] [Host=</a:t>
            </a:r>
            <a:r>
              <a:rPr lang="fr-CA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Methylophaga</a:t>
            </a:r>
            <a:r>
              <a:rPr lang="fr-CA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CA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nitratireducenticrescens</a:t>
            </a:r>
            <a:r>
              <a:rPr lang="fr-CA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CA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strain</a:t>
            </a:r>
            <a:r>
              <a:rPr lang="fr-CA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GP69] </a:t>
            </a:r>
            <a:r>
              <a:rPr lang="fr-CA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fr-CA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6867 nt </a:t>
            </a:r>
          </a:p>
          <a:p>
            <a:r>
              <a:rPr lang="fr-CA" sz="800" dirty="0">
                <a:latin typeface="Courier New" panose="02070309020205020404" pitchFamily="49" charset="0"/>
                <a:cs typeface="Courier New" panose="02070309020205020404" pitchFamily="49" charset="0"/>
              </a:rPr>
              <a:t>GAGAGAGAGGCGCTTGCGCGCCGACCCATTAGGATCATCTCGTCAGATTCTTTCTACCACTCCCGTCGGATAACTGTGGATTTATTGTTCTACTCTATAGGTTTTAGCAAAATTGCTTTACCAATAGGGCAGAGATTCATGGGGTACTCACGACATTTCCAACACTCGCGTAAGTGAGTTTGGAATGTTATACTGTCCACCATGTAGCACCTCCTTTATTTACATACTGTAAATGGATGTACCAGGTAACGTACTGATTTAACATTGTTACGGCGCACGAAATTTTTAACAACTTCCCATGCACGTAACCCCTGAGAATGGTACAATCTATTGATTTTACCATCGTTAGTTATGATAGAAGCTACTAACATTACTATCTCAATGAGTTTAGATCAACGGTACTCAACGCATACGCGAGAGCATTCGTTTCCTTAATCTGCTTCGCTAATTCTGAAGCTTCAGTAGGACTGATCAATTGTAACAACTCAAGTGTACGGATACCAGCCCAAACACGAAGTCTGTGGCTTTGAACACCGACATGAATTTCATCATATCCGTCAAGTGTACCAGTATTACCGTACATTGCATCTGCAACACGTTGTTTAACGTATGTAATAGCACGTTGACCTGTACTATTAGAAGCAATAGATGACAGCATTGCAACCAGCATTAAAGCTGACTGTATTTCACGCCCTCTATACGCTTCTTTAACTAAATCGTCTTTAGCCGATTTAGCTTGTGCTGCCACGAATTTATGATCATCGAAAATATGTTTCAACCAGATACGTACTAAGGCTTTTGTATCATATTGATTCATAAAACGAAGTTCATTTCTTCGTGCACCCAAAGCCAACATCTCATGCTCATCTACGCTTACACGATAACTCTTATTATGTAGTGTAATCTCAAATGGAGCTGAAGTAGCCAGTTTAACTGAATACTTCGGCCAGTTCCATAAATGAACAGCACCCTCATAATCTGAGAGTTTTGGATAATTGACACTTAATGTATCAGCTGGCGCAAAATCGCGTTGATATGCTAATACTTCTAAAGGTTCAGTTGTTTGAACCTCACCGTTAAGTAATGCCGACAACCCACGTTGCTTGGTAAATTGTACACGTTCTACCCAACGAATGTAAAGTGGGCTGTGTACGCCAACGGTGGCGGCGGCATTTGTCGCATCGTTAGTACCTGATGCCATTGAGTGCATTAACTCACCGACTGTGACTTGATTAGATCTCGCCACACCCAGATGCATAATGCTGGCATAATAATCATATCGAAGCGATTTCAATTGTCGCTCGGTAAGACCTAGTTTATCCAACTGCCCCTTAGTAGCTTCTTTCCCTTCAATAACATAAGGAATTAAAGCGTCAAGAGTATCAACCTCCAATTGTGCTTCCCTTACCTCAAGTGATGGGAAAGCTAAATGGATAATCGTATGATCTTTTGCCCGTTTTGTTACTTCGGTCAAATTATACGAATCGATACGTGAGTTAACTGTATCAGCAATAGATACAACTTTTTGTACTGGAGCTAAAGCATGTGCCAAAGCGCCACTCACAGTTGGTTGATCAACGAGGAATCTTCCTGTTGATGTTGGAGTTTGTCGCACAGGCACAAAGGCATCGACATGATCCTGAACACGCCAATCCTCATATAAGAACATATGACCTGGCTCACCATTATGATCCCTTGATGCTGTCATTCCATAGAAAGCAACAGAATCACTTAACGCCCTGATATTATAAGGCGAAATCGTCGTCAACGTTTCTTGTAGTAGAGGAAAAATCGTACTTGTTAATTCCTCATCTGAAAACGAGACAACTGCACGAGCAGGGTGATTCGCAACCATATCTTGAGTTGCAAGGAATAGAGCTAGGTTGCTCTGAAACTCACCGATAAACGATGAATTTTGAACACGCTCCGATGGCATAGTGACATCCGGTGTCATTGGAGACCACATACGATGCAGCACTGTCAATACAGACGATACTATATCGGATGATGCGTACGACCCTTTTGACGTATCATAGGCACCAACAAATGCATTCTGAATATGTTGGGCCAATAATGAAGGAGACACCGCACGACCAGCGCCATCGCCAGTTGAGGTATCGATACTCCGCTTGATGATGGAGATATCGGCACTTTCAATACGAGTTGCCATATACATGACATCACGTAAGGCCATCACGTCCAATAAGTCGGAATATGATGGATACAGATTACCAGGACGCATTCTGTGCACATGCGGAGCATCTGCAGTGATGAGTCCGATTTGCGCATAAATGGAGATTAGACCATCCGCAACAAGGTGTGTAATTACCTCATCGACTCGTGTGACATTCCCACCATGCAGGGCACGCATCAGATTGTCCATGACAACTGATGGTGGTACACGAGGGATATTGTTACGACTAATCGCGCGTTCCGAACTACCTAAGATGTTTGCAACATTCTTACGTATGATTTCGGGTTGGAAAGCCATCTGATAGAATGTCGTTTTATAAACATCCACCAGCTCTTCAACTGGGATCTGCTCATCTACTGATAACTGTAGTAATACACGACAGTGGTTGACTGGATCAACTTGACCTGTACCGATTGGTACCAGGATTTCACCAGTACGTGACGCTTGCATAGTACGGGTAAAAACTGTGGTCTTGAATTGCCCATGAGTCGATAATGGGGCCGAGGCATCAGGACGATTCATAGCGGCTTGCTGAGTTAATCCCTTTGCATCAGTGTGGATCTTAGTTAAATTAATAGTCATACTACTTCCTTAAGATTAGATAAAGTACCAGCTCTAACTGATGCTGCTACATTTGAAAGAAAAGATGAAATTGTGTCAGCTAACAATGTTAACGTAACACCTCTTAACAATGGATATTTGGATGATACGAATTTTAATGCATATCTGTCGAAAGTTTTCCGCGTACATGATGTTGTACTAACAATCTCATGAACAAGGTCAAATAGTTCTACTCTAGCATCAGAGCAGTTCACAAGATCACGTAAGTGATCATTTATCAGTTGACTGTATCGTGTATAATCAACACCTTCTTCAATCGATGCCCATAATACAGAACGATCTTTAACACATATGGTTGCGTTCATATATACTCCAAATTAAAAGTTAAGTTTACCTGCAGGACGTGGTTTATCATTAGGTTCTTTCACGGAGGCGCTTGACCAGGTTAATGGATCAATAGTTTCCGGTAAGTCTACTTGTGGTTTAGGTCCGACCAACTCATAGGAATCTTCTTCCAAACGTCCAGTTGTAGAGAAAGCACCTGTATCGGACACCCGTTTATCGAACAATCTAAAAGTCGAACTTGTGACTTTAAATGATTGTATGAACATAGCACCTGTGGCACTAGCAGCCAGCAGATCATACGTTCTATGGATCTTATCCACGTCGGTACTCATTGGATTAAGTGTTACAACAAAATGTGAACCGAAATTGGCGACCAAATTGTTCACAGTAGTCATTAAATCAAAAACACCAGAGCTCATACCACCAGGTAGGGCAGGTCCTTTCAAACTATAGACTAGGGATTTGAACGAATCGATTGCTACATTCATCCCCATCGCAGAGAGGAAGATGGCAGTAGTAATAGCGTTGGTTACCGAAACAGCGGATATAACATTAGTTGCAAAGTCCACATGTTCTGTTGGTTCGTTTAGTCGAATCAAAACATCTAATGACATTTTATCCAAAAGATAAGTCGTTTTACCAGCACCTCGATCACCCAACATCACTGTGATACCAGGGAGCACTCCAGGATGTGGCCATCCAAGTTTATTTTCTTCTTCTTCAAAGGAAATAAACGAATACACGGATGGTACAACCGATCCTACACGTTCGTCCCCTTTCGAACGAACAAAACCATCCATTTCTTGCAAGTCGCCAACAGTTAATTGCACAGGTTCTTTCGAATCTGTAATATCACTAATAGCATCGAAAATGACTTTAGGATCGAATTTATATTGTTCACCACCAATAAGAAACACAGGGAATTCACGGTCTGCGAGAATCTCCTTAATTTCACTTAGTCGTTTAAAATCTGCAGCTTCCATTGTTGCTACAGGAATTACAACCTTATCACTAACTAGTTTCATAATAACTCCATAAAATAATTAACCGTAGTATTTTACTACAGAACGAAAATAGGGCTCAATTTCCTCAACAGTTAACCCTTGGTAGAGAAAGTCAAGTACTTCCATTGAGACATCTGATTCTGCGAACTTATACTCCAGTTTCGTAGGATCGTTTAGAACTTCAAGATCTATGGCAGTTAAATCAGGCAAACCAACTTGTTTGAATTCCTTAACGTACCTTGCTAATAGTGCTTTGTCCTTTTCAAGAAATCTCTGACGACGACTGATGAAAGATTCACCATATACATCATACCAAGTTTTCTCGATTAGTTCAATTACGTCCCCGTATAACGGGCACGATCCATACACTTGCTGAGTAGATTCCCAAGCTAGACCGGGAAATGGTCGTTTAACTTTGGATCTATCTGATACAGCACTCTGAACACCATACTCAGGTGAGAAGAGATTGGTAACTAATGATTGGATGTTCCCAATTAAATTTAAACCTGCTGGTGTCTTATCTTTAGGATAATATAAGATACTCCCTAAAAATGCACCACCATGCTCGTAAGTTACCTTCATATATGGAGATATCTGATCACCATTTTGCATTTTCTGCATGAGCTTCTCAGCTTTATGCACAAGAATATTGTCGGTCCAACCCAATAAAGCGTCGTCCGATTTATCCTTAATTACTATTGGTAATTTTCCCTTAAGATAGAGTTGCATTAACTCCTTCGCTCTCCGTGGTTCTTTAAGAGCAGGGATAATTTGTGGATATGTATGCTCTACTTGAATTATAAAATAAAACAATATCATCCCAATTGTACCGAATAAATCAGTAAATGAATTACCCGACGTTAATCCTCCATGTATCTTCGGATCAGTCGGATCACCAATTAAAACATTCGGAAGATCTGGTCCGACATCTGTTACATATCGAGGCAGCAGATTACATGTTTTGAAAATTTCAACCCATCTTTCATCGAAACCCATTGACAATAATTTGTCAGCAATTGAGTCTATCAAAAAGGTAGGCCAAAACCAATCATGATTAGAAACGTCCGCTGCAATGGTAAATTTCCAGGAACGTAAATCTGCTTGTATTGACTCACGAGTAGTATGATGTGTCGAGTAAGCAAATAAATCATAGATTCGTTTTCTTACTGATTGCGCGATAGGGGCTAACGCAGCATTCATAGCCCAAGGGCCACCCATTGCTGTTCTATTCCTTTCTCGAGCAAAACCATCCGGAACATAGAAGTCCACATCAGTGAATTCCTTGCTCGCCGGTTTAAACGTCCCACGGGTACCACCAGAAACCGCATATTCTAAATCGGCTACTGGACGGTCCTTAAACGTCCACTGATGAGTTTTAGCATCGAACGATATCGCATCGGTCGATTGACGGCGGTAAACTACAAAAACTGCTCCACCCATTTGATATCGGGTGAACGCTTCATAGTGCTTATTCTTAAGCATTAAATCGCCGGCATCTAGAGCGGTAGACAACGAAAACTTCGCTGCTTCCACACGTTTACTCATCTGTTTATCGAAAAATGGCACACATGAAGAAGAGCCTTTTCGCATTTTCATACGAACAGGTTCCAGATCTTCAAAAAATAGTTCAACTAGTGCATCACACACCGTTGAATGCCATTGTTCAGTAAACGTATTCGCCAAACCTTCTTTTTCACGAAGGAGGCGATTGTCTGACAAAGGGTACGTTGCAGGTAACATAGGGTACCCATTTACATGCCGCATACCATTAAAATCAGATCGTAATCCATTACCAAAGACTCGTCCTTGTGCGTCTACATCTGGTTGCCATTTCATGGCCTCGCGTGAGAATTTATCCTTGAATTTCAAAAAATCTGGTGAATTAGACCAAATCTCCTCTTCAATTTCAATTGGACCCTCACGATATATTTTATCTCTATTCCTCATTGCAGAGGGACTTTGAAATAACATATCACAAAGTTCGTCACCAGGATAGTACAATGGAGCATCTTGTGGTTTATGCATTTGTTACTCCGTTATGCTGGTAAATCGTCGGCGTAGGTTTCTTCCAACGACTCGAGAGGAACCTGATCCTCTGTTGATCGTTTTCGAATATCACGCAGTGAACGTGGAGATTGTTGATATGTAGCCTCCAGTGGCCCACGATCACGTTTCTCAGCATCTTCTAGCGTATGCGCAATCAGTCCAGTTTTCGACAGCTTGTCGGTCAACTCGATCCAATCTGCTGGATGGTACATGCCAGCAGCAGTCATCCAATCAGCTCCATAGACTAATCCAGGAACAGAAAAAACGACAGACGGCATTTCGTTCATTAGTTGAGACGCATGACGACCCAACAACATAAGTTGCTCAGTTGTTACAGCGTAAATACCGTGGGGATTTTCATTGTTCTCAATGATAAATTCACGGATTGTAGTTGGAGTGGCAATATGCATACCCGCTTTAGTAGCGAGATCAATTATGTCATCCAGTTTTCCATCTGTTGGTACTAAATATGTAGCCATTATAACTCCTTAATTGGATTATACAGAGAAAGGGTTTGAGGCGGACCTCATGAGTGTGCAATGTCCGGAACACGGACCCAGATGCACCTGGTCGAAGACCTGAGTCTTCTAACTGAGTGAGCAAGGGAACACCTTACTATTCAACGTTGCAACACAACGCTTATCAAATCTTAAACCCTATAAAGACCTCAGTAGAAAATAATATAAAATTTTTTTCTAAGAAAGCATTCATTATACT</a:t>
            </a:r>
          </a:p>
        </p:txBody>
      </p:sp>
    </p:spTree>
    <p:extLst>
      <p:ext uri="{BB962C8B-B14F-4D97-AF65-F5344CB8AC3E}">
        <p14:creationId xmlns:p14="http://schemas.microsoft.com/office/powerpoint/2010/main" val="3891448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EE812F8E-3538-0035-39BD-A752964782C6}"/>
              </a:ext>
            </a:extLst>
          </p:cNvPr>
          <p:cNvSpPr txBox="1"/>
          <p:nvPr/>
        </p:nvSpPr>
        <p:spPr>
          <a:xfrm>
            <a:off x="299356" y="404664"/>
            <a:ext cx="1159328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800" dirty="0">
                <a:latin typeface="Courier New" panose="02070309020205020404" pitchFamily="49" charset="0"/>
                <a:cs typeface="Courier New" panose="02070309020205020404" pitchFamily="49" charset="0"/>
              </a:rPr>
              <a:t>&gt;GP59phage2 [</a:t>
            </a:r>
            <a:r>
              <a:rPr lang="fr-CA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organism</a:t>
            </a:r>
            <a:r>
              <a:rPr lang="fr-CA" sz="8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fr-CA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cystovirus</a:t>
            </a:r>
            <a:r>
              <a:rPr lang="fr-CA" sz="800" dirty="0">
                <a:latin typeface="Courier New" panose="02070309020205020404" pitchFamily="49" charset="0"/>
                <a:cs typeface="Courier New" panose="02070309020205020404" pitchFamily="49" charset="0"/>
              </a:rPr>
              <a:t>] [Host=</a:t>
            </a:r>
            <a:r>
              <a:rPr lang="fr-CA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Methylophaga</a:t>
            </a:r>
            <a:r>
              <a:rPr lang="fr-CA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CA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nitratireducenticrescens</a:t>
            </a:r>
            <a:r>
              <a:rPr lang="fr-CA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CA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strain</a:t>
            </a:r>
            <a:r>
              <a:rPr lang="fr-CA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GP69] </a:t>
            </a:r>
            <a:r>
              <a:rPr lang="fr-CA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fr-CA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3422 nt</a:t>
            </a:r>
          </a:p>
          <a:p>
            <a:r>
              <a:rPr lang="fr-CA" sz="800" dirty="0">
                <a:latin typeface="Courier New" panose="02070309020205020404" pitchFamily="49" charset="0"/>
                <a:cs typeface="Courier New" panose="02070309020205020404" pitchFamily="49" charset="0"/>
              </a:rPr>
              <a:t>TTATATTTCTGCTTTGCTAAAGGATAAATAGCCCTATGCACCTAGGATCGAAAGAAAGGTAACGTGGTGCAACGGTAGACTCTCTGTGGCTGCATTGATACCTATCAGGTTCAGCACATGGTCTATAATTGGCGCCTTATTCAATGCCAGTGTCTCTGCTTTTGATGTTACTCCGGAAGGATAGATGACTTTGAAATGCTTCTCAGGTGCGACTCCTACCAAGGATAGATCGGTAAACCTGGGTTTATGAGACTTCACAAGTATTCTTTTCGTTATTCGACTTCTACCAAGAACAGATCGTTCTCGAAAACTTCAGGTGCACTTGACAGTACCCATTCTTAGATCGCTTAACCCTGAAGAGCAATACTTTTATTTTTGTCAAGGAGCTACACATGGAAAGTGTTGTTATTGAAACCATAGCTACGGCTTTATCTGTATCTGGTGGTGCGGCATGGATTGCTGCAATCGTTAAACCGAAGTATCTACCTTTTCTATCAGGTTTCGTCAATCTGTTAGGTGCTAACTTTGGTGCGGCGGAAAACAAAAATGAGTCATGAGCAAATTATTCTATTAGTAGTAGCACCGATCATCTTGGTGGTGATAACATTGGGATATCTAGTGTTACTAGTACGGAATAAGAATACAATTGACTTTTCAATTAGTGGGTTTGGGATGCACATCGTCCTCAAAAAGAATGGTCCCCCTGACGAAGTTACCATTACCCATAATGCTGTGAAGCATAATGTAGTAGAGAGAAGATCAACTGATCGCTCCTCTAATTAATAAGGAGTATAATGAATGCTTTCTTCGTTATTTAAATTGATCAAGAAGTTGATTTCAAAAATTATTGACTTGGTTAAGAAAATTTTCAAAAAACTGTGGCCTCTATTACTTATAGTTGCTATAGTATTCTTTGCCCCTGCGATTGCCGGTTTCCTTTCCGGAATGGGGGCTCCAGCCTTCCTCGTCAATACTTTCACGTGGGTTGGTACAACTGTGACCCCATTATTGCAGAGTGGCATTGCCGCTTTGTGGAGTGGTGTGACTAGTGTTGCCTCTTCGGGATGGAGTGCTTTTAAGGCTGCATCGATGTCAACTAAGTTGGCATTGGTTACCGGAGCCTCGGCTCTGATTGCTCCAGAAGAGACAGCTGAATTCTTACAGGATACTGCAGAATTTGTTACAGATACCGCAGTAGGAATTATTGGTACCATTGCCAGCTCATTGTTTTCAAATCCACTGCTACTAATCGGTGGCGGTATCGCTTTGTGGTTATTGTTGCGAAACAAAAACAAGCGAGAGACCATCTATGTAGGAGGTTCTGATGTCGTACAGTAAATCCCAGCTTAATGATGTGACTAATTTCAAACTCAAGGACACCATTGGTGTACTTGGGGATGCTTTGGTTCGTCAGTTGGAACAATCGGCTCTTGCAACTTCCTCATTTGAGGCTCGTGACACAAACCTAGATTATCCATTGGTAGTTGCTGAGAAAGCAAACGCAATGAGATTGTCAAGGAAAGTGCTTACCGTTGGACCGAAAGGTGTAGTTTTAAGCAGTGCGCCCGAGCCACGTATGGTTTGTGCAGAAGGAGATAAAATCGATCTCTGGACTCATTCTTTAGGTGTTGTTACTACCCCTTTTGAAATGCATCAACTATTATCGTGGGACTCACCTCGCGCCACAATTCACTCAACTCAACTTAAACATAAACAACTAGAGGGAGCAGTTTGGGGTTACGATCGTAATCCGAATTCCCCAACTTATCAGCAGGAACTCATACCTCCAGCAGATGATGTTTTAAAAATAGTTTTTGAACGTTATAAGTTGCCTCGTGTCGGAATCATCGATGCGAACATTGTTAGTGTCTCAAATGGTACAACATTAGGTAATGCTGATTACATATCGGCTGATCGTGGTGGTGGCGCTGTCAATGGGTATCCAGAGATTCCGGATAGAGCTCCAGGAATTGGTGAGGTCTGGATTTTTGTTGCTGCATCCTTTGTAGGGAGTGGATCAACTAGGAATGCGTGGTATTTAAGGGTTCGTGTCGATAGAAGTCATCTGGCTTGGCAAAGTCTTGATTTACTGCTGTTTTCACACTCTTATTATTCTAGTTGGATGATGAATCATATTCCTTTTGATTCCAGTAACAATGTCATGCGAAGGTGCTATGCAGACATGGCGTGGAAAGATGTGCATAACGTTGTTTCAGCGTTAAACAGCACTGTTGATAACTCTTTCATGCCTGTCAACTCAGGAAAACGGGCTCTCTCCGGCGGTTTTACTCGTCAGGGAGTTTCCATTCATGATGTTTGGATTTATGGATGGCCAGAGTTTTCCTATTTAGTAGGTGCTCGGGGAGATACAACTTGGGATGATGGATCCAGAACTTTGTCTATAGGTTCGGGCATTCGTCAGCTTGAGTGGTTTGGTTCGCGATTGCGAGATATTGCAACAGATAATGATGAAGCGACTGCTTTGACTGCTGCTGAACAAGATGGTATCGAGGAAATTTCAAATACTCGTATTAAGTCATCTTTGTTAAATAAACAATTGACCGTATCAAATAATCCCTTAGCCAAAACACTACTTTATAGGGATGCTAATAAAGCCGGTGAGGATATTAGTGGCGAAGTCATTATTGAAGCCGATGCTTCTCGTGATTTACCTGCTGTCACTCTCGCCCAGGCTAATAGCACGGCAAAAGGAAAAGTGTATAATAATCTGCACATATTAGATAAGTTTGGAATGGTGAATGATGAGAATGCAGAGATTGTATTTTCTAGTCTATCAACCGGTTATTCTGTCCAGTTAAAAATCAATGGTTCTGTAATTCAGTATGAATCATATGATGATTTATGGAGATATGTGTGGGCTGGGGCTAAAGTCATAGAAAAAGGTGACGGTTCCGTCTCTTTTCTTAATTGGCTAACTTCAGTCTCTGAGTTAAACGCCTCCGATGTTGAGTTTCTTGATGAGCATGGAGACGGCGAGGTAAACGACTGGAATGAAACTACGATCTGGCCCCGCTGGATCGATCCTAGTGATATTCCGGATCATACCCTAGCAGCTCAGGAAATTATGCAATTTGCCCGAGATAGATCACAGTTAAGCCATTTTCTTGTTGCAGCTATATCGCAAGGGAAACTTGCTGCGAAATATTTCGTTGAGTAGGAGCAATTATGAAGCATAAACCTTATGCCTCTGGTGTTAGAAAGAAAGATGGAAGATCATGTGTACTATATGCGCCTGTAGGTGTTCGCATCTATAAGGTGTATAGAATTCATAAAGAACTCCATAAAATCAAGCTTCTCGACGGGATAAATCTGTTGGGAATCTTATAGTCTTTAATGGCCACGACTGACTTACGTGGTACCACAAATGTGGTAGGAGGGACCTTAGGGCTCCCCCCCCCC</a:t>
            </a:r>
          </a:p>
          <a:p>
            <a:r>
              <a:rPr lang="fr-CA" sz="800" dirty="0">
                <a:latin typeface="Courier New" panose="02070309020205020404" pitchFamily="49" charset="0"/>
                <a:cs typeface="Courier New" panose="02070309020205020404" pitchFamily="49" charset="0"/>
              </a:rPr>
              <a:t>&gt;GP59phage3 [</a:t>
            </a:r>
            <a:r>
              <a:rPr lang="fr-CA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organism</a:t>
            </a:r>
            <a:r>
              <a:rPr lang="fr-CA" sz="8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fr-CA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cystovirus</a:t>
            </a:r>
            <a:r>
              <a:rPr lang="fr-CA" sz="800" dirty="0">
                <a:latin typeface="Courier New" panose="02070309020205020404" pitchFamily="49" charset="0"/>
                <a:cs typeface="Courier New" panose="02070309020205020404" pitchFamily="49" charset="0"/>
              </a:rPr>
              <a:t>] [Host=</a:t>
            </a:r>
            <a:r>
              <a:rPr lang="fr-CA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Methylophaga</a:t>
            </a:r>
            <a:r>
              <a:rPr lang="fr-CA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CA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nitratireducenticrescens</a:t>
            </a:r>
            <a:r>
              <a:rPr lang="fr-CA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CA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strain</a:t>
            </a:r>
            <a:r>
              <a:rPr lang="fr-CA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GP69] </a:t>
            </a:r>
            <a:r>
              <a:rPr lang="fr-CA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fr-CA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3156 nt</a:t>
            </a:r>
          </a:p>
          <a:p>
            <a:r>
              <a:rPr lang="fr-CA" sz="800" dirty="0">
                <a:latin typeface="Courier New" panose="02070309020205020404" pitchFamily="49" charset="0"/>
                <a:cs typeface="Courier New" panose="02070309020205020404" pitchFamily="49" charset="0"/>
              </a:rPr>
              <a:t>GGGCCATCTCGTCAGATTCTATCTACCACTCCCGTCGGATTGCTGTGGATTTGATACCTTTCACTCCCGACGGAGCTACTAAATACCACATATTTTTACGTGTTATGTTATACACGATTGGTCAATCACCCTCGCGAGTCTGTTCTCATGTGTGAATACATTCTGTTCACAGTTCGGGCCAAAGGATTTTCACCTGGAGATTAGCCTTATGAGCTAACCCTTTATCGGCTTACGCCATTTGTCAACGCGTCTTTCAATTCTTCGATAATTTGAGCATGTTTCTGCTCTAGTTTACGAATAAGATCTTCGATTTTCAGAAGTTCTTTTGTTTTTGCGTTGATTACTTTCGAGTTTTTAGACATAAGTCTCCTCACTCACTACTTTCGCTTTCAGAACCTTTATTAATCGCAACTAGCGATATCAAAAAGCTCCCCAGAGCCAAGAAGGACGAAAGAACTCTGTACTGCTTGCTGGTCATTAGCCAAACTCCGTAGTTGCTCAACATCCATAACGGTCGTTGATAGTCCCAGTTCAGTTCTAATTCTGGTATTTAATACAACCAGATCTTCAGCACATCCTTGTGCAACAAACTGAATTTCTCTACTCGATAACTGATCCTTGATTCGATCGACCGAATCAAAAATCTCAGCAACCTTAATCCGGCCGCCGAGTTCGTTCGTTATCAAAATTACATCTGTTTCCAACACTGTTGATTTCCTTATATAGCTTAAGTATGTGCTCACCCTCTTCGACAGTTCGAACATAGTGAGGGTGAATACTACGAAAAGCTCGCTCCATCCATGGAACTTGATCAGTGATCAAAATAATTGAAACATCATAAGCATGATCTTTCTCAATTACAGTTGGATGCAGATGAGCGAGACTAGGGGAGACCGATATTATCATGTGGTCCTCTACGTGAGCAAAGACTCCAACCGCGATTGAACGGAAGGTAAGTAATTACCAACACCCCCAGCTGATAAATAGGAAGCTTGTCCAGCGATCGTTTGCTGTAAAGTTTTATCTTCAAATTTACCCGCCATCAATTTTCGAAAATTCCCAATACCAATATTATATGCCGCATACACATCAGTGAACGCTGCAACATTACGGGTACGAGGATTATGCCCCAATCTCTTGAAACATAAACGAAGATATCGTAATCCGACTGCAATATTCCAGTCGACGTTTTTCTTATCGCCGTTAGGAGGAGTAGCCAGATTAGGGTAGTGGTTACCTACATCCACAATTGCGGGTGTAGTAAGTTGAAAAAGCCCAACAGCACCAGTGGGCGACACCGCATCAGGATTAAAATCTGATTCGATGTTCACCACAGCTACAGCGAATTTAGGATTAATACCTAACTCTTTCGCTGCGTCCCTTACCTTCTGCACCAAATCTTTGCTCTGTACATTAGGCGGGGAGGCCATTGAGATCCTAGGGTAAGCCACTTGCCTCGTCTTCGCGAATTGGTCAACCAGAGCCTGTGCAGGTCCTGGAAGTGTATTCAGGGCACCCATTGTTTGAGAGCCCATTATACCGTCGACGGCCACACGATCGTGACCGGTCAAATTGATTAACCGTTGTAGATCTGCAATGTTCTTCTTACCCGACTGTTTAACAGGGGCAAAAATAGACATATTAGAAACGTTTGCCGCCCAATACAGGGATGCTATCGCCCCAACGGTCACCAACCATAACACCACCAAGGCCGTAACCAATGGCAGCGAACGCCGCAACACGAGGTGAAACAAACTCTGTTGGTTCACCTTCCAGAACCTTCAGAGGTGAAGCAAGTGCAGACATCAGGTCGTCGACCAAAGTGGTTTCTACTTCGGTAAAAGTACCGTCTGTGCCTTTTGTGATTTTAGCCATTGTAATTCCTTTTACTAAACTAAGAACGTATAACGACAAGATGGACAATCCACCATTGCAGTATACGAAATTGTGTCGTCATTCTCGACAATACGATCCGCCAATTGTATGAGACTCGTCCTGAGCCCTTGCAAATCAACGGTTTCAAGTTTAAGATCAATTAGAGGAGCATAGTCCTTCATTGTCTTAAGTAACGTAGATGTAGAGAAACCTTTTCCCTCCATCCAAGAAAGTCCCGAATTTAACAGAAAATCCATTATTTCCGGGTTGTCCTTATTCATGGTGACCATCTTTGCCACTCTCAATAATAAAGGATGAGGCGTGTTTTTACCACGTAACATACCGATAATCTCGTTAGTTGACAAAGACGACATAGCCTTAGCCCCTAGCATGCCACCCAAAAGAGAGGCAATACCAGAAGCAGTATTTCTGCTCTCTTTTGAGGCTAGAGCAGTAGCGACTAATGCTTTCATGATTAGAACAAATCTTTCATATCACGTACTTGCAAATACAATTGATAATGTGAATTATCCAAAGCTAATGCAGCACGCAGGTTCAATAACGCATCAACACCACCAATTTGATCAGCGGCACGAGTAATTACTGAAAATTCGTCGGCGAAATTCCCAATTTGGTTAACATTTTCAGTGTCCTTAACCACATCAGGAGAAAAGCTTAACGTTTCGATAATCCGAGCAAGCTCGGCATCTGACGCAGCCATCTCACGAACGATATCACTCCCTGCACCGTATACTTCATACGCTACAAACGCAGCCGCAACCTTGTTCTGACGAATCAGAGTGGTTAAAGATGCTGGAGTAACTTTTGCAGCACTGATGCCTAAGCGTCCTGCTAGGCGTGCAGCCTGCGTAGCCTTAATGCTCGACAAAGTCGGTAACATCTTGGCCAGTTTAGCGATCACTGGTAACATTTTTAAGTCCTTTTTAAATTAATCTCATTTGGCATGGCTTTCCTTTCGAGTCCACCATCGAGTGTATTTCCAGAGCATAGGATCTTGGTAGAACTATGGTAGATTAGATTCCCACACGAACCTCGCACGTGTATTGGGCCAGAAAGTGTAACTTGGTTTATAATGCGTTACAATCCTGAGCTACTTCGATCTAAGAATGGTTACTGTCGTTCGCCCTTTCATCATATCCTACTACCGCCATGATAGCAGGATCCGTTATGGGCTTTTCACCCACCTGTGCTTTAAGCGCATCGTGCCATCGCACGTCTCCGAAGATTTGACCTCCGTGGAAAATAACAAAGAGTTAAATA</a:t>
            </a:r>
          </a:p>
        </p:txBody>
      </p:sp>
    </p:spTree>
    <p:extLst>
      <p:ext uri="{BB962C8B-B14F-4D97-AF65-F5344CB8AC3E}">
        <p14:creationId xmlns:p14="http://schemas.microsoft.com/office/powerpoint/2010/main" val="414066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8180398-A67F-0102-587F-2B8329597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43" y="493682"/>
            <a:ext cx="11932263" cy="158758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C039FEB-D65E-A5A6-031A-2E42FB4AC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80" y="2882609"/>
            <a:ext cx="11053229" cy="137988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7742077-B62E-E2A9-DC2C-F594A8745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68" y="5089439"/>
            <a:ext cx="11017224" cy="137988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F2E73EEE-E8B8-8FEB-8240-064C69591076}"/>
              </a:ext>
            </a:extLst>
          </p:cNvPr>
          <p:cNvSpPr txBox="1"/>
          <p:nvPr/>
        </p:nvSpPr>
        <p:spPr>
          <a:xfrm>
            <a:off x="-8200" y="184320"/>
            <a:ext cx="60946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&gt;</a:t>
            </a:r>
            <a:r>
              <a:rPr lang="fr-CA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Assembled</a:t>
            </a:r>
            <a:r>
              <a:rPr lang="fr-CA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CA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transcript</a:t>
            </a:r>
            <a:r>
              <a:rPr lang="fr-CA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#1; </a:t>
            </a:r>
            <a:r>
              <a:rPr lang="fr-CA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fr-CA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6867 nt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E0F42D5-2825-0F58-3D87-3E66463DB9F1}"/>
              </a:ext>
            </a:extLst>
          </p:cNvPr>
          <p:cNvSpPr txBox="1"/>
          <p:nvPr/>
        </p:nvSpPr>
        <p:spPr>
          <a:xfrm>
            <a:off x="424920" y="2618990"/>
            <a:ext cx="60946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fr-CA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Assembled</a:t>
            </a:r>
            <a:r>
              <a:rPr lang="fr-CA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CA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transcript</a:t>
            </a:r>
            <a:r>
              <a:rPr lang="fr-CA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#2; </a:t>
            </a:r>
            <a:r>
              <a:rPr lang="fr-CA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fr-CA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3445 nt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429781B-8D50-7ABC-A9C7-B4AC3A404733}"/>
              </a:ext>
            </a:extLst>
          </p:cNvPr>
          <p:cNvSpPr txBox="1"/>
          <p:nvPr/>
        </p:nvSpPr>
        <p:spPr>
          <a:xfrm>
            <a:off x="191344" y="4812440"/>
            <a:ext cx="60946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fr-CA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Assembled</a:t>
            </a:r>
            <a:r>
              <a:rPr lang="fr-CA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CA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transcript</a:t>
            </a:r>
            <a:r>
              <a:rPr lang="fr-CA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#3; </a:t>
            </a:r>
            <a:r>
              <a:rPr lang="fr-CA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fr-CA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=3207 nt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3B189E5-4817-B633-C53D-6085FB77CA65}"/>
              </a:ext>
            </a:extLst>
          </p:cNvPr>
          <p:cNvSpPr txBox="1"/>
          <p:nvPr/>
        </p:nvSpPr>
        <p:spPr>
          <a:xfrm>
            <a:off x="3719736" y="6450372"/>
            <a:ext cx="2736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P5 </a:t>
            </a:r>
            <a:r>
              <a:rPr lang="fr-CA" sz="10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muramidase</a:t>
            </a:r>
            <a:r>
              <a:rPr lang="fr-CA" sz="1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241 </a:t>
            </a:r>
            <a:r>
              <a:rPr lang="fr-CA" sz="10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amino</a:t>
            </a:r>
            <a:r>
              <a:rPr lang="fr-CA" sz="1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CA" sz="10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acids</a:t>
            </a:r>
            <a:r>
              <a:rPr lang="fr-CA" sz="1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51% </a:t>
            </a:r>
            <a:r>
              <a:rPr lang="fr-CA" sz="10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similarity</a:t>
            </a:r>
            <a:endParaRPr lang="fr-CA" sz="10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B57686C-6A66-110B-4CE2-0BB22901E790}"/>
              </a:ext>
            </a:extLst>
          </p:cNvPr>
          <p:cNvSpPr txBox="1"/>
          <p:nvPr/>
        </p:nvSpPr>
        <p:spPr>
          <a:xfrm>
            <a:off x="2927648" y="4211712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(ORF3) P6 fusion </a:t>
            </a:r>
            <a:r>
              <a:rPr lang="fr-CA" sz="10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protein</a:t>
            </a:r>
            <a:r>
              <a:rPr lang="fr-CA" sz="1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</a:p>
          <a:p>
            <a:r>
              <a:rPr lang="fr-CA" sz="1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179 </a:t>
            </a:r>
            <a:r>
              <a:rPr lang="fr-CA" sz="10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amino</a:t>
            </a:r>
            <a:r>
              <a:rPr lang="fr-CA" sz="1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CA" sz="10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acids</a:t>
            </a:r>
            <a:r>
              <a:rPr lang="fr-CA" sz="1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69% </a:t>
            </a:r>
            <a:r>
              <a:rPr lang="fr-CA" sz="10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similarity</a:t>
            </a:r>
            <a:endParaRPr lang="fr-CA" sz="1000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9664CEC-1D78-809D-1122-AEF06DDCE5EB}"/>
              </a:ext>
            </a:extLst>
          </p:cNvPr>
          <p:cNvSpPr txBox="1"/>
          <p:nvPr/>
        </p:nvSpPr>
        <p:spPr>
          <a:xfrm>
            <a:off x="5735960" y="4297292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P3, spike </a:t>
            </a:r>
            <a:r>
              <a:rPr lang="fr-CA" sz="10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protein</a:t>
            </a:r>
            <a:r>
              <a:rPr lang="fr-CA" sz="1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</a:p>
          <a:p>
            <a:r>
              <a:rPr lang="fr-CA" sz="1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617 </a:t>
            </a:r>
            <a:r>
              <a:rPr lang="fr-CA" sz="10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amino</a:t>
            </a:r>
            <a:r>
              <a:rPr lang="fr-CA" sz="1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CA" sz="10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acids</a:t>
            </a:r>
            <a:r>
              <a:rPr lang="fr-CA" sz="1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49% </a:t>
            </a:r>
            <a:r>
              <a:rPr lang="fr-CA" sz="10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similarity</a:t>
            </a:r>
            <a:endParaRPr lang="fr-CA" sz="100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0481E7C-1D27-5DF0-1C43-F95BD8469F36}"/>
              </a:ext>
            </a:extLst>
          </p:cNvPr>
          <p:cNvSpPr txBox="1"/>
          <p:nvPr/>
        </p:nvSpPr>
        <p:spPr>
          <a:xfrm>
            <a:off x="1487488" y="2018262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P1 Major </a:t>
            </a:r>
            <a:r>
              <a:rPr lang="fr-CA" sz="10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inner</a:t>
            </a:r>
            <a:r>
              <a:rPr lang="fr-CA" sz="1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CA" sz="10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protein</a:t>
            </a:r>
            <a:r>
              <a:rPr lang="fr-CA" sz="1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</a:p>
          <a:p>
            <a:r>
              <a:rPr lang="fr-CA" sz="1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800 </a:t>
            </a:r>
            <a:r>
              <a:rPr lang="fr-CA" sz="10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amino</a:t>
            </a:r>
            <a:r>
              <a:rPr lang="fr-CA" sz="1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CA" sz="10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acids</a:t>
            </a:r>
            <a:r>
              <a:rPr lang="fr-CA" sz="1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53% </a:t>
            </a:r>
            <a:r>
              <a:rPr lang="fr-CA" sz="10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similarity</a:t>
            </a:r>
            <a:endParaRPr lang="fr-CA" sz="1000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34459F0-1E45-C48F-8708-515AC80529E5}"/>
              </a:ext>
            </a:extLst>
          </p:cNvPr>
          <p:cNvSpPr txBox="1"/>
          <p:nvPr/>
        </p:nvSpPr>
        <p:spPr>
          <a:xfrm>
            <a:off x="5519936" y="2063737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P4 Packaging enzyme, </a:t>
            </a:r>
          </a:p>
          <a:p>
            <a:r>
              <a:rPr lang="fr-CA" sz="1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330 </a:t>
            </a:r>
            <a:r>
              <a:rPr lang="fr-CA" sz="10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amino</a:t>
            </a:r>
            <a:r>
              <a:rPr lang="fr-CA" sz="1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CA" sz="10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acids</a:t>
            </a:r>
            <a:r>
              <a:rPr lang="fr-CA" sz="1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62% </a:t>
            </a:r>
            <a:r>
              <a:rPr lang="fr-CA" sz="10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similarity</a:t>
            </a:r>
            <a:endParaRPr lang="fr-CA" sz="100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A3998EA-4ABD-92EA-54AE-29981C48E507}"/>
              </a:ext>
            </a:extLst>
          </p:cNvPr>
          <p:cNvSpPr txBox="1"/>
          <p:nvPr/>
        </p:nvSpPr>
        <p:spPr>
          <a:xfrm>
            <a:off x="7634143" y="2073063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P2 RNA </a:t>
            </a:r>
            <a:r>
              <a:rPr lang="fr-CA" sz="10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polymerase</a:t>
            </a:r>
            <a:r>
              <a:rPr lang="fr-CA" sz="1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</a:p>
          <a:p>
            <a:r>
              <a:rPr lang="fr-CA" sz="1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661 </a:t>
            </a:r>
            <a:r>
              <a:rPr lang="fr-CA" sz="10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amino</a:t>
            </a:r>
            <a:r>
              <a:rPr lang="fr-CA" sz="1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CA" sz="10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acids</a:t>
            </a:r>
            <a:r>
              <a:rPr lang="fr-CA" sz="1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72% </a:t>
            </a:r>
            <a:r>
              <a:rPr lang="fr-CA" sz="10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similarity</a:t>
            </a:r>
            <a:endParaRPr lang="fr-CA" sz="1000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6B0287F-1F0F-9EA0-5BDB-CFF97FB5375C}"/>
              </a:ext>
            </a:extLst>
          </p:cNvPr>
          <p:cNvSpPr txBox="1"/>
          <p:nvPr/>
        </p:nvSpPr>
        <p:spPr>
          <a:xfrm>
            <a:off x="10416481" y="2081826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P7 </a:t>
            </a:r>
            <a:r>
              <a:rPr lang="fr-CA" sz="10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Assembly</a:t>
            </a:r>
            <a:r>
              <a:rPr lang="fr-CA" sz="1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CA" sz="10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protein</a:t>
            </a:r>
            <a:r>
              <a:rPr lang="fr-CA" sz="1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</a:p>
          <a:p>
            <a:r>
              <a:rPr lang="fr-CA" sz="1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162 </a:t>
            </a:r>
            <a:r>
              <a:rPr lang="fr-CA" sz="10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amino</a:t>
            </a:r>
            <a:r>
              <a:rPr lang="fr-CA" sz="1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CA" sz="10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acids</a:t>
            </a:r>
            <a:r>
              <a:rPr lang="fr-CA" sz="1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72% </a:t>
            </a:r>
            <a:r>
              <a:rPr lang="fr-CA" sz="100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similarity</a:t>
            </a:r>
            <a:endParaRPr lang="fr-CA" sz="1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6E22EF9-20C1-9618-3053-746DFA9FD65D}"/>
              </a:ext>
            </a:extLst>
          </p:cNvPr>
          <p:cNvSpPr/>
          <p:nvPr/>
        </p:nvSpPr>
        <p:spPr>
          <a:xfrm>
            <a:off x="-8200" y="184320"/>
            <a:ext cx="12200200" cy="227952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A3AD078-8C4A-7540-5F0E-E788A070248B}"/>
              </a:ext>
            </a:extLst>
          </p:cNvPr>
          <p:cNvSpPr/>
          <p:nvPr/>
        </p:nvSpPr>
        <p:spPr>
          <a:xfrm>
            <a:off x="-8200" y="2463847"/>
            <a:ext cx="12200200" cy="227952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CFCE538-837F-9A3D-1759-0E0C2962EAB4}"/>
              </a:ext>
            </a:extLst>
          </p:cNvPr>
          <p:cNvSpPr/>
          <p:nvPr/>
        </p:nvSpPr>
        <p:spPr>
          <a:xfrm>
            <a:off x="-8200" y="4743375"/>
            <a:ext cx="12200200" cy="200252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85026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2">
            <a:extLst>
              <a:ext uri="{FF2B5EF4-FFF2-40B4-BE49-F238E27FC236}">
                <a16:creationId xmlns:a16="http://schemas.microsoft.com/office/drawing/2014/main" id="{51CBFBA9-3FEE-5089-21AB-0B2FCB2F8790}"/>
              </a:ext>
            </a:extLst>
          </p:cNvPr>
          <p:cNvSpPr txBox="1"/>
          <p:nvPr/>
        </p:nvSpPr>
        <p:spPr>
          <a:xfrm>
            <a:off x="222647" y="691302"/>
            <a:ext cx="4744606" cy="3673802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Bacteriophage phi-6 is a double-stranded RNA virus that infects </a:t>
            </a:r>
            <a:r>
              <a:rPr lang="en-US" sz="1100" dirty="0" err="1"/>
              <a:t>Pseudomonae</a:t>
            </a:r>
            <a:r>
              <a:rPr lang="en-US" sz="1100" dirty="0"/>
              <a:t> (</a:t>
            </a:r>
            <a:r>
              <a:rPr lang="en-US" sz="1100" dirty="0" err="1"/>
              <a:t>Semancik</a:t>
            </a:r>
            <a:r>
              <a:rPr lang="en-US" sz="1100" dirty="0"/>
              <a:t> et al. 1973). The P5 protein has been shown to be a lytic enzyme that cleaves the bacterial peptidoglycan (murein) layer to facilitate membrane fusion during infection and is also responsible for cell lysis in late infection.</a:t>
            </a:r>
          </a:p>
          <a:p>
            <a:endParaRPr lang="en-US" sz="1100" dirty="0"/>
          </a:p>
          <a:p>
            <a:r>
              <a:rPr lang="en-US" sz="1100" dirty="0" err="1"/>
              <a:t>Cystovirus</a:t>
            </a:r>
            <a:r>
              <a:rPr lang="en-US" sz="1100" dirty="0"/>
              <a:t> particles are enveloped, with icosahedral and spherical geometries, and T=13, T=2 symmetry. The virion diameter is around 85 nm. </a:t>
            </a:r>
            <a:r>
              <a:rPr lang="en-US" sz="1100" dirty="0" err="1"/>
              <a:t>Cystoviruses</a:t>
            </a:r>
            <a:r>
              <a:rPr lang="en-US" sz="1100" dirty="0"/>
              <a:t> are distinguished by their </a:t>
            </a:r>
            <a:r>
              <a:rPr lang="en-US" sz="1100" dirty="0" err="1"/>
              <a:t>outerlayer</a:t>
            </a:r>
            <a:r>
              <a:rPr lang="en-US" sz="1100" dirty="0"/>
              <a:t> protein and lipid envelope.</a:t>
            </a:r>
          </a:p>
          <a:p>
            <a:endParaRPr lang="en-US" sz="1100" dirty="0"/>
          </a:p>
          <a:p>
            <a:r>
              <a:rPr lang="en-US" sz="1100" dirty="0" err="1"/>
              <a:t>Cystoviruses</a:t>
            </a:r>
            <a:r>
              <a:rPr lang="en-US" sz="1100" dirty="0"/>
              <a:t> have a tripartite double-stranded RNA genome which is approximately 14 </a:t>
            </a:r>
            <a:r>
              <a:rPr lang="en-US" sz="1100" dirty="0" err="1"/>
              <a:t>kbp</a:t>
            </a:r>
            <a:r>
              <a:rPr lang="en-US" sz="1100" dirty="0"/>
              <a:t> in total length. The genome is linear and segmented, and labeled as large (L) 6.4 </a:t>
            </a:r>
            <a:r>
              <a:rPr lang="en-US" sz="1100" dirty="0" err="1"/>
              <a:t>kbp</a:t>
            </a:r>
            <a:r>
              <a:rPr lang="en-US" sz="1100" dirty="0"/>
              <a:t>, medium (M) 4 </a:t>
            </a:r>
            <a:r>
              <a:rPr lang="en-US" sz="1100" dirty="0" err="1"/>
              <a:t>kbp</a:t>
            </a:r>
            <a:r>
              <a:rPr lang="en-US" sz="1100" dirty="0"/>
              <a:t>, and small (S) 2.9 kb in length. The genome codes for twelve proteins.</a:t>
            </a:r>
          </a:p>
          <a:p>
            <a:endParaRPr lang="en-US" sz="1100" dirty="0"/>
          </a:p>
          <a:p>
            <a:r>
              <a:rPr lang="en-US" sz="1100" dirty="0" err="1"/>
              <a:t>Cytoviruses</a:t>
            </a:r>
            <a:r>
              <a:rPr lang="en-US" sz="1100" dirty="0"/>
              <a:t> enter the bacteria by adsorption on its pilus and then membrane fusion. Viral replication is cytoplasmic. Replication follows the double-stranded RNA virus replication model. Double-stranded RNA virus transcription is the method of transcription. The progeny viruses are released from the cell by lysis.</a:t>
            </a:r>
          </a:p>
          <a:p>
            <a:endParaRPr lang="en-US" dirty="0"/>
          </a:p>
          <a:p>
            <a:r>
              <a:rPr lang="en-US" sz="1100" dirty="0" err="1"/>
              <a:t>Semancik</a:t>
            </a:r>
            <a:r>
              <a:rPr lang="en-US" sz="1100" dirty="0"/>
              <a:t>, </a:t>
            </a:r>
            <a:r>
              <a:rPr lang="en-US" sz="1100" dirty="0" err="1"/>
              <a:t>Vidaver</a:t>
            </a:r>
            <a:r>
              <a:rPr lang="en-US" sz="1100" dirty="0"/>
              <a:t>, Van Etten. 1973. </a:t>
            </a:r>
          </a:p>
          <a:p>
            <a:r>
              <a:rPr lang="en-US" sz="1100" dirty="0" err="1"/>
              <a:t>doi</a:t>
            </a:r>
            <a:r>
              <a:rPr lang="en-US" sz="1100" dirty="0"/>
              <a:t>: 10.1016/0022-2836(73)90283-0.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0CBB652-44C7-96F7-B99A-5FA25E45E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401" y="4077072"/>
            <a:ext cx="4155951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 descr="image">
            <a:extLst>
              <a:ext uri="{FF2B5EF4-FFF2-40B4-BE49-F238E27FC236}">
                <a16:creationId xmlns:a16="http://schemas.microsoft.com/office/drawing/2014/main" id="{E3BC413F-8D8B-52E6-1526-EA92554EF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4869160"/>
            <a:ext cx="4568547" cy="132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5742C04-17EC-0235-F3B9-98F6238ECB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3983" y="309758"/>
            <a:ext cx="3745370" cy="333150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D48F106-624E-CA8B-341C-3497674A659F}"/>
              </a:ext>
            </a:extLst>
          </p:cNvPr>
          <p:cNvSpPr txBox="1"/>
          <p:nvPr/>
        </p:nvSpPr>
        <p:spPr>
          <a:xfrm>
            <a:off x="5087888" y="620688"/>
            <a:ext cx="33123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dirty="0"/>
              <a:t>https://viralzone.expasy.org/586</a:t>
            </a: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E9C13629-A145-7517-038B-DD64644DC8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132730"/>
              </p:ext>
            </p:extLst>
          </p:nvPr>
        </p:nvGraphicFramePr>
        <p:xfrm>
          <a:off x="5158997" y="1772816"/>
          <a:ext cx="2464399" cy="27696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947411889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956167129"/>
                    </a:ext>
                  </a:extLst>
                </a:gridCol>
                <a:gridCol w="1528295">
                  <a:extLst>
                    <a:ext uri="{9D8B030D-6E8A-4147-A177-3AD203B41FA5}">
                      <a16:colId xmlns:a16="http://schemas.microsoft.com/office/drawing/2014/main" val="3614339933"/>
                    </a:ext>
                  </a:extLst>
                </a:gridCol>
              </a:tblGrid>
              <a:tr h="228921">
                <a:tc>
                  <a:txBody>
                    <a:bodyPr/>
                    <a:lstStyle/>
                    <a:p>
                      <a:pPr algn="l" fontAlgn="b"/>
                      <a:r>
                        <a:rPr lang="fr-CA" sz="800" u="none" strike="noStrike">
                          <a:effectLst/>
                        </a:rPr>
                        <a:t>Gene Names</a:t>
                      </a:r>
                      <a:endParaRPr lang="fr-CA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3" marR="4473" marT="44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800" u="none" strike="noStrike">
                          <a:effectLst/>
                        </a:rPr>
                        <a:t>Length</a:t>
                      </a:r>
                      <a:endParaRPr lang="fr-CA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3" marR="4473" marT="44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800" u="none" strike="noStrike">
                          <a:effectLst/>
                        </a:rPr>
                        <a:t>Protein Names</a:t>
                      </a:r>
                      <a:endParaRPr lang="fr-CA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3" marR="4473" marT="4473" marB="0" anchor="b"/>
                </a:tc>
                <a:extLst>
                  <a:ext uri="{0D108BD9-81ED-4DB2-BD59-A6C34878D82A}">
                    <a16:rowId xmlns:a16="http://schemas.microsoft.com/office/drawing/2014/main" val="3886243463"/>
                  </a:ext>
                </a:extLst>
              </a:tr>
              <a:tr h="116522">
                <a:tc>
                  <a:txBody>
                    <a:bodyPr/>
                    <a:lstStyle/>
                    <a:p>
                      <a:pPr algn="l" fontAlgn="b"/>
                      <a:r>
                        <a:rPr lang="fr-CA" sz="800" u="none" strike="noStrike">
                          <a:effectLst/>
                        </a:rPr>
                        <a:t>P14</a:t>
                      </a:r>
                      <a:endParaRPr lang="fr-CA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3" marR="4473" marT="44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800" u="none" strike="noStrike">
                          <a:effectLst/>
                        </a:rPr>
                        <a:t>62 AA</a:t>
                      </a:r>
                      <a:endParaRPr lang="fr-CA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3" marR="4473" marT="44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800" u="none" strike="noStrike" dirty="0" err="1">
                          <a:effectLst/>
                        </a:rPr>
                        <a:t>Protein</a:t>
                      </a:r>
                      <a:r>
                        <a:rPr lang="fr-CA" sz="800" u="none" strike="noStrike" dirty="0">
                          <a:effectLst/>
                        </a:rPr>
                        <a:t> P14</a:t>
                      </a:r>
                      <a:endParaRPr lang="fr-C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3" marR="4473" marT="4473" marB="0" anchor="b"/>
                </a:tc>
                <a:extLst>
                  <a:ext uri="{0D108BD9-81ED-4DB2-BD59-A6C34878D82A}">
                    <a16:rowId xmlns:a16="http://schemas.microsoft.com/office/drawing/2014/main" val="1727384525"/>
                  </a:ext>
                </a:extLst>
              </a:tr>
              <a:tr h="133839">
                <a:tc>
                  <a:txBody>
                    <a:bodyPr/>
                    <a:lstStyle/>
                    <a:p>
                      <a:pPr algn="l" fontAlgn="b"/>
                      <a:r>
                        <a:rPr lang="fr-CA" sz="800" u="none" strike="noStrike">
                          <a:effectLst/>
                        </a:rPr>
                        <a:t>P7</a:t>
                      </a:r>
                      <a:endParaRPr lang="fr-CA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3" marR="4473" marT="44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800" u="none" strike="noStrike">
                          <a:effectLst/>
                        </a:rPr>
                        <a:t>161 AA</a:t>
                      </a:r>
                      <a:endParaRPr lang="fr-CA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3" marR="4473" marT="44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800" u="none" strike="noStrike">
                          <a:effectLst/>
                        </a:rPr>
                        <a:t>Assembly protein P7</a:t>
                      </a:r>
                      <a:endParaRPr lang="fr-CA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3" marR="4473" marT="4473" marB="0" anchor="b"/>
                </a:tc>
                <a:extLst>
                  <a:ext uri="{0D108BD9-81ED-4DB2-BD59-A6C34878D82A}">
                    <a16:rowId xmlns:a16="http://schemas.microsoft.com/office/drawing/2014/main" val="78500774"/>
                  </a:ext>
                </a:extLst>
              </a:tr>
              <a:tr h="330867">
                <a:tc>
                  <a:txBody>
                    <a:bodyPr/>
                    <a:lstStyle/>
                    <a:p>
                      <a:pPr algn="l" fontAlgn="b"/>
                      <a:r>
                        <a:rPr lang="fr-CA" sz="800" u="none" strike="noStrike" dirty="0">
                          <a:effectLst/>
                        </a:rPr>
                        <a:t>P2</a:t>
                      </a:r>
                      <a:endParaRPr lang="fr-C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3" marR="4473" marT="44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800" u="none" strike="noStrike" dirty="0">
                          <a:effectLst/>
                        </a:rPr>
                        <a:t>665 AA</a:t>
                      </a:r>
                      <a:endParaRPr lang="fr-C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3" marR="4473" marT="44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800" u="none" strike="noStrike" dirty="0">
                          <a:effectLst/>
                        </a:rPr>
                        <a:t>RNA-</a:t>
                      </a:r>
                      <a:r>
                        <a:rPr lang="fr-CA" sz="800" u="none" strike="noStrike" dirty="0" err="1">
                          <a:effectLst/>
                        </a:rPr>
                        <a:t>directed</a:t>
                      </a:r>
                      <a:r>
                        <a:rPr lang="fr-CA" sz="800" u="none" strike="noStrike" dirty="0">
                          <a:effectLst/>
                        </a:rPr>
                        <a:t> RNA </a:t>
                      </a:r>
                      <a:r>
                        <a:rPr lang="fr-CA" sz="800" u="none" strike="noStrike" dirty="0" err="1">
                          <a:effectLst/>
                        </a:rPr>
                        <a:t>polymerase</a:t>
                      </a:r>
                      <a:r>
                        <a:rPr lang="fr-CA" sz="800" u="none" strike="noStrike" dirty="0">
                          <a:effectLst/>
                        </a:rPr>
                        <a:t>[...]</a:t>
                      </a:r>
                      <a:endParaRPr lang="fr-C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3" marR="4473" marT="4473" marB="0" anchor="b"/>
                </a:tc>
                <a:extLst>
                  <a:ext uri="{0D108BD9-81ED-4DB2-BD59-A6C34878D82A}">
                    <a16:rowId xmlns:a16="http://schemas.microsoft.com/office/drawing/2014/main" val="3304222242"/>
                  </a:ext>
                </a:extLst>
              </a:tr>
              <a:tr h="199516">
                <a:tc>
                  <a:txBody>
                    <a:bodyPr/>
                    <a:lstStyle/>
                    <a:p>
                      <a:pPr algn="l" fontAlgn="b"/>
                      <a:r>
                        <a:rPr lang="fr-CA" sz="800" u="none" strike="noStrike">
                          <a:effectLst/>
                        </a:rPr>
                        <a:t>P4</a:t>
                      </a:r>
                      <a:endParaRPr lang="fr-CA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3" marR="4473" marT="44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800" u="none" strike="noStrike">
                          <a:effectLst/>
                        </a:rPr>
                        <a:t>332 AA</a:t>
                      </a:r>
                      <a:endParaRPr lang="fr-CA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3" marR="4473" marT="44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800" u="none" strike="noStrike">
                          <a:effectLst/>
                        </a:rPr>
                        <a:t>Packaging enzyme P4[...]</a:t>
                      </a:r>
                      <a:endParaRPr lang="fr-CA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3" marR="4473" marT="4473" marB="0" anchor="b"/>
                </a:tc>
                <a:extLst>
                  <a:ext uri="{0D108BD9-81ED-4DB2-BD59-A6C34878D82A}">
                    <a16:rowId xmlns:a16="http://schemas.microsoft.com/office/drawing/2014/main" val="2358266529"/>
                  </a:ext>
                </a:extLst>
              </a:tr>
              <a:tr h="133839">
                <a:tc>
                  <a:txBody>
                    <a:bodyPr/>
                    <a:lstStyle/>
                    <a:p>
                      <a:pPr algn="l" fontAlgn="b"/>
                      <a:r>
                        <a:rPr lang="fr-CA" sz="800" u="none" strike="noStrike">
                          <a:effectLst/>
                        </a:rPr>
                        <a:t>P1</a:t>
                      </a:r>
                      <a:endParaRPr lang="fr-CA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3" marR="4473" marT="44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800" u="none" strike="noStrike">
                          <a:effectLst/>
                        </a:rPr>
                        <a:t>769 AA</a:t>
                      </a:r>
                      <a:endParaRPr lang="fr-CA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3" marR="4473" marT="44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800" u="none" strike="noStrike" dirty="0">
                          <a:effectLst/>
                        </a:rPr>
                        <a:t>Major </a:t>
                      </a:r>
                      <a:r>
                        <a:rPr lang="fr-CA" sz="800" u="none" strike="noStrike" dirty="0" err="1">
                          <a:effectLst/>
                        </a:rPr>
                        <a:t>inner</a:t>
                      </a:r>
                      <a:r>
                        <a:rPr lang="fr-CA" sz="800" u="none" strike="noStrike" dirty="0">
                          <a:effectLst/>
                        </a:rPr>
                        <a:t> </a:t>
                      </a:r>
                      <a:r>
                        <a:rPr lang="fr-CA" sz="800" u="none" strike="noStrike" dirty="0" err="1">
                          <a:effectLst/>
                        </a:rPr>
                        <a:t>protein</a:t>
                      </a:r>
                      <a:r>
                        <a:rPr lang="fr-CA" sz="800" u="none" strike="noStrike" dirty="0">
                          <a:effectLst/>
                        </a:rPr>
                        <a:t> P1</a:t>
                      </a:r>
                      <a:endParaRPr lang="fr-C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3" marR="4473" marT="4473" marB="0" anchor="b"/>
                </a:tc>
                <a:extLst>
                  <a:ext uri="{0D108BD9-81ED-4DB2-BD59-A6C34878D82A}">
                    <a16:rowId xmlns:a16="http://schemas.microsoft.com/office/drawing/2014/main" val="2468692485"/>
                  </a:ext>
                </a:extLst>
              </a:tr>
              <a:tr h="116522">
                <a:tc>
                  <a:txBody>
                    <a:bodyPr/>
                    <a:lstStyle/>
                    <a:p>
                      <a:pPr algn="l" fontAlgn="b"/>
                      <a:endParaRPr lang="fr-CA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3" marR="4473" marT="44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CA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3" marR="4473" marT="44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C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3" marR="4473" marT="4473" marB="0" anchor="b"/>
                </a:tc>
                <a:extLst>
                  <a:ext uri="{0D108BD9-81ED-4DB2-BD59-A6C34878D82A}">
                    <a16:rowId xmlns:a16="http://schemas.microsoft.com/office/drawing/2014/main" val="1128683194"/>
                  </a:ext>
                </a:extLst>
              </a:tr>
              <a:tr h="204039">
                <a:tc>
                  <a:txBody>
                    <a:bodyPr/>
                    <a:lstStyle/>
                    <a:p>
                      <a:pPr algn="l" fontAlgn="b"/>
                      <a:r>
                        <a:rPr lang="fr-CA" sz="800" u="none" strike="noStrike">
                          <a:effectLst/>
                        </a:rPr>
                        <a:t>P8</a:t>
                      </a:r>
                      <a:endParaRPr lang="fr-CA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3" marR="4473" marT="44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800" u="none" strike="noStrike">
                          <a:effectLst/>
                        </a:rPr>
                        <a:t>149 AA</a:t>
                      </a:r>
                      <a:endParaRPr lang="fr-CA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3" marR="4473" marT="44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800" u="none" strike="noStrike" dirty="0">
                          <a:effectLst/>
                        </a:rPr>
                        <a:t>Major </a:t>
                      </a:r>
                      <a:r>
                        <a:rPr lang="fr-CA" sz="800" u="none" strike="noStrike" dirty="0" err="1">
                          <a:effectLst/>
                        </a:rPr>
                        <a:t>outer</a:t>
                      </a:r>
                      <a:r>
                        <a:rPr lang="fr-CA" sz="800" u="none" strike="noStrike" dirty="0">
                          <a:effectLst/>
                        </a:rPr>
                        <a:t> </a:t>
                      </a:r>
                      <a:r>
                        <a:rPr lang="fr-CA" sz="800" u="none" strike="noStrike" dirty="0" err="1">
                          <a:effectLst/>
                        </a:rPr>
                        <a:t>capsid</a:t>
                      </a:r>
                      <a:r>
                        <a:rPr lang="fr-CA" sz="800" u="none" strike="noStrike" dirty="0">
                          <a:effectLst/>
                        </a:rPr>
                        <a:t> </a:t>
                      </a:r>
                      <a:r>
                        <a:rPr lang="fr-CA" sz="800" u="none" strike="noStrike" dirty="0" err="1">
                          <a:effectLst/>
                        </a:rPr>
                        <a:t>protein</a:t>
                      </a:r>
                      <a:r>
                        <a:rPr lang="fr-CA" sz="800" u="none" strike="noStrike" dirty="0">
                          <a:effectLst/>
                        </a:rPr>
                        <a:t>[...]</a:t>
                      </a:r>
                      <a:endParaRPr lang="fr-C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3" marR="4473" marT="4473" marB="0" anchor="b"/>
                </a:tc>
                <a:extLst>
                  <a:ext uri="{0D108BD9-81ED-4DB2-BD59-A6C34878D82A}">
                    <a16:rowId xmlns:a16="http://schemas.microsoft.com/office/drawing/2014/main" val="3953582226"/>
                  </a:ext>
                </a:extLst>
              </a:tr>
              <a:tr h="204039">
                <a:tc>
                  <a:txBody>
                    <a:bodyPr/>
                    <a:lstStyle/>
                    <a:p>
                      <a:pPr algn="l" fontAlgn="b"/>
                      <a:r>
                        <a:rPr lang="fr-CA" sz="800" u="none" strike="noStrike">
                          <a:effectLst/>
                        </a:rPr>
                        <a:t>P12</a:t>
                      </a:r>
                      <a:endParaRPr lang="fr-CA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3" marR="4473" marT="44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800" u="none" strike="noStrike">
                          <a:effectLst/>
                        </a:rPr>
                        <a:t>195 AA</a:t>
                      </a:r>
                      <a:endParaRPr lang="fr-CA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3" marR="4473" marT="44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800" u="none" strike="noStrike">
                          <a:effectLst/>
                        </a:rPr>
                        <a:t>Morphogenetic protein[...]</a:t>
                      </a:r>
                      <a:endParaRPr lang="fr-CA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3" marR="4473" marT="4473" marB="0" anchor="b"/>
                </a:tc>
                <a:extLst>
                  <a:ext uri="{0D108BD9-81ED-4DB2-BD59-A6C34878D82A}">
                    <a16:rowId xmlns:a16="http://schemas.microsoft.com/office/drawing/2014/main" val="2337080191"/>
                  </a:ext>
                </a:extLst>
              </a:tr>
              <a:tr h="204039">
                <a:tc>
                  <a:txBody>
                    <a:bodyPr/>
                    <a:lstStyle/>
                    <a:p>
                      <a:pPr algn="l" fontAlgn="b"/>
                      <a:r>
                        <a:rPr lang="fr-CA" sz="800" u="none" strike="noStrike">
                          <a:effectLst/>
                        </a:rPr>
                        <a:t>P9</a:t>
                      </a:r>
                      <a:endParaRPr lang="fr-CA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3" marR="4473" marT="44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800" u="none" strike="noStrike">
                          <a:effectLst/>
                        </a:rPr>
                        <a:t>90 AA</a:t>
                      </a:r>
                      <a:endParaRPr lang="fr-CA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3" marR="4473" marT="44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800" u="none" strike="noStrike">
                          <a:effectLst/>
                        </a:rPr>
                        <a:t>Major envelope protein[...]</a:t>
                      </a:r>
                      <a:endParaRPr lang="fr-CA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3" marR="4473" marT="4473" marB="0" anchor="b"/>
                </a:tc>
                <a:extLst>
                  <a:ext uri="{0D108BD9-81ED-4DB2-BD59-A6C34878D82A}">
                    <a16:rowId xmlns:a16="http://schemas.microsoft.com/office/drawing/2014/main" val="1098698220"/>
                  </a:ext>
                </a:extLst>
              </a:tr>
              <a:tr h="204039">
                <a:tc>
                  <a:txBody>
                    <a:bodyPr/>
                    <a:lstStyle/>
                    <a:p>
                      <a:pPr algn="l" fontAlgn="b"/>
                      <a:r>
                        <a:rPr lang="fr-CA" sz="800" u="none" strike="noStrike">
                          <a:effectLst/>
                        </a:rPr>
                        <a:t>P5, P11</a:t>
                      </a:r>
                      <a:endParaRPr lang="fr-CA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3" marR="4473" marT="44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800" u="none" strike="noStrike">
                          <a:effectLst/>
                        </a:rPr>
                        <a:t>220 AA</a:t>
                      </a:r>
                      <a:endParaRPr lang="fr-CA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3" marR="4473" marT="44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800" u="none" strike="noStrike" dirty="0" err="1">
                          <a:effectLst/>
                        </a:rPr>
                        <a:t>Peptidoglycan</a:t>
                      </a:r>
                      <a:r>
                        <a:rPr lang="fr-CA" sz="800" u="none" strike="noStrike" dirty="0">
                          <a:effectLst/>
                        </a:rPr>
                        <a:t> hydrolase gp5[...]</a:t>
                      </a:r>
                      <a:endParaRPr lang="fr-C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3" marR="4473" marT="4473" marB="0" anchor="b"/>
                </a:tc>
                <a:extLst>
                  <a:ext uri="{0D108BD9-81ED-4DB2-BD59-A6C34878D82A}">
                    <a16:rowId xmlns:a16="http://schemas.microsoft.com/office/drawing/2014/main" val="3733486880"/>
                  </a:ext>
                </a:extLst>
              </a:tr>
              <a:tr h="107061">
                <a:tc>
                  <a:txBody>
                    <a:bodyPr/>
                    <a:lstStyle/>
                    <a:p>
                      <a:pPr algn="l" fontAlgn="b"/>
                      <a:endParaRPr lang="fr-CA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3" marR="4473" marT="44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CA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3" marR="4473" marT="44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CA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3" marR="4473" marT="4473" marB="0" anchor="b"/>
                </a:tc>
                <a:extLst>
                  <a:ext uri="{0D108BD9-81ED-4DB2-BD59-A6C34878D82A}">
                    <a16:rowId xmlns:a16="http://schemas.microsoft.com/office/drawing/2014/main" val="768062296"/>
                  </a:ext>
                </a:extLst>
              </a:tr>
              <a:tr h="133839">
                <a:tc>
                  <a:txBody>
                    <a:bodyPr/>
                    <a:lstStyle/>
                    <a:p>
                      <a:pPr algn="l" fontAlgn="b"/>
                      <a:r>
                        <a:rPr lang="fr-CA" sz="800" u="none" strike="noStrike">
                          <a:effectLst/>
                        </a:rPr>
                        <a:t>P10</a:t>
                      </a:r>
                      <a:endParaRPr lang="fr-CA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3" marR="4473" marT="44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800" u="none" strike="noStrike">
                          <a:effectLst/>
                        </a:rPr>
                        <a:t>42 AA</a:t>
                      </a:r>
                      <a:endParaRPr lang="fr-CA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3" marR="4473" marT="44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800" u="none" strike="noStrike" dirty="0" err="1">
                          <a:effectLst/>
                        </a:rPr>
                        <a:t>Envelope</a:t>
                      </a:r>
                      <a:r>
                        <a:rPr lang="fr-CA" sz="800" u="none" strike="noStrike" dirty="0">
                          <a:effectLst/>
                        </a:rPr>
                        <a:t> </a:t>
                      </a:r>
                      <a:r>
                        <a:rPr lang="fr-CA" sz="800" u="none" strike="noStrike" dirty="0" err="1">
                          <a:effectLst/>
                        </a:rPr>
                        <a:t>protein</a:t>
                      </a:r>
                      <a:r>
                        <a:rPr lang="fr-CA" sz="800" u="none" strike="noStrike" dirty="0">
                          <a:effectLst/>
                        </a:rPr>
                        <a:t> P10</a:t>
                      </a:r>
                      <a:endParaRPr lang="fr-C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3" marR="4473" marT="4473" marB="0" anchor="b"/>
                </a:tc>
                <a:extLst>
                  <a:ext uri="{0D108BD9-81ED-4DB2-BD59-A6C34878D82A}">
                    <a16:rowId xmlns:a16="http://schemas.microsoft.com/office/drawing/2014/main" val="3619940151"/>
                  </a:ext>
                </a:extLst>
              </a:tr>
              <a:tr h="133839">
                <a:tc>
                  <a:txBody>
                    <a:bodyPr/>
                    <a:lstStyle/>
                    <a:p>
                      <a:pPr algn="l" fontAlgn="b"/>
                      <a:r>
                        <a:rPr lang="fr-CA" sz="800" u="none" strike="noStrike">
                          <a:effectLst/>
                        </a:rPr>
                        <a:t>P6</a:t>
                      </a:r>
                      <a:endParaRPr lang="fr-CA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3" marR="4473" marT="44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800" u="none" strike="noStrike">
                          <a:effectLst/>
                        </a:rPr>
                        <a:t>168 AA</a:t>
                      </a:r>
                      <a:endParaRPr lang="fr-CA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3" marR="4473" marT="44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800" u="none" strike="noStrike" dirty="0">
                          <a:effectLst/>
                        </a:rPr>
                        <a:t>Fusion </a:t>
                      </a:r>
                      <a:r>
                        <a:rPr lang="fr-CA" sz="800" u="none" strike="noStrike" dirty="0" err="1">
                          <a:effectLst/>
                        </a:rPr>
                        <a:t>protein</a:t>
                      </a:r>
                      <a:r>
                        <a:rPr lang="fr-CA" sz="800" u="none" strike="noStrike" dirty="0">
                          <a:effectLst/>
                        </a:rPr>
                        <a:t> P6</a:t>
                      </a:r>
                      <a:endParaRPr lang="fr-C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3" marR="4473" marT="4473" marB="0" anchor="b"/>
                </a:tc>
                <a:extLst>
                  <a:ext uri="{0D108BD9-81ED-4DB2-BD59-A6C34878D82A}">
                    <a16:rowId xmlns:a16="http://schemas.microsoft.com/office/drawing/2014/main" val="485732720"/>
                  </a:ext>
                </a:extLst>
              </a:tr>
              <a:tr h="133839">
                <a:tc>
                  <a:txBody>
                    <a:bodyPr/>
                    <a:lstStyle/>
                    <a:p>
                      <a:pPr algn="l" fontAlgn="b"/>
                      <a:r>
                        <a:rPr lang="fr-CA" sz="800" u="none" strike="noStrike">
                          <a:effectLst/>
                        </a:rPr>
                        <a:t>P3</a:t>
                      </a:r>
                      <a:endParaRPr lang="fr-CA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3" marR="4473" marT="44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800" u="none" strike="noStrike">
                          <a:effectLst/>
                        </a:rPr>
                        <a:t>648 AA</a:t>
                      </a:r>
                      <a:endParaRPr lang="fr-CA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3" marR="4473" marT="44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800" u="none" strike="noStrike" dirty="0">
                          <a:effectLst/>
                        </a:rPr>
                        <a:t>Spike </a:t>
                      </a:r>
                      <a:r>
                        <a:rPr lang="fr-CA" sz="800" u="none" strike="noStrike" dirty="0" err="1">
                          <a:effectLst/>
                        </a:rPr>
                        <a:t>protein</a:t>
                      </a:r>
                      <a:r>
                        <a:rPr lang="fr-CA" sz="800" u="none" strike="noStrike" dirty="0">
                          <a:effectLst/>
                        </a:rPr>
                        <a:t> P3</a:t>
                      </a:r>
                      <a:endParaRPr lang="fr-C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3" marR="4473" marT="4473" marB="0" anchor="b"/>
                </a:tc>
                <a:extLst>
                  <a:ext uri="{0D108BD9-81ED-4DB2-BD59-A6C34878D82A}">
                    <a16:rowId xmlns:a16="http://schemas.microsoft.com/office/drawing/2014/main" val="4078371999"/>
                  </a:ext>
                </a:extLst>
              </a:tr>
              <a:tr h="116522">
                <a:tc>
                  <a:txBody>
                    <a:bodyPr/>
                    <a:lstStyle/>
                    <a:p>
                      <a:pPr algn="l" fontAlgn="b"/>
                      <a:r>
                        <a:rPr lang="fr-CA" sz="800" u="none" strike="noStrike">
                          <a:effectLst/>
                        </a:rPr>
                        <a:t>P13</a:t>
                      </a:r>
                      <a:endParaRPr lang="fr-CA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3" marR="4473" marT="44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800" u="none" strike="noStrike">
                          <a:effectLst/>
                        </a:rPr>
                        <a:t>72 AA</a:t>
                      </a:r>
                      <a:endParaRPr lang="fr-CA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3" marR="4473" marT="44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800" u="none" strike="noStrike" dirty="0" err="1">
                          <a:effectLst/>
                        </a:rPr>
                        <a:t>Protein</a:t>
                      </a:r>
                      <a:r>
                        <a:rPr lang="fr-CA" sz="800" u="none" strike="noStrike" dirty="0">
                          <a:effectLst/>
                        </a:rPr>
                        <a:t> P13</a:t>
                      </a:r>
                      <a:endParaRPr lang="fr-C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73" marR="4473" marT="4473" marB="0" anchor="b"/>
                </a:tc>
                <a:extLst>
                  <a:ext uri="{0D108BD9-81ED-4DB2-BD59-A6C34878D82A}">
                    <a16:rowId xmlns:a16="http://schemas.microsoft.com/office/drawing/2014/main" val="853188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742886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586</Words>
  <Application>Microsoft Office PowerPoint</Application>
  <PresentationFormat>Grand écran</PresentationFormat>
  <Paragraphs>77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Courier New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Villemur, Richard</dc:creator>
  <cp:lastModifiedBy>Reviewer</cp:lastModifiedBy>
  <cp:revision>2</cp:revision>
  <dcterms:created xsi:type="dcterms:W3CDTF">2024-01-23T20:11:01Z</dcterms:created>
  <dcterms:modified xsi:type="dcterms:W3CDTF">2024-05-21T18:19:06Z</dcterms:modified>
</cp:coreProperties>
</file>