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1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A8FD72-97FA-6224-C39B-DEDAB8A136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FD55859-7A0E-4BFA-3D42-5C5CAA5235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0A23A0-1DCD-37E7-F9C1-920869D1A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C8CF1C-5DA5-BBC5-5878-C8CEF2951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EC6F06-3E04-0699-A779-17DC53310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14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C77BAE-A824-9956-B7A1-2EB9E65CB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188E5CC-3B56-55E3-5EA6-C5B45AF3F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DC8D58-C89B-7F23-5AD0-1315C0E0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0F80AD-1132-7B78-5C8B-B071990C9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F851DF-76BF-2279-5862-5F500C964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29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C5F6A67-0F79-FED1-83F1-66D2BD248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80D40BF-BF3D-0A63-12F4-8CD94DA95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754955-7D63-6D37-9A5C-707F9779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00DD22-389F-5579-6C05-F4870E385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F34031-20C2-EC96-6807-E2A211B1D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086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84D32B-ECA0-7699-FA84-3AE2A4F59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0ECA6F-F3E4-7D5E-DDFE-2170BF756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E3770D-853B-D48F-F0AB-59EFAD528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1B4E7B-E9FA-FB3B-D64C-23EC67FD1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556224-A655-4283-25F0-3AB5C42BA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115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0ED6B-FF02-DF6D-DB7E-4C45C6075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C9919C-DC4E-03E6-9EBC-1E71FBF8E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FF7B02-C7B2-30C4-5C37-14D6A51D4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08D930-E581-BA86-8A36-C448AA404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F50696-2B58-1509-5D84-9489B8906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752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B0DE19-3EB5-C9FB-A7A5-6A1E262A8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B000CB-73F1-E56D-3BB8-64C89AE64D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4BAA5F3-8595-A2A6-80C5-69420532D8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5524DFF-EC49-4611-C5D3-2AA293C4C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4F9CC3D-5478-7DE5-6450-00C99C839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C4BABBC-2725-4E7A-AF33-3FA7E9FCD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359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9150E8-A0F5-C8FA-A2D1-C9EB82E67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A83953-6F8D-53ED-9DE8-EFD2C1F201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74D5212-74C8-7372-E198-A322F3407A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5B728DA-4B8B-D738-BEC9-F0ED8C1E50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4AC7E95-6131-4139-A129-13DE289843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49B6871-27F5-084F-0DD5-5A8CEB25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1CA9D52-5292-6FF7-2372-59539A8FA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3F7DB6A-9E72-74BC-9CA9-69BC81443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8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ED5F81-7749-A800-576C-9D73D8B06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D9B2EAC-1C41-05FD-A8A8-DD0A38068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C1362DD-2B56-90B8-51D5-D18461C35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A1B0E5A-959A-6BBA-2799-ECFB87391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212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E78ED92-2C35-04AD-0109-5A53BAF1F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7832299-8E7C-429B-1BF7-B90839F96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C1E6C4-D223-E856-E1D5-2096809F3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529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F78937-FC38-D966-8132-CB36D07A5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C97D76-DB36-8278-64CC-E2DE5A71F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3A270B3-3AA5-D857-0CE6-3AB6699BB9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1454385-26FB-6BBF-C5C6-CCE3B0C3E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2AAD90-7256-4CF3-09F2-349A51A3F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CEA42C-18AF-830A-D1E5-3301BF6DB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59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2AEF49-F107-08F1-FA5F-5C683946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1C82221-929F-1EE5-0DBE-6BC9D64170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938448-4681-E23C-7001-15E8C146F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8460E1-CD14-0566-3060-FAB323121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07B271-D37D-1301-2676-E4AF84CB0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19A7EEC-FBC0-B421-5714-DBE638F6D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264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D985ED7-87E3-EFD4-29D0-B8D8572B6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F40D64-851D-9BB9-480D-F6318CA455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AFE7B2-1C46-3D57-FF4F-21E4EEF7C4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46854-3BE4-4E0A-AB24-7AEC32CCEB2A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AB675D-BF74-9C40-7F92-1F40D8C05D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A310C0-408F-1425-CA5E-F2BB1473A1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9F3D6-7A56-43F6-BA63-6E8FBC0F3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8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4D5FC542-6CD5-4C3D-7FE3-A7A52AED0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00" y="925427"/>
            <a:ext cx="4715266" cy="37734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2E6CF16-EA8C-6C9D-97F9-4AC7D5CD37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767" y="925427"/>
            <a:ext cx="4715266" cy="377343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51631A9-7ACD-BA2B-7ED6-FC7B315B6C1F}"/>
              </a:ext>
            </a:extLst>
          </p:cNvPr>
          <p:cNvSpPr txBox="1"/>
          <p:nvPr/>
        </p:nvSpPr>
        <p:spPr>
          <a:xfrm>
            <a:off x="2225749" y="1141228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P-JAK1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9C3E8F6-ED15-E95E-7B61-556D96436528}"/>
              </a:ext>
            </a:extLst>
          </p:cNvPr>
          <p:cNvSpPr txBox="1"/>
          <p:nvPr/>
        </p:nvSpPr>
        <p:spPr>
          <a:xfrm>
            <a:off x="7016812" y="1141228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JAK1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0015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334D96-B6B1-1B1C-43A4-52F05C046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93" y="1132687"/>
            <a:ext cx="5340309" cy="427293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F2CFDF0-BC33-A295-C3DE-163C2765EB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946" y="1132687"/>
            <a:ext cx="5340309" cy="427293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ABC4287-98DE-9DF3-D2F5-9A639CA33775}"/>
              </a:ext>
            </a:extLst>
          </p:cNvPr>
          <p:cNvSpPr txBox="1"/>
          <p:nvPr/>
        </p:nvSpPr>
        <p:spPr>
          <a:xfrm>
            <a:off x="946461" y="2038855"/>
            <a:ext cx="753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P-STAT1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57F580-A1C6-F445-C6DA-4C4576323EEA}"/>
              </a:ext>
            </a:extLst>
          </p:cNvPr>
          <p:cNvSpPr txBox="1"/>
          <p:nvPr/>
        </p:nvSpPr>
        <p:spPr>
          <a:xfrm>
            <a:off x="7049549" y="1761856"/>
            <a:ext cx="616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STAT1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E8DC49-83DA-FDAB-89ED-4053A5805340}"/>
              </a:ext>
            </a:extLst>
          </p:cNvPr>
          <p:cNvSpPr txBox="1"/>
          <p:nvPr/>
        </p:nvSpPr>
        <p:spPr>
          <a:xfrm>
            <a:off x="5020235" y="2768715"/>
            <a:ext cx="5277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87kDa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A89F1C-F294-4555-DBA8-888DD3715B77}"/>
              </a:ext>
            </a:extLst>
          </p:cNvPr>
          <p:cNvSpPr txBox="1"/>
          <p:nvPr/>
        </p:nvSpPr>
        <p:spPr>
          <a:xfrm>
            <a:off x="1511449" y="2768715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D8653A7-8842-8722-35AD-262818145F39}"/>
              </a:ext>
            </a:extLst>
          </p:cNvPr>
          <p:cNvSpPr txBox="1"/>
          <p:nvPr/>
        </p:nvSpPr>
        <p:spPr>
          <a:xfrm>
            <a:off x="1526361" y="2891825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11D11D-BDC3-1032-407E-1DAAB0CE16A0}"/>
              </a:ext>
            </a:extLst>
          </p:cNvPr>
          <p:cNvSpPr txBox="1"/>
          <p:nvPr/>
        </p:nvSpPr>
        <p:spPr>
          <a:xfrm>
            <a:off x="1551023" y="3053712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72A8A5-460D-C45C-A9EB-566A9D58E009}"/>
              </a:ext>
            </a:extLst>
          </p:cNvPr>
          <p:cNvSpPr txBox="1"/>
          <p:nvPr/>
        </p:nvSpPr>
        <p:spPr>
          <a:xfrm>
            <a:off x="1546889" y="3221576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9CA031-24CC-469C-D937-D29C12085BC2}"/>
              </a:ext>
            </a:extLst>
          </p:cNvPr>
          <p:cNvSpPr txBox="1"/>
          <p:nvPr/>
        </p:nvSpPr>
        <p:spPr>
          <a:xfrm>
            <a:off x="1538471" y="3437020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71E9FA4-691E-6E8C-44D4-C6C3753BC173}"/>
              </a:ext>
            </a:extLst>
          </p:cNvPr>
          <p:cNvSpPr txBox="1"/>
          <p:nvPr/>
        </p:nvSpPr>
        <p:spPr>
          <a:xfrm>
            <a:off x="1546003" y="3604884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DAA9379-90CE-E7AB-589F-8CE8D5A6D7DC}"/>
              </a:ext>
            </a:extLst>
          </p:cNvPr>
          <p:cNvSpPr txBox="1"/>
          <p:nvPr/>
        </p:nvSpPr>
        <p:spPr>
          <a:xfrm>
            <a:off x="1539801" y="3892326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F23715-7EDF-49EE-7214-F946E0DEDC1C}"/>
              </a:ext>
            </a:extLst>
          </p:cNvPr>
          <p:cNvSpPr txBox="1"/>
          <p:nvPr/>
        </p:nvSpPr>
        <p:spPr>
          <a:xfrm>
            <a:off x="1518980" y="2655098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631EF45-E3DA-C4A2-400E-B858D33C2445}"/>
              </a:ext>
            </a:extLst>
          </p:cNvPr>
          <p:cNvSpPr txBox="1"/>
          <p:nvPr/>
        </p:nvSpPr>
        <p:spPr>
          <a:xfrm>
            <a:off x="1526511" y="2531988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783864-663F-9641-C977-5CA93E4228AE}"/>
              </a:ext>
            </a:extLst>
          </p:cNvPr>
          <p:cNvSpPr txBox="1"/>
          <p:nvPr/>
        </p:nvSpPr>
        <p:spPr>
          <a:xfrm>
            <a:off x="7666513" y="3674524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907B980-4435-9BF7-B08A-8096CE0FD6FD}"/>
              </a:ext>
            </a:extLst>
          </p:cNvPr>
          <p:cNvSpPr txBox="1"/>
          <p:nvPr/>
        </p:nvSpPr>
        <p:spPr>
          <a:xfrm>
            <a:off x="7666512" y="3385197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8987EB8-5EF4-00B3-A519-D198FB90973F}"/>
              </a:ext>
            </a:extLst>
          </p:cNvPr>
          <p:cNvSpPr txBox="1"/>
          <p:nvPr/>
        </p:nvSpPr>
        <p:spPr>
          <a:xfrm>
            <a:off x="7666511" y="3213556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3A85FAA-7E6E-4201-2A21-1B0423D851AB}"/>
              </a:ext>
            </a:extLst>
          </p:cNvPr>
          <p:cNvSpPr txBox="1"/>
          <p:nvPr/>
        </p:nvSpPr>
        <p:spPr>
          <a:xfrm>
            <a:off x="7621564" y="2976211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20AB26B-56FD-0BFE-A660-77410153FF1F}"/>
              </a:ext>
            </a:extLst>
          </p:cNvPr>
          <p:cNvSpPr txBox="1"/>
          <p:nvPr/>
        </p:nvSpPr>
        <p:spPr>
          <a:xfrm>
            <a:off x="7646810" y="2838268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61ADA58-2C17-E894-1AF7-9D71FF5D1538}"/>
              </a:ext>
            </a:extLst>
          </p:cNvPr>
          <p:cNvSpPr txBox="1"/>
          <p:nvPr/>
        </p:nvSpPr>
        <p:spPr>
          <a:xfrm>
            <a:off x="7646810" y="2704001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1D329EE-98A7-DCD1-29B0-8E7ADC16E2BB}"/>
              </a:ext>
            </a:extLst>
          </p:cNvPr>
          <p:cNvSpPr txBox="1"/>
          <p:nvPr/>
        </p:nvSpPr>
        <p:spPr>
          <a:xfrm>
            <a:off x="7621564" y="2522396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7782930-FF57-D158-5C36-97D71C2BE74D}"/>
              </a:ext>
            </a:extLst>
          </p:cNvPr>
          <p:cNvSpPr txBox="1"/>
          <p:nvPr/>
        </p:nvSpPr>
        <p:spPr>
          <a:xfrm>
            <a:off x="7616039" y="2395917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2ECBEA1-6B8F-8289-5D38-53A06E9A1C29}"/>
              </a:ext>
            </a:extLst>
          </p:cNvPr>
          <p:cNvSpPr txBox="1"/>
          <p:nvPr/>
        </p:nvSpPr>
        <p:spPr>
          <a:xfrm>
            <a:off x="7641249" y="2294850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59421CB7-349A-92A5-6661-C6EA7EA554D1}"/>
              </a:ext>
            </a:extLst>
          </p:cNvPr>
          <p:cNvCxnSpPr>
            <a:cxnSpLocks/>
          </p:cNvCxnSpPr>
          <p:nvPr/>
        </p:nvCxnSpPr>
        <p:spPr>
          <a:xfrm>
            <a:off x="2089495" y="2551442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AD54302F-676A-162D-AE77-763A0FCD4289}"/>
              </a:ext>
            </a:extLst>
          </p:cNvPr>
          <p:cNvCxnSpPr>
            <a:cxnSpLocks/>
          </p:cNvCxnSpPr>
          <p:nvPr/>
        </p:nvCxnSpPr>
        <p:spPr>
          <a:xfrm>
            <a:off x="3113767" y="2551442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E57F27FE-4C06-F5AD-F841-10E4C0A53357}"/>
              </a:ext>
            </a:extLst>
          </p:cNvPr>
          <p:cNvCxnSpPr>
            <a:cxnSpLocks/>
          </p:cNvCxnSpPr>
          <p:nvPr/>
        </p:nvCxnSpPr>
        <p:spPr>
          <a:xfrm>
            <a:off x="4155758" y="2562075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79AEB996-A141-FD39-4B12-6C3C246028FC}"/>
              </a:ext>
            </a:extLst>
          </p:cNvPr>
          <p:cNvSpPr txBox="1"/>
          <p:nvPr/>
        </p:nvSpPr>
        <p:spPr>
          <a:xfrm>
            <a:off x="2185274" y="2315854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EE8CD54-8A4F-0160-41BF-E6BCB48FE1BC}"/>
              </a:ext>
            </a:extLst>
          </p:cNvPr>
          <p:cNvSpPr txBox="1"/>
          <p:nvPr/>
        </p:nvSpPr>
        <p:spPr>
          <a:xfrm>
            <a:off x="3257130" y="2315854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H2O2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080C080-81A9-4A03-4525-ABFFDB5FADEC}"/>
              </a:ext>
            </a:extLst>
          </p:cNvPr>
          <p:cNvSpPr txBox="1"/>
          <p:nvPr/>
        </p:nvSpPr>
        <p:spPr>
          <a:xfrm>
            <a:off x="4240165" y="2315854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H2O2+CLS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54D36431-ACA3-3097-2A9B-A43DD109604B}"/>
              </a:ext>
            </a:extLst>
          </p:cNvPr>
          <p:cNvCxnSpPr>
            <a:cxnSpLocks/>
          </p:cNvCxnSpPr>
          <p:nvPr/>
        </p:nvCxnSpPr>
        <p:spPr>
          <a:xfrm>
            <a:off x="8124713" y="2274443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A8D3BB94-E991-EA93-7581-F3CBB7FCC807}"/>
              </a:ext>
            </a:extLst>
          </p:cNvPr>
          <p:cNvCxnSpPr>
            <a:cxnSpLocks/>
          </p:cNvCxnSpPr>
          <p:nvPr/>
        </p:nvCxnSpPr>
        <p:spPr>
          <a:xfrm>
            <a:off x="9148985" y="2274443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B3CB3793-1FED-B839-830B-8B83C2848F14}"/>
              </a:ext>
            </a:extLst>
          </p:cNvPr>
          <p:cNvCxnSpPr>
            <a:cxnSpLocks/>
          </p:cNvCxnSpPr>
          <p:nvPr/>
        </p:nvCxnSpPr>
        <p:spPr>
          <a:xfrm>
            <a:off x="10190976" y="2285076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E540F257-B82B-B445-A1A4-CEE09BDC6361}"/>
              </a:ext>
            </a:extLst>
          </p:cNvPr>
          <p:cNvSpPr txBox="1"/>
          <p:nvPr/>
        </p:nvSpPr>
        <p:spPr>
          <a:xfrm>
            <a:off x="8220492" y="2038855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3B17024-F382-A27C-9A58-CC492F74B302}"/>
              </a:ext>
            </a:extLst>
          </p:cNvPr>
          <p:cNvSpPr txBox="1"/>
          <p:nvPr/>
        </p:nvSpPr>
        <p:spPr>
          <a:xfrm>
            <a:off x="9292348" y="2038855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H2O2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9E3A47D9-1FE8-8C09-B62A-2D33B1062675}"/>
              </a:ext>
            </a:extLst>
          </p:cNvPr>
          <p:cNvSpPr txBox="1"/>
          <p:nvPr/>
        </p:nvSpPr>
        <p:spPr>
          <a:xfrm>
            <a:off x="10275383" y="20388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H2O2+CLS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7879A9D-3A25-D40D-5486-2D639D55506D}"/>
              </a:ext>
            </a:extLst>
          </p:cNvPr>
          <p:cNvSpPr txBox="1"/>
          <p:nvPr/>
        </p:nvSpPr>
        <p:spPr>
          <a:xfrm>
            <a:off x="11183980" y="2523999"/>
            <a:ext cx="5277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87kDa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021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D6C0E19-0CFF-3EA7-19A1-0D60932F84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80" y="1132687"/>
            <a:ext cx="5255248" cy="42048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570B8FE-6A2E-1FF8-10F6-909D0F1B39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682" y="1132687"/>
            <a:ext cx="5255248" cy="42048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95C670-AAD9-CE13-E1BE-C354BF782953}"/>
              </a:ext>
            </a:extLst>
          </p:cNvPr>
          <p:cNvSpPr txBox="1"/>
          <p:nvPr/>
        </p:nvSpPr>
        <p:spPr>
          <a:xfrm>
            <a:off x="925196" y="1641907"/>
            <a:ext cx="753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P-STAT6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CFCD3C-3DA1-0610-28C0-8AF4615BF762}"/>
              </a:ext>
            </a:extLst>
          </p:cNvPr>
          <p:cNvSpPr txBox="1"/>
          <p:nvPr/>
        </p:nvSpPr>
        <p:spPr>
          <a:xfrm>
            <a:off x="6510833" y="1503407"/>
            <a:ext cx="616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STAT6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2D3FC2F-D5F1-A7E4-FEBB-F8092C3E799A}"/>
              </a:ext>
            </a:extLst>
          </p:cNvPr>
          <p:cNvCxnSpPr>
            <a:cxnSpLocks/>
          </p:cNvCxnSpPr>
          <p:nvPr/>
        </p:nvCxnSpPr>
        <p:spPr>
          <a:xfrm>
            <a:off x="1638406" y="2270128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D4255ADC-ACDF-02E2-09B7-EC6CF50DFD6D}"/>
              </a:ext>
            </a:extLst>
          </p:cNvPr>
          <p:cNvCxnSpPr>
            <a:cxnSpLocks/>
          </p:cNvCxnSpPr>
          <p:nvPr/>
        </p:nvCxnSpPr>
        <p:spPr>
          <a:xfrm>
            <a:off x="2676856" y="2252583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DD4F99B-00D9-9905-DBEB-146CC6533CDF}"/>
              </a:ext>
            </a:extLst>
          </p:cNvPr>
          <p:cNvCxnSpPr>
            <a:cxnSpLocks/>
          </p:cNvCxnSpPr>
          <p:nvPr/>
        </p:nvCxnSpPr>
        <p:spPr>
          <a:xfrm>
            <a:off x="3619938" y="2252583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51884F23-20A9-4609-AA63-F6467539529E}"/>
              </a:ext>
            </a:extLst>
          </p:cNvPr>
          <p:cNvSpPr txBox="1"/>
          <p:nvPr/>
        </p:nvSpPr>
        <p:spPr>
          <a:xfrm>
            <a:off x="1881102" y="2059526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E7FA333-CA43-340F-7674-19501785450F}"/>
              </a:ext>
            </a:extLst>
          </p:cNvPr>
          <p:cNvSpPr txBox="1"/>
          <p:nvPr/>
        </p:nvSpPr>
        <p:spPr>
          <a:xfrm>
            <a:off x="2855659" y="2016995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H2O2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9EA6B39-DDCC-D99D-5A37-F4B4A516B547}"/>
              </a:ext>
            </a:extLst>
          </p:cNvPr>
          <p:cNvSpPr txBox="1"/>
          <p:nvPr/>
        </p:nvSpPr>
        <p:spPr>
          <a:xfrm>
            <a:off x="3614865" y="2006362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H2O2+CLS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FEED431-D8B4-92D6-EB0C-89C5B5B8656D}"/>
              </a:ext>
            </a:extLst>
          </p:cNvPr>
          <p:cNvCxnSpPr>
            <a:cxnSpLocks/>
          </p:cNvCxnSpPr>
          <p:nvPr/>
        </p:nvCxnSpPr>
        <p:spPr>
          <a:xfrm>
            <a:off x="7648848" y="2298963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03DC743E-079F-F074-35CB-14F5FA5E7A13}"/>
              </a:ext>
            </a:extLst>
          </p:cNvPr>
          <p:cNvCxnSpPr>
            <a:cxnSpLocks/>
          </p:cNvCxnSpPr>
          <p:nvPr/>
        </p:nvCxnSpPr>
        <p:spPr>
          <a:xfrm>
            <a:off x="8659256" y="2276178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27A2A941-F822-F38B-3BE4-9D9AF5048E10}"/>
              </a:ext>
            </a:extLst>
          </p:cNvPr>
          <p:cNvCxnSpPr>
            <a:cxnSpLocks/>
          </p:cNvCxnSpPr>
          <p:nvPr/>
        </p:nvCxnSpPr>
        <p:spPr>
          <a:xfrm>
            <a:off x="9687214" y="2252583"/>
            <a:ext cx="83358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814E61D2-31FB-B9C8-1BB5-04940F4F97AC}"/>
              </a:ext>
            </a:extLst>
          </p:cNvPr>
          <p:cNvSpPr txBox="1"/>
          <p:nvPr/>
        </p:nvSpPr>
        <p:spPr>
          <a:xfrm>
            <a:off x="7802278" y="2063375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E9BACA7-694D-6ACC-EA42-48CBD74B6B13}"/>
              </a:ext>
            </a:extLst>
          </p:cNvPr>
          <p:cNvSpPr txBox="1"/>
          <p:nvPr/>
        </p:nvSpPr>
        <p:spPr>
          <a:xfrm>
            <a:off x="8802619" y="2040590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H2O2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77769E-E060-1917-9AE8-9666EA8991B2}"/>
              </a:ext>
            </a:extLst>
          </p:cNvPr>
          <p:cNvSpPr txBox="1"/>
          <p:nvPr/>
        </p:nvSpPr>
        <p:spPr>
          <a:xfrm>
            <a:off x="9733832" y="2006362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H2O2+CLS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8CC268-FC3A-0DCD-374D-6EB3AA516BEA}"/>
              </a:ext>
            </a:extLst>
          </p:cNvPr>
          <p:cNvSpPr txBox="1"/>
          <p:nvPr/>
        </p:nvSpPr>
        <p:spPr>
          <a:xfrm>
            <a:off x="4626980" y="2414296"/>
            <a:ext cx="5277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94kDa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7523A4-DF4B-74FA-4CD6-E3D50611D5B2}"/>
              </a:ext>
            </a:extLst>
          </p:cNvPr>
          <p:cNvSpPr txBox="1"/>
          <p:nvPr/>
        </p:nvSpPr>
        <p:spPr>
          <a:xfrm>
            <a:off x="10698021" y="2414296"/>
            <a:ext cx="5277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94kDa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AEA83C-52FE-7C68-92F5-A3A4CBAF4967}"/>
              </a:ext>
            </a:extLst>
          </p:cNvPr>
          <p:cNvSpPr txBox="1"/>
          <p:nvPr/>
        </p:nvSpPr>
        <p:spPr>
          <a:xfrm>
            <a:off x="1130257" y="2574059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1B1DCC1-8BB3-2353-DDA4-B9FD2BC3D922}"/>
              </a:ext>
            </a:extLst>
          </p:cNvPr>
          <p:cNvSpPr txBox="1"/>
          <p:nvPr/>
        </p:nvSpPr>
        <p:spPr>
          <a:xfrm>
            <a:off x="1087728" y="2445073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D3657E6-401B-350C-7B48-38C89C3A3514}"/>
              </a:ext>
            </a:extLst>
          </p:cNvPr>
          <p:cNvSpPr txBox="1"/>
          <p:nvPr/>
        </p:nvSpPr>
        <p:spPr>
          <a:xfrm>
            <a:off x="1087728" y="2703045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9B2D65B-E3BC-BD40-43A2-742723533C1B}"/>
              </a:ext>
            </a:extLst>
          </p:cNvPr>
          <p:cNvSpPr txBox="1"/>
          <p:nvPr/>
        </p:nvSpPr>
        <p:spPr>
          <a:xfrm>
            <a:off x="1087728" y="2869771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2D125D-E970-B221-7E94-FEA02E4E02E1}"/>
              </a:ext>
            </a:extLst>
          </p:cNvPr>
          <p:cNvSpPr txBox="1"/>
          <p:nvPr/>
        </p:nvSpPr>
        <p:spPr>
          <a:xfrm>
            <a:off x="1087727" y="3048735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40E030D-69A0-C91C-F95C-70DBF30CDEB0}"/>
              </a:ext>
            </a:extLst>
          </p:cNvPr>
          <p:cNvSpPr txBox="1"/>
          <p:nvPr/>
        </p:nvSpPr>
        <p:spPr>
          <a:xfrm>
            <a:off x="1087726" y="3235126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E08203-4DA5-33CC-2FAA-8C4B25C7130E}"/>
              </a:ext>
            </a:extLst>
          </p:cNvPr>
          <p:cNvSpPr txBox="1"/>
          <p:nvPr/>
        </p:nvSpPr>
        <p:spPr>
          <a:xfrm>
            <a:off x="1101954" y="3450570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2FC9FBD-145C-6B26-F53A-1E4C8CBE1BE8}"/>
              </a:ext>
            </a:extLst>
          </p:cNvPr>
          <p:cNvSpPr txBox="1"/>
          <p:nvPr/>
        </p:nvSpPr>
        <p:spPr>
          <a:xfrm>
            <a:off x="7128027" y="2487601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7458233-98E8-E85B-8257-A16E9034E396}"/>
              </a:ext>
            </a:extLst>
          </p:cNvPr>
          <p:cNvSpPr txBox="1"/>
          <p:nvPr/>
        </p:nvSpPr>
        <p:spPr>
          <a:xfrm>
            <a:off x="7187489" y="2654327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1ED0CF-CD7A-929E-B8A7-1B8D28A5D5DA}"/>
              </a:ext>
            </a:extLst>
          </p:cNvPr>
          <p:cNvSpPr txBox="1"/>
          <p:nvPr/>
        </p:nvSpPr>
        <p:spPr>
          <a:xfrm>
            <a:off x="7171984" y="2785802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DA1B3F4-A10D-1F1D-845A-005F32B1A836}"/>
              </a:ext>
            </a:extLst>
          </p:cNvPr>
          <p:cNvSpPr txBox="1"/>
          <p:nvPr/>
        </p:nvSpPr>
        <p:spPr>
          <a:xfrm>
            <a:off x="7128078" y="2941013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8B9ECFB-624D-10C0-4D35-89426F2F5096}"/>
              </a:ext>
            </a:extLst>
          </p:cNvPr>
          <p:cNvSpPr txBox="1"/>
          <p:nvPr/>
        </p:nvSpPr>
        <p:spPr>
          <a:xfrm>
            <a:off x="7171984" y="3115202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78BFF4-1A7A-3E0D-31C4-6655CB803632}"/>
              </a:ext>
            </a:extLst>
          </p:cNvPr>
          <p:cNvSpPr txBox="1"/>
          <p:nvPr/>
        </p:nvSpPr>
        <p:spPr>
          <a:xfrm>
            <a:off x="7159186" y="3301715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849D41C-2159-773B-76E8-0F9910D2D951}"/>
              </a:ext>
            </a:extLst>
          </p:cNvPr>
          <p:cNvSpPr txBox="1"/>
          <p:nvPr/>
        </p:nvSpPr>
        <p:spPr>
          <a:xfrm>
            <a:off x="7150770" y="3525619"/>
            <a:ext cx="37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65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62</Words>
  <Application>Microsoft Office PowerPoint</Application>
  <PresentationFormat>宽屏</PresentationFormat>
  <Paragraphs>54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Ada</dc:creator>
  <cp:lastModifiedBy>Ada</cp:lastModifiedBy>
  <cp:revision>2</cp:revision>
  <dcterms:created xsi:type="dcterms:W3CDTF">2024-07-18T03:34:56Z</dcterms:created>
  <dcterms:modified xsi:type="dcterms:W3CDTF">2024-08-14T06:35:15Z</dcterms:modified>
</cp:coreProperties>
</file>