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90" d="100"/>
          <a:sy n="90" d="100"/>
        </p:scale>
        <p:origin x="144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844E236-0444-4F35-2609-137D96109DC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88C1078F-F49F-173F-0ED8-2FE1F4BB5C7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0A83B50-CC64-AA00-A5C9-F1DE563AB3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288206-32E6-41CC-B204-DC669F8B12BD}" type="datetimeFigureOut">
              <a:rPr lang="zh-CN" altLang="en-US" smtClean="0"/>
              <a:t>2024/7/29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BD65FC7C-9DF6-6F0A-006A-B060AC23C4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0B69BB7-02C9-F799-DAEB-C919E8FBF2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40EAD1-FC16-4D57-9F9B-C02B9B878AB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59242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25175D2-8EF2-B1F1-04DD-B21A5997C0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03A7FCD3-3CB9-26C0-A75A-A3CBFB56DF7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F3EEF51-CA7F-4EBF-7057-55B39DAFBE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288206-32E6-41CC-B204-DC669F8B12BD}" type="datetimeFigureOut">
              <a:rPr lang="zh-CN" altLang="en-US" smtClean="0"/>
              <a:t>2024/7/29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EA6A4E19-1D41-64A8-6119-89A0456ACF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C53A8F58-24D9-BAD5-E6C5-BF54DE651C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40EAD1-FC16-4D57-9F9B-C02B9B878AB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63828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162FB00E-6C95-0B73-712B-3676F6E5DC8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F56B2214-6C1E-C85D-A192-CFCF62DF0E1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2794049-0601-0E09-5689-FF14C63839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288206-32E6-41CC-B204-DC669F8B12BD}" type="datetimeFigureOut">
              <a:rPr lang="zh-CN" altLang="en-US" smtClean="0"/>
              <a:t>2024/7/29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DA526D6C-D8AC-BDCD-643A-95CD4EAA48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A744F4F-D429-9DDD-E216-4DF5114297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40EAD1-FC16-4D57-9F9B-C02B9B878AB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41026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9FE3CD6-5A38-5243-9390-3EEB4F64FE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548DA914-A164-24A5-0D8E-A450289E4DD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6F5C7A9-139D-CC27-B86A-7A24D69BF3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288206-32E6-41CC-B204-DC669F8B12BD}" type="datetimeFigureOut">
              <a:rPr lang="zh-CN" altLang="en-US" smtClean="0"/>
              <a:t>2024/7/29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E0583371-4081-6A6A-0420-CE826AC987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1E5FFFCB-73A3-4831-8690-A0DFC7DC34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40EAD1-FC16-4D57-9F9B-C02B9B878AB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58119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9F1FC4C-8B9F-30C3-B062-28B9C49087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9D9EE88-322D-60CF-88ED-6CFFCF106FB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569C4952-136B-395A-CD05-B74CC31E26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288206-32E6-41CC-B204-DC669F8B12BD}" type="datetimeFigureOut">
              <a:rPr lang="zh-CN" altLang="en-US" smtClean="0"/>
              <a:t>2024/7/29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249A960-39E7-CAAA-5A69-5F5D2FE82B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12EFE4FB-A569-CEF7-BCB7-AEF5A11FBF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40EAD1-FC16-4D57-9F9B-C02B9B878AB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44190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4F13B1D-6927-1AAA-5311-672A890151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CD9E3B0-B0C5-AAAB-02A5-135A3C497EF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38047B7-C7E2-EFD2-9A88-2D249399ACD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69C1D61-53C5-1252-982C-473FDA73DB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288206-32E6-41CC-B204-DC669F8B12BD}" type="datetimeFigureOut">
              <a:rPr lang="zh-CN" altLang="en-US" smtClean="0"/>
              <a:t>2024/7/29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D27032-AE6B-649F-701B-E688283525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5C1ED6B7-8D38-BF19-84C8-40656004CC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40EAD1-FC16-4D57-9F9B-C02B9B878AB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59543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065D817-08D0-CF7D-27A4-75B6674240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E796A206-5BE9-A162-7F8A-5F538503221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30B18DF8-82CF-4AA0-E048-DC65F64E399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DF0000E2-8EC4-6FA7-24DC-082AE1E4335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01E0255B-5A24-5E85-6044-E03C1C5A64B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1435849A-81F8-E93B-0751-1BBB0B98C6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288206-32E6-41CC-B204-DC669F8B12BD}" type="datetimeFigureOut">
              <a:rPr lang="zh-CN" altLang="en-US" smtClean="0"/>
              <a:t>2024/7/29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17AE318C-676B-0B54-70C2-65BA66952D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E12152C-FAAA-DEA0-AE38-8D46045D8E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40EAD1-FC16-4D57-9F9B-C02B9B878AB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65088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A39DB58-04F3-C144-5ADF-767706E45E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7F1DC72C-9C03-637A-4DB0-045146757E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288206-32E6-41CC-B204-DC669F8B12BD}" type="datetimeFigureOut">
              <a:rPr lang="zh-CN" altLang="en-US" smtClean="0"/>
              <a:t>2024/7/29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C3957079-B24B-F3BA-9AB9-97D03E355C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5883B063-AC6E-ABE8-5F62-687D740503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40EAD1-FC16-4D57-9F9B-C02B9B878AB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48359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7BC3E12-5D22-46BF-AFC8-CCD3C92743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288206-32E6-41CC-B204-DC669F8B12BD}" type="datetimeFigureOut">
              <a:rPr lang="zh-CN" altLang="en-US" smtClean="0"/>
              <a:t>2024/7/29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851A3CB7-E494-1615-5F6E-48103D8535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F9C22130-82FB-F5B5-CC97-0DDC21125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40EAD1-FC16-4D57-9F9B-C02B9B878AB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62465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79190D4-E648-220C-9E46-4E61689EF8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3F2D95C-DF82-065B-E77C-8AF579F63FF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4AE6D8AD-99C2-39E1-5C1D-E3F90B5A741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1C5146B3-F4FD-5747-4055-183D14C672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288206-32E6-41CC-B204-DC669F8B12BD}" type="datetimeFigureOut">
              <a:rPr lang="zh-CN" altLang="en-US" smtClean="0"/>
              <a:t>2024/7/29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B8F4CD86-04F2-8F6D-5592-DA2F3348CD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6EB8007-9478-CCE1-1FF3-D7E0915066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40EAD1-FC16-4D57-9F9B-C02B9B878AB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06124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072DC40-E8E9-4EA1-7DC5-3A1DF661E7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24E0E923-4D13-C0FD-4BA8-F4194897D71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40AF4F3-424F-2839-CBA9-263405F5F2E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8F05CDD-DC1F-018F-9617-D70548F4A5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288206-32E6-41CC-B204-DC669F8B12BD}" type="datetimeFigureOut">
              <a:rPr lang="zh-CN" altLang="en-US" smtClean="0"/>
              <a:t>2024/7/29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216AF527-CEEF-8A63-91AF-CB46575EA2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69DC3167-9F8C-86E4-22E0-1FB3E5DA9A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40EAD1-FC16-4D57-9F9B-C02B9B878AB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68125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52454A60-9478-2634-688C-047E4E8D4B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FD6B390-1AF1-A0C5-9F93-21AB61FD4AE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A8DBAA9-E298-AA2F-250D-9FEAC614FEA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288206-32E6-41CC-B204-DC669F8B12BD}" type="datetimeFigureOut">
              <a:rPr lang="zh-CN" altLang="en-US" smtClean="0"/>
              <a:t>2024/7/29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F6EFAA79-535C-6C62-2007-8982F7EED0C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81154C2F-AE22-AD4E-2041-7D02C062561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40EAD1-FC16-4D57-9F9B-C02B9B878AB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44145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"/><Relationship Id="rId2" Type="http://schemas.openxmlformats.org/officeDocument/2006/relationships/image" Target="../media/image1.ti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tif"/><Relationship Id="rId7" Type="http://schemas.openxmlformats.org/officeDocument/2006/relationships/image" Target="../media/image9.tif"/><Relationship Id="rId2" Type="http://schemas.openxmlformats.org/officeDocument/2006/relationships/image" Target="../media/image4.t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tif"/><Relationship Id="rId5" Type="http://schemas.openxmlformats.org/officeDocument/2006/relationships/image" Target="../media/image7.tif"/><Relationship Id="rId4" Type="http://schemas.openxmlformats.org/officeDocument/2006/relationships/image" Target="../media/image6.t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294719E4-7462-CF59-7DC1-F56CAF5AB43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515998"/>
            <a:ext cx="4712208" cy="3770376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B9EF914C-4511-6110-0BC9-36D877AEE3F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6074" y="515998"/>
            <a:ext cx="4712208" cy="3770376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9512B161-0E25-8FB4-4615-77024305350C}"/>
              </a:ext>
            </a:extLst>
          </p:cNvPr>
          <p:cNvSpPr txBox="1"/>
          <p:nvPr/>
        </p:nvSpPr>
        <p:spPr>
          <a:xfrm>
            <a:off x="1233515" y="5094872"/>
            <a:ext cx="11160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Figure 2B</a:t>
            </a:r>
            <a:endParaRPr lang="zh-CN" altLang="en-US" dirty="0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714BA091-2150-BF70-AC3E-C11322FD7D8F}"/>
              </a:ext>
            </a:extLst>
          </p:cNvPr>
          <p:cNvSpPr txBox="1"/>
          <p:nvPr/>
        </p:nvSpPr>
        <p:spPr>
          <a:xfrm>
            <a:off x="1481470" y="1063256"/>
            <a:ext cx="69281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CLP36</a:t>
            </a:r>
            <a:endParaRPr lang="zh-CN" altLang="en-US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76FC85B8-19DC-5C39-6F5D-6942ED345CE9}"/>
              </a:ext>
            </a:extLst>
          </p:cNvPr>
          <p:cNvSpPr txBox="1"/>
          <p:nvPr/>
        </p:nvSpPr>
        <p:spPr>
          <a:xfrm>
            <a:off x="6368902" y="1063256"/>
            <a:ext cx="9332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GAPDH</a:t>
            </a:r>
            <a:endParaRPr lang="zh-CN" altLang="en-US" dirty="0"/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id="{D9B4EC59-83AD-8CE0-974D-14B5DAABEDC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96134" y="983174"/>
            <a:ext cx="2045628" cy="467940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70D1B320-2E8E-A53C-9730-4D527FD0B00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04653" y="1247922"/>
            <a:ext cx="2045628" cy="467940"/>
          </a:xfrm>
          <a:prstGeom prst="rect">
            <a:avLst/>
          </a:prstGeom>
        </p:spPr>
      </p:pic>
      <p:sp>
        <p:nvSpPr>
          <p:cNvPr id="15" name="文本框 14">
            <a:extLst>
              <a:ext uri="{FF2B5EF4-FFF2-40B4-BE49-F238E27FC236}">
                <a16:creationId xmlns:a16="http://schemas.microsoft.com/office/drawing/2014/main" id="{2248EA7E-6B66-3C11-4399-400193CF8BA2}"/>
              </a:ext>
            </a:extLst>
          </p:cNvPr>
          <p:cNvSpPr txBox="1"/>
          <p:nvPr/>
        </p:nvSpPr>
        <p:spPr>
          <a:xfrm>
            <a:off x="4359574" y="2262686"/>
            <a:ext cx="85314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36kDa</a:t>
            </a:r>
            <a:endParaRPr lang="zh-CN" altLang="en-US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113BAA7B-F704-2CB4-B92B-719582A0389A}"/>
              </a:ext>
            </a:extLst>
          </p:cNvPr>
          <p:cNvSpPr txBox="1"/>
          <p:nvPr/>
        </p:nvSpPr>
        <p:spPr>
          <a:xfrm>
            <a:off x="1992187" y="1896289"/>
            <a:ext cx="36420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55</a:t>
            </a:r>
            <a:endParaRPr lang="zh-CN" altLang="en-US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DD2834D7-C588-4F03-F27E-1F888A9F9729}"/>
              </a:ext>
            </a:extLst>
          </p:cNvPr>
          <p:cNvSpPr txBox="1"/>
          <p:nvPr/>
        </p:nvSpPr>
        <p:spPr>
          <a:xfrm>
            <a:off x="1985324" y="1755210"/>
            <a:ext cx="36420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70</a:t>
            </a:r>
            <a:endParaRPr lang="zh-CN" altLang="en-US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188CD8D9-5966-8480-3C50-3CD4BA5A30F0}"/>
              </a:ext>
            </a:extLst>
          </p:cNvPr>
          <p:cNvSpPr txBox="1"/>
          <p:nvPr/>
        </p:nvSpPr>
        <p:spPr>
          <a:xfrm>
            <a:off x="1940440" y="1622937"/>
            <a:ext cx="45397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endParaRPr lang="zh-CN" altLang="en-US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DD35C3E9-D172-99B6-0195-DEFD2ECDC32C}"/>
              </a:ext>
            </a:extLst>
          </p:cNvPr>
          <p:cNvSpPr txBox="1"/>
          <p:nvPr/>
        </p:nvSpPr>
        <p:spPr>
          <a:xfrm>
            <a:off x="1992187" y="2050178"/>
            <a:ext cx="37646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40</a:t>
            </a:r>
            <a:endParaRPr lang="zh-CN" altLang="en-US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1668DE93-1231-2776-6289-E8DAF1766F82}"/>
              </a:ext>
            </a:extLst>
          </p:cNvPr>
          <p:cNvSpPr txBox="1"/>
          <p:nvPr/>
        </p:nvSpPr>
        <p:spPr>
          <a:xfrm>
            <a:off x="1992187" y="2615915"/>
            <a:ext cx="36420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endParaRPr lang="zh-CN" altLang="en-US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9F00F577-E583-DCCE-D274-71033A303CCF}"/>
              </a:ext>
            </a:extLst>
          </p:cNvPr>
          <p:cNvSpPr txBox="1"/>
          <p:nvPr/>
        </p:nvSpPr>
        <p:spPr>
          <a:xfrm>
            <a:off x="1992187" y="2418797"/>
            <a:ext cx="36420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25</a:t>
            </a:r>
            <a:endParaRPr lang="zh-CN" altLang="en-US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5EED427A-91E2-AF2E-00D5-CF7E642CE548}"/>
              </a:ext>
            </a:extLst>
          </p:cNvPr>
          <p:cNvSpPr txBox="1"/>
          <p:nvPr/>
        </p:nvSpPr>
        <p:spPr>
          <a:xfrm>
            <a:off x="1992187" y="2247296"/>
            <a:ext cx="36420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35</a:t>
            </a:r>
            <a:endParaRPr lang="zh-CN" altLang="en-US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CD59EE18-A8AE-A726-9B10-8D452CC92607}"/>
              </a:ext>
            </a:extLst>
          </p:cNvPr>
          <p:cNvSpPr txBox="1"/>
          <p:nvPr/>
        </p:nvSpPr>
        <p:spPr>
          <a:xfrm>
            <a:off x="7260362" y="2093407"/>
            <a:ext cx="36420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70</a:t>
            </a:r>
            <a:endParaRPr lang="zh-CN" altLang="en-US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7D30BB80-0E03-247E-B7E6-758F743EF311}"/>
              </a:ext>
            </a:extLst>
          </p:cNvPr>
          <p:cNvSpPr txBox="1"/>
          <p:nvPr/>
        </p:nvSpPr>
        <p:spPr>
          <a:xfrm>
            <a:off x="7215478" y="1961134"/>
            <a:ext cx="45397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endParaRPr lang="zh-CN" altLang="en-US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0AF8F64F-9940-1309-CEF9-4FA27282DC14}"/>
              </a:ext>
            </a:extLst>
          </p:cNvPr>
          <p:cNvSpPr txBox="1"/>
          <p:nvPr/>
        </p:nvSpPr>
        <p:spPr>
          <a:xfrm>
            <a:off x="7267225" y="2954112"/>
            <a:ext cx="36420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endParaRPr lang="zh-CN" altLang="en-US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C4ABC048-3F83-5C94-BF32-0C51E07D1648}"/>
              </a:ext>
            </a:extLst>
          </p:cNvPr>
          <p:cNvSpPr txBox="1"/>
          <p:nvPr/>
        </p:nvSpPr>
        <p:spPr>
          <a:xfrm>
            <a:off x="7267225" y="2585493"/>
            <a:ext cx="36420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35</a:t>
            </a:r>
            <a:endParaRPr lang="zh-CN" altLang="en-US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98BEEBA5-4039-2314-C271-76B90D1BB2AA}"/>
              </a:ext>
            </a:extLst>
          </p:cNvPr>
          <p:cNvSpPr txBox="1"/>
          <p:nvPr/>
        </p:nvSpPr>
        <p:spPr>
          <a:xfrm>
            <a:off x="7267225" y="2769803"/>
            <a:ext cx="36420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25</a:t>
            </a:r>
            <a:endParaRPr lang="zh-CN" altLang="en-US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90F28676-4B10-3022-8C0D-085247D751F9}"/>
              </a:ext>
            </a:extLst>
          </p:cNvPr>
          <p:cNvSpPr txBox="1"/>
          <p:nvPr/>
        </p:nvSpPr>
        <p:spPr>
          <a:xfrm>
            <a:off x="7239403" y="2391486"/>
            <a:ext cx="37646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40</a:t>
            </a:r>
            <a:endParaRPr lang="zh-CN" altLang="en-US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F698B707-957A-B16C-D249-1FCB3525F00E}"/>
              </a:ext>
            </a:extLst>
          </p:cNvPr>
          <p:cNvSpPr txBox="1"/>
          <p:nvPr/>
        </p:nvSpPr>
        <p:spPr>
          <a:xfrm>
            <a:off x="7233235" y="2228708"/>
            <a:ext cx="37646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55</a:t>
            </a:r>
            <a:endParaRPr lang="zh-CN" altLang="en-US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45DAC84A-6CD9-41E7-0BA1-D7DC44DA25E1}"/>
              </a:ext>
            </a:extLst>
          </p:cNvPr>
          <p:cNvSpPr txBox="1"/>
          <p:nvPr/>
        </p:nvSpPr>
        <p:spPr>
          <a:xfrm>
            <a:off x="9594336" y="2616271"/>
            <a:ext cx="85314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37kDa</a:t>
            </a:r>
            <a:endParaRPr lang="zh-CN" altLang="en-US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4610883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BB7596C4-A582-1B07-B1C1-1A504986DF2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655" y="65162"/>
            <a:ext cx="3514422" cy="2811992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4CAB7D33-B081-161A-367D-FEEE7E1A2DA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655" y="3372612"/>
            <a:ext cx="3514422" cy="2811992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A2488019-51BA-7E9F-1A8B-C1F185E0F64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9968" y="65162"/>
            <a:ext cx="3514422" cy="2811992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112CD028-2DFE-84F8-E2EC-0841ADB87F8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8873" y="3372612"/>
            <a:ext cx="3514422" cy="2811992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1E1398CC-1D97-4F4E-E65F-87CC3026F52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6282" y="65162"/>
            <a:ext cx="3514422" cy="2811992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id="{18A01F8A-96B0-9E48-279C-E4E1DCAD2A6F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33923" y="3372612"/>
            <a:ext cx="3514422" cy="2811992"/>
          </a:xfrm>
          <a:prstGeom prst="rect">
            <a:avLst/>
          </a:prstGeom>
        </p:spPr>
      </p:pic>
      <p:sp>
        <p:nvSpPr>
          <p:cNvPr id="16" name="文本框 15">
            <a:extLst>
              <a:ext uri="{FF2B5EF4-FFF2-40B4-BE49-F238E27FC236}">
                <a16:creationId xmlns:a16="http://schemas.microsoft.com/office/drawing/2014/main" id="{09A3F71B-8E91-65A4-68F6-B412422C5EDD}"/>
              </a:ext>
            </a:extLst>
          </p:cNvPr>
          <p:cNvSpPr txBox="1"/>
          <p:nvPr/>
        </p:nvSpPr>
        <p:spPr>
          <a:xfrm>
            <a:off x="1439773" y="4504439"/>
            <a:ext cx="31290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70</a:t>
            </a:r>
            <a:endParaRPr lang="zh-CN" altLang="en-US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5A496E43-BFC4-7DA2-AA92-6268575B9894}"/>
              </a:ext>
            </a:extLst>
          </p:cNvPr>
          <p:cNvSpPr txBox="1"/>
          <p:nvPr/>
        </p:nvSpPr>
        <p:spPr>
          <a:xfrm>
            <a:off x="1394777" y="4401317"/>
            <a:ext cx="37702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endParaRPr lang="zh-CN" altLang="en-US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EA6A08F8-B5E8-73D2-ED29-EFE9B0A890FC}"/>
              </a:ext>
            </a:extLst>
          </p:cNvPr>
          <p:cNvSpPr txBox="1"/>
          <p:nvPr/>
        </p:nvSpPr>
        <p:spPr>
          <a:xfrm>
            <a:off x="1458897" y="4736199"/>
            <a:ext cx="37646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40</a:t>
            </a:r>
            <a:endParaRPr lang="zh-CN" altLang="en-US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1E19A995-F9E4-607A-BAE3-E5224FBA4054}"/>
              </a:ext>
            </a:extLst>
          </p:cNvPr>
          <p:cNvSpPr txBox="1"/>
          <p:nvPr/>
        </p:nvSpPr>
        <p:spPr>
          <a:xfrm>
            <a:off x="1468459" y="4963991"/>
            <a:ext cx="31290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25</a:t>
            </a:r>
            <a:endParaRPr lang="zh-CN" altLang="en-US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5CE58CEA-3936-1AC7-98C3-CE6194B1006D}"/>
              </a:ext>
            </a:extLst>
          </p:cNvPr>
          <p:cNvSpPr txBox="1"/>
          <p:nvPr/>
        </p:nvSpPr>
        <p:spPr>
          <a:xfrm>
            <a:off x="1458897" y="4841950"/>
            <a:ext cx="31290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35</a:t>
            </a:r>
            <a:endParaRPr lang="zh-CN" altLang="en-US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C717F202-AF29-3670-3539-B08504C6CCAD}"/>
              </a:ext>
            </a:extLst>
          </p:cNvPr>
          <p:cNvSpPr txBox="1"/>
          <p:nvPr/>
        </p:nvSpPr>
        <p:spPr>
          <a:xfrm>
            <a:off x="5038648" y="4488334"/>
            <a:ext cx="31290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70</a:t>
            </a:r>
            <a:endParaRPr lang="zh-CN" altLang="en-US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B22D49F8-FD63-532E-6DF1-52845D6EFC33}"/>
              </a:ext>
            </a:extLst>
          </p:cNvPr>
          <p:cNvSpPr txBox="1"/>
          <p:nvPr/>
        </p:nvSpPr>
        <p:spPr>
          <a:xfrm>
            <a:off x="4992147" y="4386142"/>
            <a:ext cx="37702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endParaRPr lang="zh-CN" altLang="en-US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F58CA29B-38CD-7AED-E8A7-5A778378F680}"/>
              </a:ext>
            </a:extLst>
          </p:cNvPr>
          <p:cNvSpPr txBox="1"/>
          <p:nvPr/>
        </p:nvSpPr>
        <p:spPr>
          <a:xfrm>
            <a:off x="5022149" y="4703396"/>
            <a:ext cx="37646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40</a:t>
            </a:r>
            <a:endParaRPr lang="zh-CN" altLang="en-US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DBA9142B-62E4-209D-5CDC-DAFE239C6BFF}"/>
              </a:ext>
            </a:extLst>
          </p:cNvPr>
          <p:cNvSpPr txBox="1"/>
          <p:nvPr/>
        </p:nvSpPr>
        <p:spPr>
          <a:xfrm>
            <a:off x="5038648" y="4935971"/>
            <a:ext cx="31290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25</a:t>
            </a:r>
            <a:endParaRPr lang="zh-CN" altLang="en-US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923B31C3-8DCA-CDB8-78E8-F898DF4F917D}"/>
              </a:ext>
            </a:extLst>
          </p:cNvPr>
          <p:cNvSpPr txBox="1"/>
          <p:nvPr/>
        </p:nvSpPr>
        <p:spPr>
          <a:xfrm>
            <a:off x="5024207" y="4845461"/>
            <a:ext cx="31290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35</a:t>
            </a:r>
            <a:endParaRPr lang="zh-CN" altLang="en-US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9A98CC30-1D19-65E7-6B85-65E2F1029BA1}"/>
              </a:ext>
            </a:extLst>
          </p:cNvPr>
          <p:cNvSpPr txBox="1"/>
          <p:nvPr/>
        </p:nvSpPr>
        <p:spPr>
          <a:xfrm>
            <a:off x="1449335" y="4646469"/>
            <a:ext cx="31290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55</a:t>
            </a:r>
            <a:endParaRPr lang="zh-CN" altLang="en-US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B21495CE-64B9-29EF-5CAC-CD05CB932223}"/>
              </a:ext>
            </a:extLst>
          </p:cNvPr>
          <p:cNvSpPr txBox="1"/>
          <p:nvPr/>
        </p:nvSpPr>
        <p:spPr>
          <a:xfrm>
            <a:off x="3190413" y="4582310"/>
            <a:ext cx="85314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56kDa</a:t>
            </a:r>
            <a:endParaRPr lang="zh-CN" altLang="en-US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76873306-EBDD-6F60-9B17-A69242C2BBA7}"/>
              </a:ext>
            </a:extLst>
          </p:cNvPr>
          <p:cNvSpPr txBox="1"/>
          <p:nvPr/>
        </p:nvSpPr>
        <p:spPr>
          <a:xfrm>
            <a:off x="3190413" y="1249049"/>
            <a:ext cx="85314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56kDa</a:t>
            </a:r>
            <a:endParaRPr lang="zh-CN" altLang="en-US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9AA3084B-856D-264B-08E6-C1718C602728}"/>
              </a:ext>
            </a:extLst>
          </p:cNvPr>
          <p:cNvSpPr txBox="1"/>
          <p:nvPr/>
        </p:nvSpPr>
        <p:spPr>
          <a:xfrm>
            <a:off x="1478021" y="5141927"/>
            <a:ext cx="31290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endParaRPr lang="zh-CN" altLang="en-US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857DC174-10ED-BAF8-84EB-C3743DF37D14}"/>
              </a:ext>
            </a:extLst>
          </p:cNvPr>
          <p:cNvSpPr txBox="1"/>
          <p:nvPr/>
        </p:nvSpPr>
        <p:spPr>
          <a:xfrm>
            <a:off x="1449335" y="1221686"/>
            <a:ext cx="31290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70</a:t>
            </a:r>
            <a:endParaRPr lang="zh-CN" altLang="en-US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63771019-BC36-EE26-CFF1-D1C626855366}"/>
              </a:ext>
            </a:extLst>
          </p:cNvPr>
          <p:cNvSpPr txBox="1"/>
          <p:nvPr/>
        </p:nvSpPr>
        <p:spPr>
          <a:xfrm>
            <a:off x="1375653" y="1125352"/>
            <a:ext cx="37702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endParaRPr lang="zh-CN" altLang="en-US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988DC1A8-CAE6-5297-28DB-011E70BF6AA6}"/>
              </a:ext>
            </a:extLst>
          </p:cNvPr>
          <p:cNvSpPr txBox="1"/>
          <p:nvPr/>
        </p:nvSpPr>
        <p:spPr>
          <a:xfrm>
            <a:off x="1439773" y="1418690"/>
            <a:ext cx="37646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40</a:t>
            </a:r>
            <a:endParaRPr lang="zh-CN" altLang="en-US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FAD815FB-A61C-F565-5B99-7781D95D47F0}"/>
              </a:ext>
            </a:extLst>
          </p:cNvPr>
          <p:cNvSpPr txBox="1"/>
          <p:nvPr/>
        </p:nvSpPr>
        <p:spPr>
          <a:xfrm>
            <a:off x="1456198" y="1666226"/>
            <a:ext cx="31290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25</a:t>
            </a:r>
            <a:endParaRPr lang="zh-CN" altLang="en-US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D35C4346-F4E6-3DF7-C041-34FF50950771}"/>
              </a:ext>
            </a:extLst>
          </p:cNvPr>
          <p:cNvSpPr txBox="1"/>
          <p:nvPr/>
        </p:nvSpPr>
        <p:spPr>
          <a:xfrm>
            <a:off x="1456198" y="1565605"/>
            <a:ext cx="31290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35</a:t>
            </a:r>
            <a:endParaRPr lang="zh-CN" altLang="en-US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F9DF49DE-84C4-EEDF-A333-4A797C8B771D}"/>
              </a:ext>
            </a:extLst>
          </p:cNvPr>
          <p:cNvSpPr txBox="1"/>
          <p:nvPr/>
        </p:nvSpPr>
        <p:spPr>
          <a:xfrm>
            <a:off x="1453079" y="1323898"/>
            <a:ext cx="31290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55</a:t>
            </a:r>
            <a:endParaRPr lang="zh-CN" altLang="en-US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5DA7A939-19EA-4A83-CAE7-AF7BFEAF8EDE}"/>
              </a:ext>
            </a:extLst>
          </p:cNvPr>
          <p:cNvSpPr txBox="1"/>
          <p:nvPr/>
        </p:nvSpPr>
        <p:spPr>
          <a:xfrm>
            <a:off x="1490675" y="1857324"/>
            <a:ext cx="31290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endParaRPr lang="zh-CN" altLang="en-US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9" name="直接连接符 38">
            <a:extLst>
              <a:ext uri="{FF2B5EF4-FFF2-40B4-BE49-F238E27FC236}">
                <a16:creationId xmlns:a16="http://schemas.microsoft.com/office/drawing/2014/main" id="{24F1A07C-4CC3-5D86-857F-8A801FFA6450}"/>
              </a:ext>
            </a:extLst>
          </p:cNvPr>
          <p:cNvCxnSpPr>
            <a:cxnSpLocks/>
          </p:cNvCxnSpPr>
          <p:nvPr/>
        </p:nvCxnSpPr>
        <p:spPr>
          <a:xfrm>
            <a:off x="9737301" y="932199"/>
            <a:ext cx="617576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41" name="文本框 40">
            <a:extLst>
              <a:ext uri="{FF2B5EF4-FFF2-40B4-BE49-F238E27FC236}">
                <a16:creationId xmlns:a16="http://schemas.microsoft.com/office/drawing/2014/main" id="{7CE57A4F-5D5B-4C8C-0ECF-94934069C7DC}"/>
              </a:ext>
            </a:extLst>
          </p:cNvPr>
          <p:cNvSpPr txBox="1"/>
          <p:nvPr/>
        </p:nvSpPr>
        <p:spPr>
          <a:xfrm>
            <a:off x="9788485" y="710838"/>
            <a:ext cx="516488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000" dirty="0" err="1"/>
              <a:t>si</a:t>
            </a:r>
            <a:r>
              <a:rPr lang="en-US" altLang="zh-CN" sz="1000" dirty="0"/>
              <a:t>-NC</a:t>
            </a:r>
            <a:endParaRPr lang="zh-CN" altLang="en-US" sz="1000" dirty="0"/>
          </a:p>
        </p:txBody>
      </p:sp>
      <p:cxnSp>
        <p:nvCxnSpPr>
          <p:cNvPr id="42" name="直接连接符 41">
            <a:extLst>
              <a:ext uri="{FF2B5EF4-FFF2-40B4-BE49-F238E27FC236}">
                <a16:creationId xmlns:a16="http://schemas.microsoft.com/office/drawing/2014/main" id="{EC2F96CC-6C42-1171-3857-2AA40FBF1A58}"/>
              </a:ext>
            </a:extLst>
          </p:cNvPr>
          <p:cNvCxnSpPr>
            <a:cxnSpLocks/>
          </p:cNvCxnSpPr>
          <p:nvPr/>
        </p:nvCxnSpPr>
        <p:spPr>
          <a:xfrm>
            <a:off x="10442945" y="932199"/>
            <a:ext cx="617576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43" name="文本框 42">
            <a:extLst>
              <a:ext uri="{FF2B5EF4-FFF2-40B4-BE49-F238E27FC236}">
                <a16:creationId xmlns:a16="http://schemas.microsoft.com/office/drawing/2014/main" id="{5ADB4640-C39A-EB9B-945B-AFE2815C34D3}"/>
              </a:ext>
            </a:extLst>
          </p:cNvPr>
          <p:cNvSpPr txBox="1"/>
          <p:nvPr/>
        </p:nvSpPr>
        <p:spPr>
          <a:xfrm>
            <a:off x="10465777" y="710838"/>
            <a:ext cx="67518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000" dirty="0"/>
              <a:t>si-CLP36</a:t>
            </a:r>
            <a:endParaRPr lang="zh-CN" altLang="en-US" sz="1000" dirty="0"/>
          </a:p>
        </p:txBody>
      </p:sp>
      <p:cxnSp>
        <p:nvCxnSpPr>
          <p:cNvPr id="44" name="直接连接符 43">
            <a:extLst>
              <a:ext uri="{FF2B5EF4-FFF2-40B4-BE49-F238E27FC236}">
                <a16:creationId xmlns:a16="http://schemas.microsoft.com/office/drawing/2014/main" id="{E75B08E1-793A-570B-D4E8-520CA84EEC91}"/>
              </a:ext>
            </a:extLst>
          </p:cNvPr>
          <p:cNvCxnSpPr>
            <a:cxnSpLocks/>
          </p:cNvCxnSpPr>
          <p:nvPr/>
        </p:nvCxnSpPr>
        <p:spPr>
          <a:xfrm>
            <a:off x="1906744" y="4237413"/>
            <a:ext cx="617576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45" name="文本框 44">
            <a:extLst>
              <a:ext uri="{FF2B5EF4-FFF2-40B4-BE49-F238E27FC236}">
                <a16:creationId xmlns:a16="http://schemas.microsoft.com/office/drawing/2014/main" id="{01E41CF1-7EDA-7A77-ABAB-34B99755E306}"/>
              </a:ext>
            </a:extLst>
          </p:cNvPr>
          <p:cNvSpPr txBox="1"/>
          <p:nvPr/>
        </p:nvSpPr>
        <p:spPr>
          <a:xfrm>
            <a:off x="1957928" y="4016052"/>
            <a:ext cx="516488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000" dirty="0" err="1"/>
              <a:t>si</a:t>
            </a:r>
            <a:r>
              <a:rPr lang="en-US" altLang="zh-CN" sz="1000" dirty="0"/>
              <a:t>-NC</a:t>
            </a:r>
            <a:endParaRPr lang="zh-CN" altLang="en-US" sz="1000" dirty="0"/>
          </a:p>
        </p:txBody>
      </p:sp>
      <p:cxnSp>
        <p:nvCxnSpPr>
          <p:cNvPr id="46" name="直接连接符 45">
            <a:extLst>
              <a:ext uri="{FF2B5EF4-FFF2-40B4-BE49-F238E27FC236}">
                <a16:creationId xmlns:a16="http://schemas.microsoft.com/office/drawing/2014/main" id="{C9B77BFF-E1CF-2790-D3B8-0C1439E922D6}"/>
              </a:ext>
            </a:extLst>
          </p:cNvPr>
          <p:cNvCxnSpPr>
            <a:cxnSpLocks/>
          </p:cNvCxnSpPr>
          <p:nvPr/>
        </p:nvCxnSpPr>
        <p:spPr>
          <a:xfrm>
            <a:off x="2605299" y="4237413"/>
            <a:ext cx="617576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47" name="文本框 46">
            <a:extLst>
              <a:ext uri="{FF2B5EF4-FFF2-40B4-BE49-F238E27FC236}">
                <a16:creationId xmlns:a16="http://schemas.microsoft.com/office/drawing/2014/main" id="{6DD4A471-8C5B-8A47-A601-C5B0561EE5B2}"/>
              </a:ext>
            </a:extLst>
          </p:cNvPr>
          <p:cNvSpPr txBox="1"/>
          <p:nvPr/>
        </p:nvSpPr>
        <p:spPr>
          <a:xfrm>
            <a:off x="2635219" y="4016052"/>
            <a:ext cx="67518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000" dirty="0"/>
              <a:t>si-CLP36</a:t>
            </a:r>
            <a:endParaRPr lang="zh-CN" altLang="en-US" sz="1000" dirty="0"/>
          </a:p>
        </p:txBody>
      </p:sp>
      <p:cxnSp>
        <p:nvCxnSpPr>
          <p:cNvPr id="48" name="直接连接符 47">
            <a:extLst>
              <a:ext uri="{FF2B5EF4-FFF2-40B4-BE49-F238E27FC236}">
                <a16:creationId xmlns:a16="http://schemas.microsoft.com/office/drawing/2014/main" id="{F2504530-A125-21FC-3EA9-1BA01F864A82}"/>
              </a:ext>
            </a:extLst>
          </p:cNvPr>
          <p:cNvCxnSpPr>
            <a:cxnSpLocks/>
          </p:cNvCxnSpPr>
          <p:nvPr/>
        </p:nvCxnSpPr>
        <p:spPr>
          <a:xfrm>
            <a:off x="1941386" y="894757"/>
            <a:ext cx="617576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49" name="文本框 48">
            <a:extLst>
              <a:ext uri="{FF2B5EF4-FFF2-40B4-BE49-F238E27FC236}">
                <a16:creationId xmlns:a16="http://schemas.microsoft.com/office/drawing/2014/main" id="{46A65C64-C08F-F963-ED12-78DE71F90AFB}"/>
              </a:ext>
            </a:extLst>
          </p:cNvPr>
          <p:cNvSpPr txBox="1"/>
          <p:nvPr/>
        </p:nvSpPr>
        <p:spPr>
          <a:xfrm>
            <a:off x="1992570" y="673396"/>
            <a:ext cx="516488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000" dirty="0" err="1"/>
              <a:t>si</a:t>
            </a:r>
            <a:r>
              <a:rPr lang="en-US" altLang="zh-CN" sz="1000" dirty="0"/>
              <a:t>-NC</a:t>
            </a:r>
            <a:endParaRPr lang="zh-CN" altLang="en-US" sz="1000" dirty="0"/>
          </a:p>
        </p:txBody>
      </p:sp>
      <p:cxnSp>
        <p:nvCxnSpPr>
          <p:cNvPr id="50" name="直接连接符 49">
            <a:extLst>
              <a:ext uri="{FF2B5EF4-FFF2-40B4-BE49-F238E27FC236}">
                <a16:creationId xmlns:a16="http://schemas.microsoft.com/office/drawing/2014/main" id="{D6D85B22-85CE-E8B1-C063-BFC409D909DD}"/>
              </a:ext>
            </a:extLst>
          </p:cNvPr>
          <p:cNvCxnSpPr>
            <a:cxnSpLocks/>
          </p:cNvCxnSpPr>
          <p:nvPr/>
        </p:nvCxnSpPr>
        <p:spPr>
          <a:xfrm>
            <a:off x="2647030" y="894757"/>
            <a:ext cx="617576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51" name="文本框 50">
            <a:extLst>
              <a:ext uri="{FF2B5EF4-FFF2-40B4-BE49-F238E27FC236}">
                <a16:creationId xmlns:a16="http://schemas.microsoft.com/office/drawing/2014/main" id="{ABDD0120-0C56-76A5-C9E0-3770E8F93278}"/>
              </a:ext>
            </a:extLst>
          </p:cNvPr>
          <p:cNvSpPr txBox="1"/>
          <p:nvPr/>
        </p:nvSpPr>
        <p:spPr>
          <a:xfrm>
            <a:off x="2698214" y="673396"/>
            <a:ext cx="67518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000" dirty="0"/>
              <a:t>si-CLP36</a:t>
            </a:r>
            <a:endParaRPr lang="zh-CN" altLang="en-US" sz="1000" dirty="0"/>
          </a:p>
        </p:txBody>
      </p:sp>
      <p:cxnSp>
        <p:nvCxnSpPr>
          <p:cNvPr id="52" name="直接连接符 51">
            <a:extLst>
              <a:ext uri="{FF2B5EF4-FFF2-40B4-BE49-F238E27FC236}">
                <a16:creationId xmlns:a16="http://schemas.microsoft.com/office/drawing/2014/main" id="{7D3CE273-073A-2631-DB7F-EDFDE7C09F74}"/>
              </a:ext>
            </a:extLst>
          </p:cNvPr>
          <p:cNvCxnSpPr>
            <a:cxnSpLocks/>
          </p:cNvCxnSpPr>
          <p:nvPr/>
        </p:nvCxnSpPr>
        <p:spPr>
          <a:xfrm>
            <a:off x="5534974" y="861528"/>
            <a:ext cx="617576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53" name="文本框 52">
            <a:extLst>
              <a:ext uri="{FF2B5EF4-FFF2-40B4-BE49-F238E27FC236}">
                <a16:creationId xmlns:a16="http://schemas.microsoft.com/office/drawing/2014/main" id="{3D460604-9D0A-D22C-7A23-F10D690C9B91}"/>
              </a:ext>
            </a:extLst>
          </p:cNvPr>
          <p:cNvSpPr txBox="1"/>
          <p:nvPr/>
        </p:nvSpPr>
        <p:spPr>
          <a:xfrm>
            <a:off x="5586158" y="640167"/>
            <a:ext cx="516488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000" dirty="0" err="1"/>
              <a:t>si</a:t>
            </a:r>
            <a:r>
              <a:rPr lang="en-US" altLang="zh-CN" sz="1000" dirty="0"/>
              <a:t>-NC</a:t>
            </a:r>
            <a:endParaRPr lang="zh-CN" altLang="en-US" sz="1000" dirty="0"/>
          </a:p>
        </p:txBody>
      </p:sp>
      <p:cxnSp>
        <p:nvCxnSpPr>
          <p:cNvPr id="54" name="直接连接符 53">
            <a:extLst>
              <a:ext uri="{FF2B5EF4-FFF2-40B4-BE49-F238E27FC236}">
                <a16:creationId xmlns:a16="http://schemas.microsoft.com/office/drawing/2014/main" id="{C76C8EBC-E1B0-7501-A211-88701D6044B9}"/>
              </a:ext>
            </a:extLst>
          </p:cNvPr>
          <p:cNvCxnSpPr>
            <a:cxnSpLocks/>
          </p:cNvCxnSpPr>
          <p:nvPr/>
        </p:nvCxnSpPr>
        <p:spPr>
          <a:xfrm>
            <a:off x="6240618" y="861528"/>
            <a:ext cx="617576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55" name="文本框 54">
            <a:extLst>
              <a:ext uri="{FF2B5EF4-FFF2-40B4-BE49-F238E27FC236}">
                <a16:creationId xmlns:a16="http://schemas.microsoft.com/office/drawing/2014/main" id="{25640D7C-5F73-C93C-089A-8BAD30909630}"/>
              </a:ext>
            </a:extLst>
          </p:cNvPr>
          <p:cNvSpPr txBox="1"/>
          <p:nvPr/>
        </p:nvSpPr>
        <p:spPr>
          <a:xfrm>
            <a:off x="6291802" y="640167"/>
            <a:ext cx="67518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000" dirty="0"/>
              <a:t>si-CLP36</a:t>
            </a:r>
            <a:endParaRPr lang="zh-CN" altLang="en-US" sz="1000" dirty="0"/>
          </a:p>
        </p:txBody>
      </p:sp>
      <p:cxnSp>
        <p:nvCxnSpPr>
          <p:cNvPr id="56" name="直接连接符 55">
            <a:extLst>
              <a:ext uri="{FF2B5EF4-FFF2-40B4-BE49-F238E27FC236}">
                <a16:creationId xmlns:a16="http://schemas.microsoft.com/office/drawing/2014/main" id="{2963E83B-73BF-472E-6D8D-64F04C56861E}"/>
              </a:ext>
            </a:extLst>
          </p:cNvPr>
          <p:cNvCxnSpPr>
            <a:cxnSpLocks/>
          </p:cNvCxnSpPr>
          <p:nvPr/>
        </p:nvCxnSpPr>
        <p:spPr>
          <a:xfrm>
            <a:off x="5507943" y="4203643"/>
            <a:ext cx="617576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57" name="文本框 56">
            <a:extLst>
              <a:ext uri="{FF2B5EF4-FFF2-40B4-BE49-F238E27FC236}">
                <a16:creationId xmlns:a16="http://schemas.microsoft.com/office/drawing/2014/main" id="{BB85F590-AF4B-DBFB-AD13-0EE8CF839D80}"/>
              </a:ext>
            </a:extLst>
          </p:cNvPr>
          <p:cNvSpPr txBox="1"/>
          <p:nvPr/>
        </p:nvSpPr>
        <p:spPr>
          <a:xfrm>
            <a:off x="5559127" y="3982282"/>
            <a:ext cx="516488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000" dirty="0" err="1"/>
              <a:t>si</a:t>
            </a:r>
            <a:r>
              <a:rPr lang="en-US" altLang="zh-CN" sz="1000" dirty="0"/>
              <a:t>-NC</a:t>
            </a:r>
            <a:endParaRPr lang="zh-CN" altLang="en-US" sz="1000" dirty="0"/>
          </a:p>
        </p:txBody>
      </p:sp>
      <p:cxnSp>
        <p:nvCxnSpPr>
          <p:cNvPr id="58" name="直接连接符 57">
            <a:extLst>
              <a:ext uri="{FF2B5EF4-FFF2-40B4-BE49-F238E27FC236}">
                <a16:creationId xmlns:a16="http://schemas.microsoft.com/office/drawing/2014/main" id="{8D7DD5A4-3572-D419-0118-EBE48665FE0B}"/>
              </a:ext>
            </a:extLst>
          </p:cNvPr>
          <p:cNvCxnSpPr>
            <a:cxnSpLocks/>
          </p:cNvCxnSpPr>
          <p:nvPr/>
        </p:nvCxnSpPr>
        <p:spPr>
          <a:xfrm>
            <a:off x="6213587" y="4203643"/>
            <a:ext cx="617576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59" name="文本框 58">
            <a:extLst>
              <a:ext uri="{FF2B5EF4-FFF2-40B4-BE49-F238E27FC236}">
                <a16:creationId xmlns:a16="http://schemas.microsoft.com/office/drawing/2014/main" id="{DDB20888-A126-46D6-E103-0D0459A008AB}"/>
              </a:ext>
            </a:extLst>
          </p:cNvPr>
          <p:cNvSpPr txBox="1"/>
          <p:nvPr/>
        </p:nvSpPr>
        <p:spPr>
          <a:xfrm>
            <a:off x="6264771" y="3982282"/>
            <a:ext cx="67518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000" dirty="0"/>
              <a:t>si-CLP36</a:t>
            </a:r>
            <a:endParaRPr lang="zh-CN" altLang="en-US" sz="1000" dirty="0"/>
          </a:p>
        </p:txBody>
      </p:sp>
      <p:sp>
        <p:nvSpPr>
          <p:cNvPr id="60" name="文本框 59">
            <a:extLst>
              <a:ext uri="{FF2B5EF4-FFF2-40B4-BE49-F238E27FC236}">
                <a16:creationId xmlns:a16="http://schemas.microsoft.com/office/drawing/2014/main" id="{A11A86C7-7A6D-CD18-B43E-2D3E179E045E}"/>
              </a:ext>
            </a:extLst>
          </p:cNvPr>
          <p:cNvSpPr txBox="1"/>
          <p:nvPr/>
        </p:nvSpPr>
        <p:spPr>
          <a:xfrm>
            <a:off x="4992147" y="4274713"/>
            <a:ext cx="37702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130</a:t>
            </a:r>
            <a:endParaRPr lang="zh-CN" altLang="en-US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1" name="文本框 60">
            <a:extLst>
              <a:ext uri="{FF2B5EF4-FFF2-40B4-BE49-F238E27FC236}">
                <a16:creationId xmlns:a16="http://schemas.microsoft.com/office/drawing/2014/main" id="{913F65FC-5D2A-DF73-3E66-D738B616488A}"/>
              </a:ext>
            </a:extLst>
          </p:cNvPr>
          <p:cNvSpPr txBox="1"/>
          <p:nvPr/>
        </p:nvSpPr>
        <p:spPr>
          <a:xfrm>
            <a:off x="1012279" y="3914894"/>
            <a:ext cx="5806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AKT</a:t>
            </a:r>
            <a:endParaRPr lang="zh-CN" altLang="en-US" dirty="0"/>
          </a:p>
        </p:txBody>
      </p:sp>
      <p:sp>
        <p:nvSpPr>
          <p:cNvPr id="62" name="文本框 61">
            <a:extLst>
              <a:ext uri="{FF2B5EF4-FFF2-40B4-BE49-F238E27FC236}">
                <a16:creationId xmlns:a16="http://schemas.microsoft.com/office/drawing/2014/main" id="{CA8F747E-EBA4-35B4-15E8-0E7D8E9368A6}"/>
              </a:ext>
            </a:extLst>
          </p:cNvPr>
          <p:cNvSpPr txBox="1"/>
          <p:nvPr/>
        </p:nvSpPr>
        <p:spPr>
          <a:xfrm>
            <a:off x="968454" y="565410"/>
            <a:ext cx="8226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P-AKT</a:t>
            </a:r>
            <a:endParaRPr lang="zh-CN" altLang="en-US" dirty="0"/>
          </a:p>
        </p:txBody>
      </p:sp>
      <p:sp>
        <p:nvSpPr>
          <p:cNvPr id="63" name="文本框 62">
            <a:extLst>
              <a:ext uri="{FF2B5EF4-FFF2-40B4-BE49-F238E27FC236}">
                <a16:creationId xmlns:a16="http://schemas.microsoft.com/office/drawing/2014/main" id="{C2B3EE1F-296F-FBBF-C155-3FB3677C735F}"/>
              </a:ext>
            </a:extLst>
          </p:cNvPr>
          <p:cNvSpPr txBox="1"/>
          <p:nvPr/>
        </p:nvSpPr>
        <p:spPr>
          <a:xfrm>
            <a:off x="6761072" y="4284226"/>
            <a:ext cx="85314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126kDa</a:t>
            </a:r>
            <a:endParaRPr lang="zh-CN" altLang="en-US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4" name="文本框 63">
            <a:extLst>
              <a:ext uri="{FF2B5EF4-FFF2-40B4-BE49-F238E27FC236}">
                <a16:creationId xmlns:a16="http://schemas.microsoft.com/office/drawing/2014/main" id="{A58B5DEA-14A8-C768-1B27-685B962406EA}"/>
              </a:ext>
            </a:extLst>
          </p:cNvPr>
          <p:cNvSpPr txBox="1"/>
          <p:nvPr/>
        </p:nvSpPr>
        <p:spPr>
          <a:xfrm>
            <a:off x="5159822" y="1109678"/>
            <a:ext cx="31290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70</a:t>
            </a:r>
            <a:endParaRPr lang="zh-CN" altLang="en-US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5" name="文本框 64">
            <a:extLst>
              <a:ext uri="{FF2B5EF4-FFF2-40B4-BE49-F238E27FC236}">
                <a16:creationId xmlns:a16="http://schemas.microsoft.com/office/drawing/2014/main" id="{1DEB8771-CB71-B652-8B1D-F8CB7195F1D8}"/>
              </a:ext>
            </a:extLst>
          </p:cNvPr>
          <p:cNvSpPr txBox="1"/>
          <p:nvPr/>
        </p:nvSpPr>
        <p:spPr>
          <a:xfrm>
            <a:off x="5124054" y="980989"/>
            <a:ext cx="37702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endParaRPr lang="zh-CN" altLang="en-US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6" name="文本框 65">
            <a:extLst>
              <a:ext uri="{FF2B5EF4-FFF2-40B4-BE49-F238E27FC236}">
                <a16:creationId xmlns:a16="http://schemas.microsoft.com/office/drawing/2014/main" id="{779FC32C-7F6F-78C1-3B65-8F0E541DA4F2}"/>
              </a:ext>
            </a:extLst>
          </p:cNvPr>
          <p:cNvSpPr txBox="1"/>
          <p:nvPr/>
        </p:nvSpPr>
        <p:spPr>
          <a:xfrm>
            <a:off x="5182664" y="1293401"/>
            <a:ext cx="37646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40</a:t>
            </a:r>
            <a:endParaRPr lang="zh-CN" altLang="en-US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7" name="文本框 66">
            <a:extLst>
              <a:ext uri="{FF2B5EF4-FFF2-40B4-BE49-F238E27FC236}">
                <a16:creationId xmlns:a16="http://schemas.microsoft.com/office/drawing/2014/main" id="{2CA2A189-A26D-5F88-A0D4-9A135B825029}"/>
              </a:ext>
            </a:extLst>
          </p:cNvPr>
          <p:cNvSpPr txBox="1"/>
          <p:nvPr/>
        </p:nvSpPr>
        <p:spPr>
          <a:xfrm>
            <a:off x="5195037" y="1565915"/>
            <a:ext cx="31290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25</a:t>
            </a:r>
            <a:endParaRPr lang="zh-CN" altLang="en-US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8" name="文本框 67">
            <a:extLst>
              <a:ext uri="{FF2B5EF4-FFF2-40B4-BE49-F238E27FC236}">
                <a16:creationId xmlns:a16="http://schemas.microsoft.com/office/drawing/2014/main" id="{319B8D82-3888-971C-E5F2-C82EA9600474}"/>
              </a:ext>
            </a:extLst>
          </p:cNvPr>
          <p:cNvSpPr txBox="1"/>
          <p:nvPr/>
        </p:nvSpPr>
        <p:spPr>
          <a:xfrm>
            <a:off x="5182664" y="1426828"/>
            <a:ext cx="31290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35</a:t>
            </a:r>
            <a:endParaRPr lang="zh-CN" altLang="en-US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4" name="文本框 73">
            <a:extLst>
              <a:ext uri="{FF2B5EF4-FFF2-40B4-BE49-F238E27FC236}">
                <a16:creationId xmlns:a16="http://schemas.microsoft.com/office/drawing/2014/main" id="{53BC90F7-E959-5F7D-EFFB-5A95D2364676}"/>
              </a:ext>
            </a:extLst>
          </p:cNvPr>
          <p:cNvSpPr txBox="1"/>
          <p:nvPr/>
        </p:nvSpPr>
        <p:spPr>
          <a:xfrm>
            <a:off x="5044525" y="4614977"/>
            <a:ext cx="31290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55</a:t>
            </a:r>
            <a:endParaRPr lang="zh-CN" altLang="en-US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5" name="文本框 74">
            <a:extLst>
              <a:ext uri="{FF2B5EF4-FFF2-40B4-BE49-F238E27FC236}">
                <a16:creationId xmlns:a16="http://schemas.microsoft.com/office/drawing/2014/main" id="{EA8438B3-61C1-D508-AF0F-4169B4425A3D}"/>
              </a:ext>
            </a:extLst>
          </p:cNvPr>
          <p:cNvSpPr txBox="1"/>
          <p:nvPr/>
        </p:nvSpPr>
        <p:spPr>
          <a:xfrm>
            <a:off x="5175801" y="1192016"/>
            <a:ext cx="31290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55</a:t>
            </a:r>
            <a:endParaRPr lang="zh-CN" altLang="en-US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6" name="文本框 75">
            <a:extLst>
              <a:ext uri="{FF2B5EF4-FFF2-40B4-BE49-F238E27FC236}">
                <a16:creationId xmlns:a16="http://schemas.microsoft.com/office/drawing/2014/main" id="{699F65C2-1515-0953-3044-B259A3187BC3}"/>
              </a:ext>
            </a:extLst>
          </p:cNvPr>
          <p:cNvSpPr txBox="1"/>
          <p:nvPr/>
        </p:nvSpPr>
        <p:spPr>
          <a:xfrm>
            <a:off x="5132372" y="854564"/>
            <a:ext cx="37702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130</a:t>
            </a:r>
            <a:endParaRPr lang="zh-CN" altLang="en-US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8" name="文本框 77">
            <a:extLst>
              <a:ext uri="{FF2B5EF4-FFF2-40B4-BE49-F238E27FC236}">
                <a16:creationId xmlns:a16="http://schemas.microsoft.com/office/drawing/2014/main" id="{2ECBA451-84D8-69D0-1392-C6D18DB6754E}"/>
              </a:ext>
            </a:extLst>
          </p:cNvPr>
          <p:cNvSpPr txBox="1"/>
          <p:nvPr/>
        </p:nvSpPr>
        <p:spPr>
          <a:xfrm>
            <a:off x="6849953" y="939446"/>
            <a:ext cx="85314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126kDa</a:t>
            </a:r>
            <a:endParaRPr lang="zh-CN" altLang="en-US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9" name="文本框 78">
            <a:extLst>
              <a:ext uri="{FF2B5EF4-FFF2-40B4-BE49-F238E27FC236}">
                <a16:creationId xmlns:a16="http://schemas.microsoft.com/office/drawing/2014/main" id="{9CF7F8D6-DFB7-87BC-3C19-8AB87D38A420}"/>
              </a:ext>
            </a:extLst>
          </p:cNvPr>
          <p:cNvSpPr txBox="1"/>
          <p:nvPr/>
        </p:nvSpPr>
        <p:spPr>
          <a:xfrm>
            <a:off x="4495057" y="3834063"/>
            <a:ext cx="6190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PI3K</a:t>
            </a:r>
            <a:endParaRPr lang="zh-CN" altLang="en-US" dirty="0"/>
          </a:p>
        </p:txBody>
      </p:sp>
      <p:sp>
        <p:nvSpPr>
          <p:cNvPr id="80" name="文本框 79">
            <a:extLst>
              <a:ext uri="{FF2B5EF4-FFF2-40B4-BE49-F238E27FC236}">
                <a16:creationId xmlns:a16="http://schemas.microsoft.com/office/drawing/2014/main" id="{90A8EEC7-DF28-91A0-122B-D5C8BA320331}"/>
              </a:ext>
            </a:extLst>
          </p:cNvPr>
          <p:cNvSpPr txBox="1"/>
          <p:nvPr/>
        </p:nvSpPr>
        <p:spPr>
          <a:xfrm>
            <a:off x="4423259" y="493239"/>
            <a:ext cx="8611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P-PI3K</a:t>
            </a:r>
            <a:endParaRPr lang="zh-CN" altLang="en-US" dirty="0"/>
          </a:p>
        </p:txBody>
      </p:sp>
      <p:sp>
        <p:nvSpPr>
          <p:cNvPr id="81" name="文本框 80">
            <a:extLst>
              <a:ext uri="{FF2B5EF4-FFF2-40B4-BE49-F238E27FC236}">
                <a16:creationId xmlns:a16="http://schemas.microsoft.com/office/drawing/2014/main" id="{B63F43BC-C778-5C5E-80FB-8960E04FE3F0}"/>
              </a:ext>
            </a:extLst>
          </p:cNvPr>
          <p:cNvSpPr txBox="1"/>
          <p:nvPr/>
        </p:nvSpPr>
        <p:spPr>
          <a:xfrm>
            <a:off x="9060485" y="4591816"/>
            <a:ext cx="31290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70</a:t>
            </a:r>
            <a:endParaRPr lang="zh-CN" altLang="en-US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2" name="文本框 81">
            <a:extLst>
              <a:ext uri="{FF2B5EF4-FFF2-40B4-BE49-F238E27FC236}">
                <a16:creationId xmlns:a16="http://schemas.microsoft.com/office/drawing/2014/main" id="{AE5C32DB-2198-5ED0-A1AA-6DF58E3F9008}"/>
              </a:ext>
            </a:extLst>
          </p:cNvPr>
          <p:cNvSpPr txBox="1"/>
          <p:nvPr/>
        </p:nvSpPr>
        <p:spPr>
          <a:xfrm>
            <a:off x="9028425" y="4436389"/>
            <a:ext cx="37702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endParaRPr lang="zh-CN" altLang="en-US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3" name="文本框 82">
            <a:extLst>
              <a:ext uri="{FF2B5EF4-FFF2-40B4-BE49-F238E27FC236}">
                <a16:creationId xmlns:a16="http://schemas.microsoft.com/office/drawing/2014/main" id="{98108028-07A4-8CFC-368D-B176E19EFFA8}"/>
              </a:ext>
            </a:extLst>
          </p:cNvPr>
          <p:cNvSpPr txBox="1"/>
          <p:nvPr/>
        </p:nvSpPr>
        <p:spPr>
          <a:xfrm>
            <a:off x="9060485" y="4816438"/>
            <a:ext cx="37646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40</a:t>
            </a:r>
            <a:endParaRPr lang="zh-CN" altLang="en-US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4" name="文本框 83">
            <a:extLst>
              <a:ext uri="{FF2B5EF4-FFF2-40B4-BE49-F238E27FC236}">
                <a16:creationId xmlns:a16="http://schemas.microsoft.com/office/drawing/2014/main" id="{48662C07-DF19-0DE2-29B5-37B1116F605E}"/>
              </a:ext>
            </a:extLst>
          </p:cNvPr>
          <p:cNvSpPr txBox="1"/>
          <p:nvPr/>
        </p:nvSpPr>
        <p:spPr>
          <a:xfrm>
            <a:off x="9078896" y="5059348"/>
            <a:ext cx="31290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25</a:t>
            </a:r>
            <a:endParaRPr lang="zh-CN" altLang="en-US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5" name="文本框 84">
            <a:extLst>
              <a:ext uri="{FF2B5EF4-FFF2-40B4-BE49-F238E27FC236}">
                <a16:creationId xmlns:a16="http://schemas.microsoft.com/office/drawing/2014/main" id="{7CE5773F-709C-5FCA-0F4F-00AA38FC6E4C}"/>
              </a:ext>
            </a:extLst>
          </p:cNvPr>
          <p:cNvSpPr txBox="1"/>
          <p:nvPr/>
        </p:nvSpPr>
        <p:spPr>
          <a:xfrm>
            <a:off x="9072065" y="4941669"/>
            <a:ext cx="31290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35</a:t>
            </a:r>
            <a:endParaRPr lang="zh-CN" altLang="en-US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6" name="文本框 85">
            <a:extLst>
              <a:ext uri="{FF2B5EF4-FFF2-40B4-BE49-F238E27FC236}">
                <a16:creationId xmlns:a16="http://schemas.microsoft.com/office/drawing/2014/main" id="{30DDE35F-BE29-6827-8FA9-9216F7AD96F5}"/>
              </a:ext>
            </a:extLst>
          </p:cNvPr>
          <p:cNvSpPr txBox="1"/>
          <p:nvPr/>
        </p:nvSpPr>
        <p:spPr>
          <a:xfrm>
            <a:off x="10812077" y="4845925"/>
            <a:ext cx="85314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37kDa</a:t>
            </a:r>
            <a:endParaRPr lang="zh-CN" altLang="en-US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7" name="文本框 86">
            <a:extLst>
              <a:ext uri="{FF2B5EF4-FFF2-40B4-BE49-F238E27FC236}">
                <a16:creationId xmlns:a16="http://schemas.microsoft.com/office/drawing/2014/main" id="{7E48F7E2-0A37-E2E8-78F7-0EDF1BDCFCF0}"/>
              </a:ext>
            </a:extLst>
          </p:cNvPr>
          <p:cNvSpPr txBox="1"/>
          <p:nvPr/>
        </p:nvSpPr>
        <p:spPr>
          <a:xfrm>
            <a:off x="11010551" y="1329407"/>
            <a:ext cx="85314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37kDa</a:t>
            </a:r>
            <a:endParaRPr lang="zh-CN" altLang="en-US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88" name="直接连接符 87">
            <a:extLst>
              <a:ext uri="{FF2B5EF4-FFF2-40B4-BE49-F238E27FC236}">
                <a16:creationId xmlns:a16="http://schemas.microsoft.com/office/drawing/2014/main" id="{E8A72DDA-5302-292A-0F11-389D5ADC414A}"/>
              </a:ext>
            </a:extLst>
          </p:cNvPr>
          <p:cNvCxnSpPr>
            <a:cxnSpLocks/>
          </p:cNvCxnSpPr>
          <p:nvPr/>
        </p:nvCxnSpPr>
        <p:spPr>
          <a:xfrm>
            <a:off x="9533225" y="4424756"/>
            <a:ext cx="617576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89" name="文本框 88">
            <a:extLst>
              <a:ext uri="{FF2B5EF4-FFF2-40B4-BE49-F238E27FC236}">
                <a16:creationId xmlns:a16="http://schemas.microsoft.com/office/drawing/2014/main" id="{DC355157-64C2-2D9A-EC47-DA17AA89C1B7}"/>
              </a:ext>
            </a:extLst>
          </p:cNvPr>
          <p:cNvSpPr txBox="1"/>
          <p:nvPr/>
        </p:nvSpPr>
        <p:spPr>
          <a:xfrm>
            <a:off x="9584409" y="4203395"/>
            <a:ext cx="516488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000" dirty="0" err="1"/>
              <a:t>si</a:t>
            </a:r>
            <a:r>
              <a:rPr lang="en-US" altLang="zh-CN" sz="1000" dirty="0"/>
              <a:t>-NC</a:t>
            </a:r>
            <a:endParaRPr lang="zh-CN" altLang="en-US" sz="1000" dirty="0"/>
          </a:p>
        </p:txBody>
      </p:sp>
      <p:cxnSp>
        <p:nvCxnSpPr>
          <p:cNvPr id="90" name="直接连接符 89">
            <a:extLst>
              <a:ext uri="{FF2B5EF4-FFF2-40B4-BE49-F238E27FC236}">
                <a16:creationId xmlns:a16="http://schemas.microsoft.com/office/drawing/2014/main" id="{5735836C-BC24-FB30-E1DF-8264B40872F0}"/>
              </a:ext>
            </a:extLst>
          </p:cNvPr>
          <p:cNvCxnSpPr>
            <a:cxnSpLocks/>
          </p:cNvCxnSpPr>
          <p:nvPr/>
        </p:nvCxnSpPr>
        <p:spPr>
          <a:xfrm>
            <a:off x="10238869" y="4424756"/>
            <a:ext cx="617576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91" name="文本框 90">
            <a:extLst>
              <a:ext uri="{FF2B5EF4-FFF2-40B4-BE49-F238E27FC236}">
                <a16:creationId xmlns:a16="http://schemas.microsoft.com/office/drawing/2014/main" id="{54F2D78C-000A-297B-17A4-295E6F484176}"/>
              </a:ext>
            </a:extLst>
          </p:cNvPr>
          <p:cNvSpPr txBox="1"/>
          <p:nvPr/>
        </p:nvSpPr>
        <p:spPr>
          <a:xfrm>
            <a:off x="10261701" y="4203395"/>
            <a:ext cx="67518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000" dirty="0"/>
              <a:t>si-CLP36</a:t>
            </a:r>
            <a:endParaRPr lang="zh-CN" altLang="en-US" sz="1000" dirty="0"/>
          </a:p>
        </p:txBody>
      </p:sp>
      <p:sp>
        <p:nvSpPr>
          <p:cNvPr id="92" name="文本框 91">
            <a:extLst>
              <a:ext uri="{FF2B5EF4-FFF2-40B4-BE49-F238E27FC236}">
                <a16:creationId xmlns:a16="http://schemas.microsoft.com/office/drawing/2014/main" id="{D5E59A36-E017-B6F3-4E5F-A53FC066C997}"/>
              </a:ext>
            </a:extLst>
          </p:cNvPr>
          <p:cNvSpPr txBox="1"/>
          <p:nvPr/>
        </p:nvSpPr>
        <p:spPr>
          <a:xfrm>
            <a:off x="8472809" y="3734679"/>
            <a:ext cx="7040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CREB</a:t>
            </a:r>
            <a:endParaRPr lang="zh-CN" altLang="en-US" dirty="0"/>
          </a:p>
        </p:txBody>
      </p:sp>
      <p:sp>
        <p:nvSpPr>
          <p:cNvPr id="93" name="文本框 92">
            <a:extLst>
              <a:ext uri="{FF2B5EF4-FFF2-40B4-BE49-F238E27FC236}">
                <a16:creationId xmlns:a16="http://schemas.microsoft.com/office/drawing/2014/main" id="{543BA12B-FBF5-812C-D152-8C306FDCECEF}"/>
              </a:ext>
            </a:extLst>
          </p:cNvPr>
          <p:cNvSpPr txBox="1"/>
          <p:nvPr/>
        </p:nvSpPr>
        <p:spPr>
          <a:xfrm>
            <a:off x="8542977" y="611840"/>
            <a:ext cx="9460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P-CREB</a:t>
            </a:r>
            <a:endParaRPr lang="zh-CN" altLang="en-US" dirty="0"/>
          </a:p>
        </p:txBody>
      </p:sp>
      <p:sp>
        <p:nvSpPr>
          <p:cNvPr id="94" name="文本框 93">
            <a:extLst>
              <a:ext uri="{FF2B5EF4-FFF2-40B4-BE49-F238E27FC236}">
                <a16:creationId xmlns:a16="http://schemas.microsoft.com/office/drawing/2014/main" id="{BE8C7738-52F6-7F92-14D7-4971B89333CF}"/>
              </a:ext>
            </a:extLst>
          </p:cNvPr>
          <p:cNvSpPr txBox="1"/>
          <p:nvPr/>
        </p:nvSpPr>
        <p:spPr>
          <a:xfrm>
            <a:off x="9280495" y="1155693"/>
            <a:ext cx="31290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70</a:t>
            </a:r>
            <a:endParaRPr lang="zh-CN" altLang="en-US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5" name="文本框 94">
            <a:extLst>
              <a:ext uri="{FF2B5EF4-FFF2-40B4-BE49-F238E27FC236}">
                <a16:creationId xmlns:a16="http://schemas.microsoft.com/office/drawing/2014/main" id="{2A4EF8BC-EDEE-1757-6CE9-FDBB74A3760F}"/>
              </a:ext>
            </a:extLst>
          </p:cNvPr>
          <p:cNvSpPr txBox="1"/>
          <p:nvPr/>
        </p:nvSpPr>
        <p:spPr>
          <a:xfrm>
            <a:off x="9216938" y="1039443"/>
            <a:ext cx="37702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endParaRPr lang="zh-CN" altLang="en-US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6" name="文本框 95">
            <a:extLst>
              <a:ext uri="{FF2B5EF4-FFF2-40B4-BE49-F238E27FC236}">
                <a16:creationId xmlns:a16="http://schemas.microsoft.com/office/drawing/2014/main" id="{2F7397A8-35EE-11F6-93C8-BEEA4B6AD42F}"/>
              </a:ext>
            </a:extLst>
          </p:cNvPr>
          <p:cNvSpPr txBox="1"/>
          <p:nvPr/>
        </p:nvSpPr>
        <p:spPr>
          <a:xfrm>
            <a:off x="9271503" y="1599823"/>
            <a:ext cx="31290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25</a:t>
            </a:r>
            <a:endParaRPr lang="zh-CN" altLang="en-US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7" name="文本框 96">
            <a:extLst>
              <a:ext uri="{FF2B5EF4-FFF2-40B4-BE49-F238E27FC236}">
                <a16:creationId xmlns:a16="http://schemas.microsoft.com/office/drawing/2014/main" id="{951336F0-8D10-89B8-4B20-CE9D84A94925}"/>
              </a:ext>
            </a:extLst>
          </p:cNvPr>
          <p:cNvSpPr txBox="1"/>
          <p:nvPr/>
        </p:nvSpPr>
        <p:spPr>
          <a:xfrm>
            <a:off x="9264825" y="1486488"/>
            <a:ext cx="31290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35</a:t>
            </a:r>
            <a:endParaRPr lang="zh-CN" altLang="en-US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8" name="文本框 97">
            <a:extLst>
              <a:ext uri="{FF2B5EF4-FFF2-40B4-BE49-F238E27FC236}">
                <a16:creationId xmlns:a16="http://schemas.microsoft.com/office/drawing/2014/main" id="{6E2FB505-F9A6-3C45-47E7-CDA57B752471}"/>
              </a:ext>
            </a:extLst>
          </p:cNvPr>
          <p:cNvSpPr txBox="1"/>
          <p:nvPr/>
        </p:nvSpPr>
        <p:spPr>
          <a:xfrm>
            <a:off x="9041183" y="4708817"/>
            <a:ext cx="31290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55</a:t>
            </a:r>
            <a:endParaRPr lang="zh-CN" altLang="en-US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9" name="文本框 98">
            <a:extLst>
              <a:ext uri="{FF2B5EF4-FFF2-40B4-BE49-F238E27FC236}">
                <a16:creationId xmlns:a16="http://schemas.microsoft.com/office/drawing/2014/main" id="{7CD48A41-E6B3-C3E8-B4D3-B325A295D323}"/>
              </a:ext>
            </a:extLst>
          </p:cNvPr>
          <p:cNvSpPr txBox="1"/>
          <p:nvPr/>
        </p:nvSpPr>
        <p:spPr>
          <a:xfrm>
            <a:off x="9273048" y="1378867"/>
            <a:ext cx="31290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40</a:t>
            </a:r>
            <a:endParaRPr lang="zh-CN" altLang="en-US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0" name="文本框 99">
            <a:extLst>
              <a:ext uri="{FF2B5EF4-FFF2-40B4-BE49-F238E27FC236}">
                <a16:creationId xmlns:a16="http://schemas.microsoft.com/office/drawing/2014/main" id="{56774665-7799-B57D-892E-C76208DB1B02}"/>
              </a:ext>
            </a:extLst>
          </p:cNvPr>
          <p:cNvSpPr txBox="1"/>
          <p:nvPr/>
        </p:nvSpPr>
        <p:spPr>
          <a:xfrm>
            <a:off x="9271503" y="1261188"/>
            <a:ext cx="31290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55</a:t>
            </a:r>
            <a:endParaRPr lang="zh-CN" altLang="en-US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1" name="文本框 100">
            <a:extLst>
              <a:ext uri="{FF2B5EF4-FFF2-40B4-BE49-F238E27FC236}">
                <a16:creationId xmlns:a16="http://schemas.microsoft.com/office/drawing/2014/main" id="{D794E360-5C39-5961-F40D-E5AE9DA75085}"/>
              </a:ext>
            </a:extLst>
          </p:cNvPr>
          <p:cNvSpPr txBox="1"/>
          <p:nvPr/>
        </p:nvSpPr>
        <p:spPr>
          <a:xfrm>
            <a:off x="1245575" y="6344111"/>
            <a:ext cx="11464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Figure 5D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0836392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77</TotalTime>
  <Words>86</Words>
  <Application>Microsoft Office PowerPoint</Application>
  <PresentationFormat>宽屏</PresentationFormat>
  <Paragraphs>84</Paragraphs>
  <Slides>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7" baseType="lpstr">
      <vt:lpstr>等线</vt:lpstr>
      <vt:lpstr>等线 Light</vt:lpstr>
      <vt:lpstr>Arial</vt:lpstr>
      <vt:lpstr>Times New Roman</vt:lpstr>
      <vt:lpstr>Office 主题​​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Ada</dc:creator>
  <cp:lastModifiedBy>Ada</cp:lastModifiedBy>
  <cp:revision>1</cp:revision>
  <dcterms:created xsi:type="dcterms:W3CDTF">2024-07-29T05:51:10Z</dcterms:created>
  <dcterms:modified xsi:type="dcterms:W3CDTF">2024-07-29T07:09:02Z</dcterms:modified>
</cp:coreProperties>
</file>