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92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A9F0-493D-47EC-B1C1-81EA29290B62}" type="datetimeFigureOut">
              <a:rPr lang="tr-TR" smtClean="0"/>
              <a:t>24.07.2024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BF3C-D3E6-4435-9431-4C298864FC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671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A9F0-493D-47EC-B1C1-81EA29290B62}" type="datetimeFigureOut">
              <a:rPr lang="tr-TR" smtClean="0"/>
              <a:t>24.07.2024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BF3C-D3E6-4435-9431-4C298864FC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727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A9F0-493D-47EC-B1C1-81EA29290B62}" type="datetimeFigureOut">
              <a:rPr lang="tr-TR" smtClean="0"/>
              <a:t>24.07.2024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BF3C-D3E6-4435-9431-4C298864FC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9721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A9F0-493D-47EC-B1C1-81EA29290B62}" type="datetimeFigureOut">
              <a:rPr lang="tr-TR" smtClean="0"/>
              <a:t>24.07.2024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BF3C-D3E6-4435-9431-4C298864FC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244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A9F0-493D-47EC-B1C1-81EA29290B62}" type="datetimeFigureOut">
              <a:rPr lang="tr-TR" smtClean="0"/>
              <a:t>24.07.2024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BF3C-D3E6-4435-9431-4C298864FC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9085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A9F0-493D-47EC-B1C1-81EA29290B62}" type="datetimeFigureOut">
              <a:rPr lang="tr-TR" smtClean="0"/>
              <a:t>24.07.2024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BF3C-D3E6-4435-9431-4C298864FC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4284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A9F0-493D-47EC-B1C1-81EA29290B62}" type="datetimeFigureOut">
              <a:rPr lang="tr-TR" smtClean="0"/>
              <a:t>24.07.2024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BF3C-D3E6-4435-9431-4C298864FC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9524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A9F0-493D-47EC-B1C1-81EA29290B62}" type="datetimeFigureOut">
              <a:rPr lang="tr-TR" smtClean="0"/>
              <a:t>24.07.2024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BF3C-D3E6-4435-9431-4C298864FC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2350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A9F0-493D-47EC-B1C1-81EA29290B62}" type="datetimeFigureOut">
              <a:rPr lang="tr-TR" smtClean="0"/>
              <a:t>24.07.2024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BF3C-D3E6-4435-9431-4C298864FC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7325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A9F0-493D-47EC-B1C1-81EA29290B62}" type="datetimeFigureOut">
              <a:rPr lang="tr-TR" smtClean="0"/>
              <a:t>24.07.2024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BF3C-D3E6-4435-9431-4C298864FC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0303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A9F0-493D-47EC-B1C1-81EA29290B62}" type="datetimeFigureOut">
              <a:rPr lang="tr-TR" smtClean="0"/>
              <a:t>24.07.2024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BF3C-D3E6-4435-9431-4C298864FC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91658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8A9F0-493D-47EC-B1C1-81EA29290B62}" type="datetimeFigureOut">
              <a:rPr lang="tr-TR" smtClean="0"/>
              <a:t>24.07.2024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7BF3C-D3E6-4435-9431-4C298864FC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8000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Code Book for Rule Based SPEA2</a:t>
            </a:r>
            <a:endParaRPr lang="en-US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9542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Candidate.py File – Part-1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398" y="1825625"/>
            <a:ext cx="10043203" cy="4351338"/>
          </a:xfrm>
        </p:spPr>
      </p:pic>
    </p:spTree>
    <p:extLst>
      <p:ext uri="{BB962C8B-B14F-4D97-AF65-F5344CB8AC3E}">
        <p14:creationId xmlns:p14="http://schemas.microsoft.com/office/powerpoint/2010/main" val="235171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Candidate.py File – Part-2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002" y="1825625"/>
            <a:ext cx="10405996" cy="4351338"/>
          </a:xfrm>
        </p:spPr>
      </p:pic>
    </p:spTree>
    <p:extLst>
      <p:ext uri="{BB962C8B-B14F-4D97-AF65-F5344CB8AC3E}">
        <p14:creationId xmlns:p14="http://schemas.microsoft.com/office/powerpoint/2010/main" val="312016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Candidate.py File – Part-3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918" y="1384189"/>
            <a:ext cx="8343095" cy="5158455"/>
          </a:xfrm>
        </p:spPr>
      </p:pic>
    </p:spTree>
    <p:extLst>
      <p:ext uri="{BB962C8B-B14F-4D97-AF65-F5344CB8AC3E}">
        <p14:creationId xmlns:p14="http://schemas.microsoft.com/office/powerpoint/2010/main" val="264876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Candidate.py File – Part-4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162" y="1457763"/>
            <a:ext cx="7929675" cy="5074644"/>
          </a:xfrm>
        </p:spPr>
      </p:pic>
    </p:spTree>
    <p:extLst>
      <p:ext uri="{BB962C8B-B14F-4D97-AF65-F5344CB8AC3E}">
        <p14:creationId xmlns:p14="http://schemas.microsoft.com/office/powerpoint/2010/main" val="416527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Candidate.py File – Part-5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289" y="1794094"/>
            <a:ext cx="8181421" cy="4351338"/>
          </a:xfrm>
        </p:spPr>
      </p:pic>
    </p:spTree>
    <p:extLst>
      <p:ext uri="{BB962C8B-B14F-4D97-AF65-F5344CB8AC3E}">
        <p14:creationId xmlns:p14="http://schemas.microsoft.com/office/powerpoint/2010/main" val="46961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Candidate.py File – Part-6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640" y="1541846"/>
            <a:ext cx="8362388" cy="4351338"/>
          </a:xfrm>
        </p:spPr>
      </p:pic>
    </p:spTree>
    <p:extLst>
      <p:ext uri="{BB962C8B-B14F-4D97-AF65-F5344CB8AC3E}">
        <p14:creationId xmlns:p14="http://schemas.microsoft.com/office/powerpoint/2010/main" val="21316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Candidate.py File – Part-7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10515600" cy="4072763"/>
          </a:xfrm>
        </p:spPr>
      </p:pic>
    </p:spTree>
    <p:extLst>
      <p:ext uri="{BB962C8B-B14F-4D97-AF65-F5344CB8AC3E}">
        <p14:creationId xmlns:p14="http://schemas.microsoft.com/office/powerpoint/2010/main" val="275320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Candidate.py File – Part-8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65" y="1690688"/>
            <a:ext cx="10515600" cy="4258167"/>
          </a:xfrm>
        </p:spPr>
      </p:pic>
    </p:spTree>
    <p:extLst>
      <p:ext uri="{BB962C8B-B14F-4D97-AF65-F5344CB8AC3E}">
        <p14:creationId xmlns:p14="http://schemas.microsoft.com/office/powerpoint/2010/main" val="296766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r>
              <a:rPr lang="tr-TR" sz="7200" dirty="0" smtClean="0"/>
              <a:t>fitnessFunction.py</a:t>
            </a:r>
            <a:endParaRPr lang="tr-TR" sz="7200" dirty="0"/>
          </a:p>
        </p:txBody>
      </p:sp>
    </p:spTree>
    <p:extLst>
      <p:ext uri="{BB962C8B-B14F-4D97-AF65-F5344CB8AC3E}">
        <p14:creationId xmlns:p14="http://schemas.microsoft.com/office/powerpoint/2010/main" val="187031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fitnessFunction.py File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975" y="1373680"/>
            <a:ext cx="8979328" cy="5231001"/>
          </a:xfrm>
        </p:spPr>
      </p:pic>
    </p:spTree>
    <p:extLst>
      <p:ext uri="{BB962C8B-B14F-4D97-AF65-F5344CB8AC3E}">
        <p14:creationId xmlns:p14="http://schemas.microsoft.com/office/powerpoint/2010/main" val="246700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Files</a:t>
            </a:r>
            <a:endParaRPr lang="en-US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972" y="1540634"/>
            <a:ext cx="7766586" cy="4621239"/>
          </a:xfrm>
        </p:spPr>
      </p:pic>
    </p:spTree>
    <p:extLst>
      <p:ext uri="{BB962C8B-B14F-4D97-AF65-F5344CB8AC3E}">
        <p14:creationId xmlns:p14="http://schemas.microsoft.com/office/powerpoint/2010/main" val="163227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r>
              <a:rPr lang="tr-TR" sz="6600" dirty="0" smtClean="0"/>
              <a:t>populationSPEA.py  File</a:t>
            </a:r>
            <a:endParaRPr lang="tr-TR" sz="6600" dirty="0"/>
          </a:p>
        </p:txBody>
      </p:sp>
    </p:spTree>
    <p:extLst>
      <p:ext uri="{BB962C8B-B14F-4D97-AF65-F5344CB8AC3E}">
        <p14:creationId xmlns:p14="http://schemas.microsoft.com/office/powerpoint/2010/main" val="376913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populationSPEA.py Part-1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326" y="1447253"/>
            <a:ext cx="9229348" cy="4764362"/>
          </a:xfrm>
        </p:spPr>
      </p:pic>
    </p:spTree>
    <p:extLst>
      <p:ext uri="{BB962C8B-B14F-4D97-AF65-F5344CB8AC3E}">
        <p14:creationId xmlns:p14="http://schemas.microsoft.com/office/powerpoint/2010/main" val="73534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populationSPEA.py </a:t>
            </a:r>
            <a:r>
              <a:rPr lang="tr-TR" dirty="0" smtClean="0"/>
              <a:t>Part-2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89922"/>
            <a:ext cx="10515600" cy="4321692"/>
          </a:xfrm>
        </p:spPr>
      </p:pic>
    </p:spTree>
    <p:extLst>
      <p:ext uri="{BB962C8B-B14F-4D97-AF65-F5344CB8AC3E}">
        <p14:creationId xmlns:p14="http://schemas.microsoft.com/office/powerpoint/2010/main" val="423760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populationSPEA.py </a:t>
            </a:r>
            <a:r>
              <a:rPr lang="tr-TR" dirty="0" smtClean="0"/>
              <a:t>Part-3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89294"/>
            <a:ext cx="10258461" cy="5226816"/>
          </a:xfrm>
        </p:spPr>
      </p:pic>
    </p:spTree>
    <p:extLst>
      <p:ext uri="{BB962C8B-B14F-4D97-AF65-F5344CB8AC3E}">
        <p14:creationId xmlns:p14="http://schemas.microsoft.com/office/powerpoint/2010/main" val="227072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populationSPEA.py </a:t>
            </a:r>
            <a:r>
              <a:rPr lang="tr-TR" dirty="0" smtClean="0"/>
              <a:t>Part-4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942" y="1331639"/>
            <a:ext cx="10620967" cy="5111202"/>
          </a:xfrm>
        </p:spPr>
      </p:pic>
    </p:spTree>
    <p:extLst>
      <p:ext uri="{BB962C8B-B14F-4D97-AF65-F5344CB8AC3E}">
        <p14:creationId xmlns:p14="http://schemas.microsoft.com/office/powerpoint/2010/main" val="406321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populationSPEA.py </a:t>
            </a:r>
            <a:r>
              <a:rPr lang="tr-TR" dirty="0" smtClean="0"/>
              <a:t>Part-5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067" y="1342148"/>
            <a:ext cx="8682249" cy="5061717"/>
          </a:xfrm>
        </p:spPr>
      </p:pic>
    </p:spTree>
    <p:extLst>
      <p:ext uri="{BB962C8B-B14F-4D97-AF65-F5344CB8AC3E}">
        <p14:creationId xmlns:p14="http://schemas.microsoft.com/office/powerpoint/2010/main" val="83895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populationSPEA.py </a:t>
            </a:r>
            <a:r>
              <a:rPr lang="tr-TR" dirty="0" smtClean="0"/>
              <a:t>Part-6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117" y="1482450"/>
            <a:ext cx="10515600" cy="4802735"/>
          </a:xfrm>
        </p:spPr>
      </p:pic>
    </p:spTree>
    <p:extLst>
      <p:ext uri="{BB962C8B-B14F-4D97-AF65-F5344CB8AC3E}">
        <p14:creationId xmlns:p14="http://schemas.microsoft.com/office/powerpoint/2010/main" val="40404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populationSPEA.py </a:t>
            </a:r>
            <a:r>
              <a:rPr lang="tr-TR" dirty="0" smtClean="0"/>
              <a:t>Part-7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011" y="1478783"/>
            <a:ext cx="10071978" cy="4837934"/>
          </a:xfrm>
        </p:spPr>
      </p:pic>
    </p:spTree>
    <p:extLst>
      <p:ext uri="{BB962C8B-B14F-4D97-AF65-F5344CB8AC3E}">
        <p14:creationId xmlns:p14="http://schemas.microsoft.com/office/powerpoint/2010/main" val="402255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populationSPEA.py </a:t>
            </a:r>
            <a:r>
              <a:rPr lang="tr-TR" dirty="0" smtClean="0"/>
              <a:t>Part-8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74" y="1457763"/>
            <a:ext cx="9588115" cy="5021480"/>
          </a:xfrm>
        </p:spPr>
      </p:pic>
    </p:spTree>
    <p:extLst>
      <p:ext uri="{BB962C8B-B14F-4D97-AF65-F5344CB8AC3E}">
        <p14:creationId xmlns:p14="http://schemas.microsoft.com/office/powerpoint/2010/main" val="330575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74792"/>
          </a:xfrm>
        </p:spPr>
        <p:txBody>
          <a:bodyPr/>
          <a:lstStyle/>
          <a:p>
            <a:r>
              <a:rPr lang="tr-TR" dirty="0"/>
              <a:t>populationSPEA.py </a:t>
            </a:r>
            <a:r>
              <a:rPr lang="tr-TR" dirty="0" smtClean="0"/>
              <a:t>Part-9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83886"/>
            <a:ext cx="10696730" cy="4943037"/>
          </a:xfrm>
        </p:spPr>
      </p:pic>
    </p:spTree>
    <p:extLst>
      <p:ext uri="{BB962C8B-B14F-4D97-AF65-F5344CB8AC3E}">
        <p14:creationId xmlns:p14="http://schemas.microsoft.com/office/powerpoint/2010/main" val="303887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csv File Structure</a:t>
            </a:r>
            <a:endParaRPr lang="en-US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549" y="1768949"/>
            <a:ext cx="7156902" cy="4344267"/>
          </a:xfrm>
        </p:spPr>
      </p:pic>
    </p:spTree>
    <p:extLst>
      <p:ext uri="{BB962C8B-B14F-4D97-AF65-F5344CB8AC3E}">
        <p14:creationId xmlns:p14="http://schemas.microsoft.com/office/powerpoint/2010/main" val="159043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populationSPEA.py </a:t>
            </a:r>
            <a:r>
              <a:rPr lang="tr-TR" dirty="0" smtClean="0"/>
              <a:t>Part-10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385" y="1457762"/>
            <a:ext cx="8854587" cy="4921075"/>
          </a:xfrm>
        </p:spPr>
      </p:pic>
    </p:spTree>
    <p:extLst>
      <p:ext uri="{BB962C8B-B14F-4D97-AF65-F5344CB8AC3E}">
        <p14:creationId xmlns:p14="http://schemas.microsoft.com/office/powerpoint/2010/main" val="18807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populationSPEA.py </a:t>
            </a:r>
            <a:r>
              <a:rPr lang="tr-TR" dirty="0" smtClean="0"/>
              <a:t>Part-11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51021"/>
            <a:ext cx="10515600" cy="4750082"/>
          </a:xfrm>
        </p:spPr>
      </p:pic>
    </p:spTree>
    <p:extLst>
      <p:ext uri="{BB962C8B-B14F-4D97-AF65-F5344CB8AC3E}">
        <p14:creationId xmlns:p14="http://schemas.microsoft.com/office/powerpoint/2010/main" val="35998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pPr marL="0" indent="0" algn="ctr">
              <a:buNone/>
            </a:pPr>
            <a:r>
              <a:rPr lang="tr-TR" sz="6600" dirty="0" smtClean="0"/>
              <a:t>GAProcedures.py File</a:t>
            </a:r>
            <a:endParaRPr lang="tr-TR" sz="6600" dirty="0"/>
          </a:p>
        </p:txBody>
      </p:sp>
    </p:spTree>
    <p:extLst>
      <p:ext uri="{BB962C8B-B14F-4D97-AF65-F5344CB8AC3E}">
        <p14:creationId xmlns:p14="http://schemas.microsoft.com/office/powerpoint/2010/main" val="191640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GAProcedures.py </a:t>
            </a:r>
            <a:r>
              <a:rPr lang="tr-TR" dirty="0" smtClean="0"/>
              <a:t>File Part-1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885" y="1825625"/>
            <a:ext cx="8926229" cy="4351338"/>
          </a:xfrm>
        </p:spPr>
      </p:pic>
    </p:spTree>
    <p:extLst>
      <p:ext uri="{BB962C8B-B14F-4D97-AF65-F5344CB8AC3E}">
        <p14:creationId xmlns:p14="http://schemas.microsoft.com/office/powerpoint/2010/main" val="139475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GAProcedures.py File </a:t>
            </a:r>
            <a:r>
              <a:rPr lang="tr-TR" dirty="0" smtClean="0"/>
              <a:t>Part-2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135" y="1426232"/>
            <a:ext cx="9537395" cy="5148970"/>
          </a:xfrm>
        </p:spPr>
      </p:pic>
    </p:spTree>
    <p:extLst>
      <p:ext uri="{BB962C8B-B14F-4D97-AF65-F5344CB8AC3E}">
        <p14:creationId xmlns:p14="http://schemas.microsoft.com/office/powerpoint/2010/main" val="216628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GAProcedures.py File </a:t>
            </a:r>
            <a:r>
              <a:rPr lang="tr-TR" dirty="0" smtClean="0"/>
              <a:t>Part-3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940" y="1447253"/>
            <a:ext cx="8434647" cy="4953547"/>
          </a:xfrm>
        </p:spPr>
      </p:pic>
    </p:spTree>
    <p:extLst>
      <p:ext uri="{BB962C8B-B14F-4D97-AF65-F5344CB8AC3E}">
        <p14:creationId xmlns:p14="http://schemas.microsoft.com/office/powerpoint/2010/main" val="253596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GAProcedures.py File </a:t>
            </a:r>
            <a:r>
              <a:rPr lang="tr-TR" dirty="0" smtClean="0"/>
              <a:t>Part-4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80327"/>
            <a:ext cx="10515600" cy="4536390"/>
          </a:xfrm>
        </p:spPr>
      </p:pic>
    </p:spTree>
    <p:extLst>
      <p:ext uri="{BB962C8B-B14F-4D97-AF65-F5344CB8AC3E}">
        <p14:creationId xmlns:p14="http://schemas.microsoft.com/office/powerpoint/2010/main" val="347059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pPr marL="0" indent="0" algn="ctr">
              <a:buNone/>
            </a:pPr>
            <a:r>
              <a:rPr lang="en-US" sz="6600" dirty="0" smtClean="0"/>
              <a:t>Spea2.py </a:t>
            </a:r>
            <a:r>
              <a:rPr lang="en-US" sz="6600" dirty="0"/>
              <a:t>File ( Run this file)</a:t>
            </a:r>
            <a:endParaRPr lang="tr-TR" sz="6600" dirty="0"/>
          </a:p>
        </p:txBody>
      </p:sp>
    </p:spTree>
    <p:extLst>
      <p:ext uri="{BB962C8B-B14F-4D97-AF65-F5344CB8AC3E}">
        <p14:creationId xmlns:p14="http://schemas.microsoft.com/office/powerpoint/2010/main" val="163584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133897"/>
            <a:ext cx="10515600" cy="906627"/>
          </a:xfrm>
        </p:spPr>
        <p:txBody>
          <a:bodyPr/>
          <a:lstStyle/>
          <a:p>
            <a:r>
              <a:rPr lang="en-US" dirty="0" smtClean="0"/>
              <a:t>Spea2.py File ( Run this file)</a:t>
            </a:r>
            <a:r>
              <a:rPr lang="tr-TR" dirty="0" smtClean="0"/>
              <a:t> – Part1</a:t>
            </a:r>
            <a:endParaRPr lang="en-US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28" y="1040524"/>
            <a:ext cx="10310142" cy="5475890"/>
          </a:xfrm>
        </p:spPr>
      </p:pic>
    </p:spTree>
    <p:extLst>
      <p:ext uri="{BB962C8B-B14F-4D97-AF65-F5344CB8AC3E}">
        <p14:creationId xmlns:p14="http://schemas.microsoft.com/office/powerpoint/2010/main" val="210256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Spea2.py File ( Run this file)</a:t>
            </a:r>
            <a:r>
              <a:rPr lang="tr-TR" dirty="0" smtClean="0"/>
              <a:t> – Part2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133" y="1615418"/>
            <a:ext cx="8115633" cy="4825292"/>
          </a:xfrm>
        </p:spPr>
      </p:pic>
    </p:spTree>
    <p:extLst>
      <p:ext uri="{BB962C8B-B14F-4D97-AF65-F5344CB8AC3E}">
        <p14:creationId xmlns:p14="http://schemas.microsoft.com/office/powerpoint/2010/main" val="219658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Spea2.py File ( Run this file)</a:t>
            </a:r>
            <a:r>
              <a:rPr lang="tr-TR" dirty="0" smtClean="0"/>
              <a:t> – Part3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093" y="1390922"/>
            <a:ext cx="7732217" cy="5151944"/>
          </a:xfrm>
        </p:spPr>
      </p:pic>
    </p:spTree>
    <p:extLst>
      <p:ext uri="{BB962C8B-B14F-4D97-AF65-F5344CB8AC3E}">
        <p14:creationId xmlns:p14="http://schemas.microsoft.com/office/powerpoint/2010/main" val="69677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Spea2.py File ( Run this file)</a:t>
            </a:r>
            <a:r>
              <a:rPr lang="tr-TR" dirty="0" smtClean="0"/>
              <a:t> – Part4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493" y="1825625"/>
            <a:ext cx="9733014" cy="4351338"/>
          </a:xfrm>
        </p:spPr>
      </p:pic>
    </p:spTree>
    <p:extLst>
      <p:ext uri="{BB962C8B-B14F-4D97-AF65-F5344CB8AC3E}">
        <p14:creationId xmlns:p14="http://schemas.microsoft.com/office/powerpoint/2010/main" val="295633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196960"/>
            <a:ext cx="10515600" cy="1325563"/>
          </a:xfrm>
        </p:spPr>
        <p:txBody>
          <a:bodyPr/>
          <a:lstStyle/>
          <a:p>
            <a:r>
              <a:rPr lang="en-US" dirty="0" smtClean="0"/>
              <a:t>Spea2.py File ( Run this file)</a:t>
            </a:r>
            <a:r>
              <a:rPr lang="tr-TR" dirty="0" smtClean="0"/>
              <a:t> – Part5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010" y="1376855"/>
            <a:ext cx="9957979" cy="4729655"/>
          </a:xfrm>
        </p:spPr>
      </p:pic>
    </p:spTree>
    <p:extLst>
      <p:ext uri="{BB962C8B-B14F-4D97-AF65-F5344CB8AC3E}">
        <p14:creationId xmlns:p14="http://schemas.microsoft.com/office/powerpoint/2010/main" val="328943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136</Words>
  <Application>Microsoft Office PowerPoint</Application>
  <PresentationFormat>Geniş ekran</PresentationFormat>
  <Paragraphs>48</Paragraphs>
  <Slides>36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40" baseType="lpstr">
      <vt:lpstr>Arial</vt:lpstr>
      <vt:lpstr>Calibri</vt:lpstr>
      <vt:lpstr>Calibri Light</vt:lpstr>
      <vt:lpstr>Office Teması</vt:lpstr>
      <vt:lpstr>Code Book for Rule Based SPEA2</vt:lpstr>
      <vt:lpstr>Main Files</vt:lpstr>
      <vt:lpstr>csv File Structure</vt:lpstr>
      <vt:lpstr>PowerPoint Sunusu</vt:lpstr>
      <vt:lpstr>Spea2.py File ( Run this file) – Part1</vt:lpstr>
      <vt:lpstr>Spea2.py File ( Run this file) – Part2</vt:lpstr>
      <vt:lpstr>Spea2.py File ( Run this file) – Part3</vt:lpstr>
      <vt:lpstr>Spea2.py File ( Run this file) – Part4</vt:lpstr>
      <vt:lpstr>Spea2.py File ( Run this file) – Part5</vt:lpstr>
      <vt:lpstr>Candidate.py File – Part-1</vt:lpstr>
      <vt:lpstr>Candidate.py File – Part-2</vt:lpstr>
      <vt:lpstr>Candidate.py File – Part-3</vt:lpstr>
      <vt:lpstr>Candidate.py File – Part-4</vt:lpstr>
      <vt:lpstr>Candidate.py File – Part-5</vt:lpstr>
      <vt:lpstr>Candidate.py File – Part-6</vt:lpstr>
      <vt:lpstr>Candidate.py File – Part-7</vt:lpstr>
      <vt:lpstr>Candidate.py File – Part-8</vt:lpstr>
      <vt:lpstr>PowerPoint Sunusu</vt:lpstr>
      <vt:lpstr>fitnessFunction.py File</vt:lpstr>
      <vt:lpstr>PowerPoint Sunusu</vt:lpstr>
      <vt:lpstr>populationSPEA.py Part-1</vt:lpstr>
      <vt:lpstr>populationSPEA.py Part-2</vt:lpstr>
      <vt:lpstr>populationSPEA.py Part-3</vt:lpstr>
      <vt:lpstr>populationSPEA.py Part-4</vt:lpstr>
      <vt:lpstr>populationSPEA.py Part-5</vt:lpstr>
      <vt:lpstr>populationSPEA.py Part-6</vt:lpstr>
      <vt:lpstr>populationSPEA.py Part-7</vt:lpstr>
      <vt:lpstr>populationSPEA.py Part-8</vt:lpstr>
      <vt:lpstr>populationSPEA.py Part-9</vt:lpstr>
      <vt:lpstr>populationSPEA.py Part-10</vt:lpstr>
      <vt:lpstr>populationSPEA.py Part-11</vt:lpstr>
      <vt:lpstr>PowerPoint Sunusu</vt:lpstr>
      <vt:lpstr>GAProcedures.py File Part-1</vt:lpstr>
      <vt:lpstr>GAProcedures.py File Part-2</vt:lpstr>
      <vt:lpstr>GAProcedures.py File Part-3</vt:lpstr>
      <vt:lpstr>GAProcedures.py File Part-4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Code Book for Rule Based SPEA2</dc:title>
  <dc:creator>gungor.yildirim@outlook.com</dc:creator>
  <cp:lastModifiedBy>gungor.yildirim@outlook.com</cp:lastModifiedBy>
  <cp:revision>24</cp:revision>
  <dcterms:created xsi:type="dcterms:W3CDTF">2024-07-23T14:33:46Z</dcterms:created>
  <dcterms:modified xsi:type="dcterms:W3CDTF">2024-07-24T09:46:06Z</dcterms:modified>
</cp:coreProperties>
</file>