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zhangli\Documents\WeChat Files\wxid_74913fcvhp5g21\FileStorage\Temp\1673687060150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2" t="1827" r="9473" b="11462"/>
          <a:stretch/>
        </p:blipFill>
        <p:spPr bwMode="auto">
          <a:xfrm>
            <a:off x="1187625" y="1236481"/>
            <a:ext cx="3036694" cy="23248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 descr="C:\Users\zhangli\Documents\WeChat Files\wxid_74913fcvhp5g21\FileStorage\Temp\1673687193425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" t="4781" r="10559" b="7172"/>
          <a:stretch/>
        </p:blipFill>
        <p:spPr bwMode="auto">
          <a:xfrm>
            <a:off x="4283971" y="1237404"/>
            <a:ext cx="2952328" cy="233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 descr="C:\Users\zhangli\Documents\WeChat Files\wxid_74913fcvhp5g21\FileStorage\Temp\1673687724414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3659349"/>
            <a:ext cx="3036694" cy="2217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 descr="C:\Users\zhangli\Documents\WeChat Files\wxid_74913fcvhp5g21\FileStorage\Temp\1673687804299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55"/>
          <a:stretch/>
        </p:blipFill>
        <p:spPr bwMode="auto">
          <a:xfrm>
            <a:off x="4283971" y="3658078"/>
            <a:ext cx="2952328" cy="2219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851920" y="3284984"/>
            <a:ext cx="360039" cy="301177"/>
          </a:xfrm>
          <a:prstGeom prst="rect">
            <a:avLst/>
          </a:prstGeom>
          <a:solidFill>
            <a:schemeClr val="bg1"/>
          </a:solidFill>
        </p:spPr>
        <p:txBody>
          <a:bodyPr wrap="square" lIns="84905" tIns="42452" rIns="84905" bIns="42452" rtlCol="0">
            <a:spAutoFit/>
          </a:bodyPr>
          <a:lstStyle/>
          <a:p>
            <a:pPr algn="ctr"/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264" y="5589240"/>
            <a:ext cx="308605" cy="301177"/>
          </a:xfrm>
          <a:prstGeom prst="rect">
            <a:avLst/>
          </a:prstGeom>
          <a:solidFill>
            <a:schemeClr val="bg1"/>
          </a:solidFill>
        </p:spPr>
        <p:txBody>
          <a:bodyPr wrap="square" lIns="84905" tIns="42452" rIns="84905" bIns="42452" rtlCol="0">
            <a:spAutoFit/>
          </a:bodyPr>
          <a:lstStyle/>
          <a:p>
            <a:pPr algn="ctr"/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9" y="5576095"/>
            <a:ext cx="360039" cy="301177"/>
          </a:xfrm>
          <a:prstGeom prst="rect">
            <a:avLst/>
          </a:prstGeom>
          <a:solidFill>
            <a:schemeClr val="bg1"/>
          </a:solidFill>
        </p:spPr>
        <p:txBody>
          <a:bodyPr wrap="square" lIns="84905" tIns="42452" rIns="84905" bIns="42452" rtlCol="0">
            <a:spAutoFit/>
          </a:bodyPr>
          <a:lstStyle/>
          <a:p>
            <a:pPr algn="ctr"/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8409" y="3299061"/>
            <a:ext cx="308504" cy="301177"/>
          </a:xfrm>
          <a:prstGeom prst="rect">
            <a:avLst/>
          </a:prstGeom>
          <a:solidFill>
            <a:schemeClr val="bg1"/>
          </a:solidFill>
        </p:spPr>
        <p:txBody>
          <a:bodyPr wrap="square" lIns="84905" tIns="42452" rIns="84905" bIns="42452" rtlCol="0">
            <a:spAutoFit/>
          </a:bodyPr>
          <a:lstStyle/>
          <a:p>
            <a:pPr algn="ctr"/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183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zhangli</dc:creator>
  <cp:lastModifiedBy>zhangli</cp:lastModifiedBy>
  <cp:revision>1</cp:revision>
  <dcterms:created xsi:type="dcterms:W3CDTF">2024-09-26T09:16:06Z</dcterms:created>
  <dcterms:modified xsi:type="dcterms:W3CDTF">2024-09-26T09:16:40Z</dcterms:modified>
</cp:coreProperties>
</file>