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693400" cy="106934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8" Type="http://schemas.openxmlformats.org/officeDocument/2006/relationships/slide" Target="slides/slide7.xml"/><Relationship Id="rId7" Type="http://schemas.openxmlformats.org/officeDocument/2006/relationships/slide" Target="slides/slide6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18" Type="http://schemas.openxmlformats.org/officeDocument/2006/relationships/viewProps" Target="viewProps.xml"/><Relationship Id="rId17" Type="http://schemas.openxmlformats.org/officeDocument/2006/relationships/tableStyles" Target="tableStyles.xml"/><Relationship Id="rId16" Type="http://schemas.openxmlformats.org/officeDocument/2006/relationships/presProps" Target="presProps.xml"/><Relationship Id="rId15" Type="http://schemas.openxmlformats.org/officeDocument/2006/relationships/slide" Target="slides/slide14.xml"/><Relationship Id="rId14" Type="http://schemas.openxmlformats.org/officeDocument/2006/relationships/slide" Target="slides/slide13.xml"/><Relationship Id="rId13" Type="http://schemas.openxmlformats.org/officeDocument/2006/relationships/slide" Target="slides/slide12.xml"/><Relationship Id="rId12" Type="http://schemas.openxmlformats.org/officeDocument/2006/relationships/slide" Target="slides/slide11.xml"/><Relationship Id="rId11" Type="http://schemas.openxmlformats.org/officeDocument/2006/relationships/slide" Target="slides/slide10.xml"/><Relationship Id="rId10" Type="http://schemas.openxmlformats.org/officeDocument/2006/relationships/slide" Target="slides/slide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65275" y="1317035"/>
            <a:ext cx="7562850" cy="8007630"/>
          </a:xfrm>
          <a:prstGeom prst="rect">
            <a:avLst/>
          </a:prstGeom>
        </p:spPr>
      </p:pic>
      <p:sp>
        <p:nvSpPr>
          <p:cNvPr id="4" name="textbox 4"/>
          <p:cNvSpPr/>
          <p:nvPr/>
        </p:nvSpPr>
        <p:spPr>
          <a:xfrm>
            <a:off x="2240813" y="2237511"/>
            <a:ext cx="6217920" cy="734060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86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5000"/>
              </a:lnSpc>
              <a:tabLst/>
            </a:pPr>
            <a:r>
              <a:rPr sz="1200" b="1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3 </a:t>
            </a:r>
            <a:r>
              <a:rPr sz="1200" b="1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运动风险筛查问卷调查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57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018029" algn="l" rtl="0" eaLnBrk="0">
              <a:lnSpc>
                <a:spcPct val="95000"/>
              </a:lnSpc>
              <a:spcBef>
                <a:spcPts val="611"/>
              </a:spcBef>
              <a:tabLst/>
            </a:pPr>
            <a:r>
              <a:rPr sz="2000" b="1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健康与身体活动调查问卷</a:t>
            </a:r>
            <a:endParaRPr sz="20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54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455930" indent="1905" algn="l" rtl="0" eaLnBrk="0">
              <a:lnSpc>
                <a:spcPct val="155000"/>
              </a:lnSpc>
              <a:spcBef>
                <a:spcPts val="371"/>
              </a:spcBef>
              <a:tabLst/>
            </a:pP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您好，这是一项关于</a:t>
            </a: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健康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与身体活动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kern="0" spc="-2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的调查问卷，旨在了解您的健康、生活习惯以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及体育锻炼状况。请根据您的自身情况如实填写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最终结果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仅作为学术研究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不会</a:t>
            </a:r>
            <a:r>
              <a:rPr sz="1200" kern="0" spc="-2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外泄您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的个人资料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谢谢合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作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!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409575" algn="l" rtl="0" eaLnBrk="0">
              <a:lnSpc>
                <a:spcPct val="95000"/>
              </a:lnSpc>
              <a:spcBef>
                <a:spcPts val="1228"/>
              </a:spcBef>
              <a:tabLst/>
            </a:pPr>
            <a:r>
              <a:rPr sz="1200" i="1" kern="0" spc="1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请选择答案序号填入相应的</a:t>
            </a:r>
            <a:r>
              <a:rPr sz="1200" i="1" kern="0" spc="1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i="1" kern="0" spc="-2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i="1" kern="0" spc="1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r>
              <a:rPr sz="1200" i="1" kern="0" spc="-13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i="1" kern="0" spc="1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i="1" kern="0" spc="-1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i="1" kern="0" spc="1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内或在</a:t>
            </a:r>
            <a:r>
              <a:rPr sz="1200" i="1" kern="0" spc="1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i="1" u="sng" kern="0" spc="1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     </a:t>
            </a:r>
            <a:r>
              <a:rPr sz="1200" i="1" u="sng" kern="0" spc="1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              </a:t>
            </a:r>
            <a:r>
              <a:rPr sz="1200" i="1" kern="0" spc="-14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i="1" kern="0" spc="1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i="1" kern="0" spc="-17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i="1" kern="0" spc="10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中填写相关内容。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3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3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3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3829" algn="l" rtl="0" eaLnBrk="0">
              <a:lnSpc>
                <a:spcPct val="96000"/>
              </a:lnSpc>
              <a:spcBef>
                <a:spcPts val="368"/>
              </a:spcBef>
              <a:tabLst/>
            </a:pP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1.</a:t>
            </a:r>
            <a:r>
              <a:rPr sz="1200" kern="0" spc="-1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民</a:t>
            </a:r>
            <a:r>
              <a:rPr sz="1200" kern="0" spc="-2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族：                              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         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27329" algn="l" rtl="0" eaLnBrk="0">
              <a:lnSpc>
                <a:spcPct val="94000"/>
              </a:lnSpc>
              <a:spcBef>
                <a:spcPts val="363"/>
              </a:spcBef>
              <a:tabLst>
                <a:tab pos="4336415" algn="l"/>
              </a:tabLst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①汉族            ②其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他（请填写）</a:t>
            </a:r>
            <a:r>
              <a:rPr sz="1200" kern="0" spc="-30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u="sng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	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49225" algn="l" rtl="0" eaLnBrk="0">
              <a:lnSpc>
                <a:spcPct val="95000"/>
              </a:lnSpc>
              <a:spcBef>
                <a:spcPts val="986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2.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您的职业（已退休者，填退休前的职业</a:t>
            </a:r>
            <a:r>
              <a:rPr sz="1200" kern="0" spc="-3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）：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51129" algn="l" rtl="0" eaLnBrk="0">
              <a:lnSpc>
                <a:spcPct val="94000"/>
              </a:lnSpc>
              <a:spcBef>
                <a:spcPts val="960"/>
              </a:spcBef>
              <a:tabLst/>
            </a:pP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①国家机关、党群组织、企业（含私营企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业）、事业单位负责人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50495" algn="l" rtl="0" eaLnBrk="0">
              <a:lnSpc>
                <a:spcPct val="94000"/>
              </a:lnSpc>
              <a:spcBef>
                <a:spcPts val="974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②专业技术人员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50495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③办事人员和有关人员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50495" algn="l" rtl="0" eaLnBrk="0">
              <a:lnSpc>
                <a:spcPct val="94000"/>
              </a:lnSpc>
              <a:spcBef>
                <a:spcPts val="975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④商业、服务业人员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50495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⑤农、林、牧渔水利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业生产人员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50495" algn="l" rtl="0" eaLnBrk="0">
              <a:lnSpc>
                <a:spcPct val="128000"/>
              </a:lnSpc>
              <a:spcBef>
                <a:spcPts val="982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⑥生产、运输设备操作人员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及有关人员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            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⑦军人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50495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⑧其他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53035" algn="l" rtl="0" eaLnBrk="0">
              <a:lnSpc>
                <a:spcPct val="95000"/>
              </a:lnSpc>
              <a:spcBef>
                <a:spcPts val="974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3.</a:t>
            </a:r>
            <a:r>
              <a:rPr sz="1200" kern="0" spc="1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受教育程度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227329" algn="l" rtl="0" eaLnBrk="0">
              <a:lnSpc>
                <a:spcPct val="94000"/>
              </a:lnSpc>
              <a:spcBef>
                <a:spcPts val="972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①小学及以下  ②初中   ③高中或中专  ④大学（含大专）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⑤硕士及以上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48589" algn="l" rtl="0" eaLnBrk="0">
              <a:lnSpc>
                <a:spcPct val="95000"/>
              </a:lnSpc>
              <a:spcBef>
                <a:spcPts val="970"/>
              </a:spcBef>
              <a:tabLst/>
            </a:pP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4.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家庭人均月收入情况（税后收入，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人民币：元）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algn="l" rtl="0" eaLnBrk="0">
              <a:lnSpc>
                <a:spcPct val="101000"/>
              </a:lnSpc>
              <a:tabLst/>
            </a:pPr>
            <a:endParaRPr sz="8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6373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303529" algn="l" rtl="0" eaLnBrk="0">
              <a:lnSpc>
                <a:spcPct val="94000"/>
              </a:lnSpc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1000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或以下      ②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1001-2000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③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2001-3000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④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300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1-4000</a:t>
            </a:r>
            <a:endParaRPr sz="1200" dirty="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ath 60"/>
          <p:cNvSpPr/>
          <p:nvPr/>
        </p:nvSpPr>
        <p:spPr>
          <a:xfrm>
            <a:off x="7355332" y="1228852"/>
            <a:ext cx="1877567" cy="2084831"/>
          </a:xfrm>
          <a:custGeom>
            <a:avLst/>
            <a:gdLst/>
            <a:ahLst/>
            <a:cxnLst/>
            <a:rect l="0" t="0" r="0" b="0"/>
            <a:pathLst>
              <a:path w="2956" h="3283">
                <a:moveTo>
                  <a:pt x="393" y="2543"/>
                </a:moveTo>
                <a:lnTo>
                  <a:pt x="403" y="2558"/>
                </a:lnTo>
                <a:lnTo>
                  <a:pt x="417" y="2572"/>
                </a:lnTo>
                <a:lnTo>
                  <a:pt x="434" y="2589"/>
                </a:lnTo>
                <a:lnTo>
                  <a:pt x="453" y="2608"/>
                </a:lnTo>
                <a:lnTo>
                  <a:pt x="460" y="2599"/>
                </a:lnTo>
                <a:lnTo>
                  <a:pt x="470" y="2589"/>
                </a:lnTo>
                <a:lnTo>
                  <a:pt x="477" y="2577"/>
                </a:lnTo>
                <a:lnTo>
                  <a:pt x="487" y="2568"/>
                </a:lnTo>
                <a:lnTo>
                  <a:pt x="518" y="2599"/>
                </a:lnTo>
                <a:lnTo>
                  <a:pt x="499" y="2615"/>
                </a:lnTo>
                <a:lnTo>
                  <a:pt x="480" y="2635"/>
                </a:lnTo>
                <a:lnTo>
                  <a:pt x="511" y="2666"/>
                </a:lnTo>
                <a:lnTo>
                  <a:pt x="527" y="2680"/>
                </a:lnTo>
                <a:lnTo>
                  <a:pt x="542" y="2692"/>
                </a:lnTo>
                <a:lnTo>
                  <a:pt x="458" y="2776"/>
                </a:lnTo>
                <a:lnTo>
                  <a:pt x="496" y="2815"/>
                </a:lnTo>
                <a:lnTo>
                  <a:pt x="551" y="2762"/>
                </a:lnTo>
                <a:lnTo>
                  <a:pt x="571" y="2738"/>
                </a:lnTo>
                <a:lnTo>
                  <a:pt x="590" y="2721"/>
                </a:lnTo>
                <a:lnTo>
                  <a:pt x="621" y="2752"/>
                </a:lnTo>
                <a:lnTo>
                  <a:pt x="611" y="2760"/>
                </a:lnTo>
                <a:lnTo>
                  <a:pt x="602" y="2767"/>
                </a:lnTo>
                <a:lnTo>
                  <a:pt x="590" y="2776"/>
                </a:lnTo>
                <a:lnTo>
                  <a:pt x="578" y="2788"/>
                </a:lnTo>
                <a:lnTo>
                  <a:pt x="525" y="2843"/>
                </a:lnTo>
                <a:lnTo>
                  <a:pt x="559" y="2877"/>
                </a:lnTo>
                <a:lnTo>
                  <a:pt x="619" y="2815"/>
                </a:lnTo>
                <a:lnTo>
                  <a:pt x="640" y="2793"/>
                </a:lnTo>
                <a:lnTo>
                  <a:pt x="650" y="2783"/>
                </a:lnTo>
                <a:lnTo>
                  <a:pt x="657" y="2774"/>
                </a:lnTo>
                <a:lnTo>
                  <a:pt x="688" y="2803"/>
                </a:lnTo>
                <a:lnTo>
                  <a:pt x="679" y="2812"/>
                </a:lnTo>
                <a:lnTo>
                  <a:pt x="669" y="2820"/>
                </a:lnTo>
                <a:lnTo>
                  <a:pt x="657" y="2829"/>
                </a:lnTo>
                <a:lnTo>
                  <a:pt x="645" y="2841"/>
                </a:lnTo>
                <a:lnTo>
                  <a:pt x="585" y="2903"/>
                </a:lnTo>
                <a:lnTo>
                  <a:pt x="635" y="2954"/>
                </a:lnTo>
                <a:lnTo>
                  <a:pt x="647" y="2940"/>
                </a:lnTo>
                <a:lnTo>
                  <a:pt x="662" y="2928"/>
                </a:lnTo>
                <a:lnTo>
                  <a:pt x="676" y="2913"/>
                </a:lnTo>
                <a:lnTo>
                  <a:pt x="691" y="2896"/>
                </a:lnTo>
                <a:lnTo>
                  <a:pt x="705" y="2882"/>
                </a:lnTo>
                <a:lnTo>
                  <a:pt x="720" y="2863"/>
                </a:lnTo>
                <a:lnTo>
                  <a:pt x="736" y="2846"/>
                </a:lnTo>
                <a:lnTo>
                  <a:pt x="751" y="2827"/>
                </a:lnTo>
                <a:lnTo>
                  <a:pt x="753" y="2841"/>
                </a:lnTo>
                <a:lnTo>
                  <a:pt x="758" y="2855"/>
                </a:lnTo>
                <a:lnTo>
                  <a:pt x="765" y="2868"/>
                </a:lnTo>
                <a:lnTo>
                  <a:pt x="772" y="2880"/>
                </a:lnTo>
                <a:lnTo>
                  <a:pt x="736" y="2918"/>
                </a:lnTo>
                <a:lnTo>
                  <a:pt x="698" y="2954"/>
                </a:lnTo>
                <a:lnTo>
                  <a:pt x="664" y="2988"/>
                </a:lnTo>
                <a:lnTo>
                  <a:pt x="628" y="3021"/>
                </a:lnTo>
                <a:lnTo>
                  <a:pt x="619" y="3028"/>
                </a:lnTo>
                <a:lnTo>
                  <a:pt x="609" y="3035"/>
                </a:lnTo>
                <a:lnTo>
                  <a:pt x="600" y="3043"/>
                </a:lnTo>
                <a:lnTo>
                  <a:pt x="590" y="3050"/>
                </a:lnTo>
                <a:lnTo>
                  <a:pt x="571" y="3062"/>
                </a:lnTo>
                <a:lnTo>
                  <a:pt x="549" y="3074"/>
                </a:lnTo>
                <a:lnTo>
                  <a:pt x="527" y="3083"/>
                </a:lnTo>
                <a:lnTo>
                  <a:pt x="503" y="3093"/>
                </a:lnTo>
                <a:lnTo>
                  <a:pt x="480" y="3103"/>
                </a:lnTo>
                <a:lnTo>
                  <a:pt x="453" y="3110"/>
                </a:lnTo>
                <a:lnTo>
                  <a:pt x="455" y="3131"/>
                </a:lnTo>
                <a:lnTo>
                  <a:pt x="458" y="3155"/>
                </a:lnTo>
                <a:lnTo>
                  <a:pt x="458" y="3182"/>
                </a:lnTo>
                <a:lnTo>
                  <a:pt x="460" y="3213"/>
                </a:lnTo>
                <a:lnTo>
                  <a:pt x="446" y="3215"/>
                </a:lnTo>
                <a:lnTo>
                  <a:pt x="434" y="3218"/>
                </a:lnTo>
                <a:lnTo>
                  <a:pt x="422" y="3220"/>
                </a:lnTo>
                <a:lnTo>
                  <a:pt x="410" y="3225"/>
                </a:lnTo>
                <a:lnTo>
                  <a:pt x="410" y="3211"/>
                </a:lnTo>
                <a:lnTo>
                  <a:pt x="412" y="3194"/>
                </a:lnTo>
                <a:lnTo>
                  <a:pt x="412" y="3180"/>
                </a:lnTo>
                <a:lnTo>
                  <a:pt x="412" y="3165"/>
                </a:lnTo>
                <a:lnTo>
                  <a:pt x="410" y="3151"/>
                </a:lnTo>
                <a:lnTo>
                  <a:pt x="410" y="3139"/>
                </a:lnTo>
                <a:lnTo>
                  <a:pt x="407" y="3124"/>
                </a:lnTo>
                <a:lnTo>
                  <a:pt x="405" y="3110"/>
                </a:lnTo>
                <a:lnTo>
                  <a:pt x="391" y="3108"/>
                </a:lnTo>
                <a:lnTo>
                  <a:pt x="376" y="3105"/>
                </a:lnTo>
                <a:lnTo>
                  <a:pt x="362" y="3100"/>
                </a:lnTo>
                <a:lnTo>
                  <a:pt x="345" y="3095"/>
                </a:lnTo>
                <a:lnTo>
                  <a:pt x="328" y="3088"/>
                </a:lnTo>
                <a:lnTo>
                  <a:pt x="311" y="3081"/>
                </a:lnTo>
                <a:lnTo>
                  <a:pt x="295" y="3071"/>
                </a:lnTo>
                <a:lnTo>
                  <a:pt x="278" y="3062"/>
                </a:lnTo>
                <a:lnTo>
                  <a:pt x="290" y="3043"/>
                </a:lnTo>
                <a:lnTo>
                  <a:pt x="302" y="3021"/>
                </a:lnTo>
                <a:lnTo>
                  <a:pt x="311" y="3028"/>
                </a:lnTo>
                <a:lnTo>
                  <a:pt x="323" y="3035"/>
                </a:lnTo>
                <a:lnTo>
                  <a:pt x="333" y="3043"/>
                </a:lnTo>
                <a:lnTo>
                  <a:pt x="345" y="3048"/>
                </a:lnTo>
                <a:lnTo>
                  <a:pt x="355" y="3052"/>
                </a:lnTo>
                <a:lnTo>
                  <a:pt x="367" y="3055"/>
                </a:lnTo>
                <a:lnTo>
                  <a:pt x="379" y="3060"/>
                </a:lnTo>
                <a:lnTo>
                  <a:pt x="391" y="3062"/>
                </a:lnTo>
                <a:lnTo>
                  <a:pt x="383" y="3048"/>
                </a:lnTo>
                <a:lnTo>
                  <a:pt x="376" y="3033"/>
                </a:lnTo>
                <a:lnTo>
                  <a:pt x="367" y="3019"/>
                </a:lnTo>
                <a:lnTo>
                  <a:pt x="357" y="3002"/>
                </a:lnTo>
                <a:lnTo>
                  <a:pt x="347" y="2988"/>
                </a:lnTo>
                <a:lnTo>
                  <a:pt x="333" y="2971"/>
                </a:lnTo>
                <a:lnTo>
                  <a:pt x="319" y="2954"/>
                </a:lnTo>
                <a:lnTo>
                  <a:pt x="304" y="2937"/>
                </a:lnTo>
                <a:lnTo>
                  <a:pt x="287" y="2956"/>
                </a:lnTo>
                <a:lnTo>
                  <a:pt x="280" y="2966"/>
                </a:lnTo>
                <a:lnTo>
                  <a:pt x="275" y="2973"/>
                </a:lnTo>
                <a:lnTo>
                  <a:pt x="271" y="2980"/>
                </a:lnTo>
                <a:lnTo>
                  <a:pt x="266" y="2988"/>
                </a:lnTo>
                <a:lnTo>
                  <a:pt x="263" y="2992"/>
                </a:lnTo>
                <a:lnTo>
                  <a:pt x="261" y="2997"/>
                </a:lnTo>
                <a:lnTo>
                  <a:pt x="240" y="2990"/>
                </a:lnTo>
                <a:lnTo>
                  <a:pt x="213" y="2980"/>
                </a:lnTo>
                <a:lnTo>
                  <a:pt x="215" y="2975"/>
                </a:lnTo>
                <a:lnTo>
                  <a:pt x="218" y="2968"/>
                </a:lnTo>
                <a:lnTo>
                  <a:pt x="218" y="2961"/>
                </a:lnTo>
                <a:lnTo>
                  <a:pt x="218" y="2954"/>
                </a:lnTo>
                <a:lnTo>
                  <a:pt x="218" y="2944"/>
                </a:lnTo>
                <a:lnTo>
                  <a:pt x="215" y="2935"/>
                </a:lnTo>
                <a:lnTo>
                  <a:pt x="211" y="2925"/>
                </a:lnTo>
                <a:lnTo>
                  <a:pt x="206" y="2913"/>
                </a:lnTo>
                <a:lnTo>
                  <a:pt x="184" y="2868"/>
                </a:lnTo>
                <a:lnTo>
                  <a:pt x="175" y="2848"/>
                </a:lnTo>
                <a:lnTo>
                  <a:pt x="163" y="2829"/>
                </a:lnTo>
                <a:lnTo>
                  <a:pt x="141" y="2853"/>
                </a:lnTo>
                <a:lnTo>
                  <a:pt x="117" y="2877"/>
                </a:lnTo>
                <a:lnTo>
                  <a:pt x="88" y="2848"/>
                </a:lnTo>
                <a:lnTo>
                  <a:pt x="112" y="2824"/>
                </a:lnTo>
                <a:lnTo>
                  <a:pt x="134" y="2805"/>
                </a:lnTo>
                <a:lnTo>
                  <a:pt x="182" y="2757"/>
                </a:lnTo>
                <a:lnTo>
                  <a:pt x="187" y="2764"/>
                </a:lnTo>
                <a:lnTo>
                  <a:pt x="191" y="2779"/>
                </a:lnTo>
                <a:lnTo>
                  <a:pt x="208" y="2812"/>
                </a:lnTo>
                <a:lnTo>
                  <a:pt x="230" y="2860"/>
                </a:lnTo>
                <a:lnTo>
                  <a:pt x="261" y="2923"/>
                </a:lnTo>
                <a:lnTo>
                  <a:pt x="309" y="2875"/>
                </a:lnTo>
                <a:lnTo>
                  <a:pt x="333" y="2901"/>
                </a:lnTo>
                <a:lnTo>
                  <a:pt x="355" y="2928"/>
                </a:lnTo>
                <a:lnTo>
                  <a:pt x="374" y="2954"/>
                </a:lnTo>
                <a:lnTo>
                  <a:pt x="391" y="2978"/>
                </a:lnTo>
                <a:lnTo>
                  <a:pt x="407" y="3002"/>
                </a:lnTo>
                <a:lnTo>
                  <a:pt x="420" y="3023"/>
                </a:lnTo>
                <a:lnTo>
                  <a:pt x="431" y="3045"/>
                </a:lnTo>
                <a:lnTo>
                  <a:pt x="441" y="3067"/>
                </a:lnTo>
                <a:lnTo>
                  <a:pt x="463" y="3064"/>
                </a:lnTo>
                <a:lnTo>
                  <a:pt x="482" y="3057"/>
                </a:lnTo>
                <a:lnTo>
                  <a:pt x="503" y="3050"/>
                </a:lnTo>
                <a:lnTo>
                  <a:pt x="523" y="3043"/>
                </a:lnTo>
                <a:lnTo>
                  <a:pt x="542" y="3031"/>
                </a:lnTo>
                <a:lnTo>
                  <a:pt x="551" y="3023"/>
                </a:lnTo>
                <a:lnTo>
                  <a:pt x="561" y="3019"/>
                </a:lnTo>
                <a:lnTo>
                  <a:pt x="571" y="3011"/>
                </a:lnTo>
                <a:lnTo>
                  <a:pt x="580" y="3004"/>
                </a:lnTo>
                <a:lnTo>
                  <a:pt x="590" y="2995"/>
                </a:lnTo>
                <a:lnTo>
                  <a:pt x="600" y="2988"/>
                </a:lnTo>
                <a:lnTo>
                  <a:pt x="551" y="2937"/>
                </a:lnTo>
                <a:lnTo>
                  <a:pt x="515" y="2973"/>
                </a:lnTo>
                <a:lnTo>
                  <a:pt x="477" y="3014"/>
                </a:lnTo>
                <a:lnTo>
                  <a:pt x="446" y="2985"/>
                </a:lnTo>
                <a:lnTo>
                  <a:pt x="487" y="2947"/>
                </a:lnTo>
                <a:lnTo>
                  <a:pt x="525" y="2911"/>
                </a:lnTo>
                <a:lnTo>
                  <a:pt x="489" y="2877"/>
                </a:lnTo>
                <a:lnTo>
                  <a:pt x="475" y="2891"/>
                </a:lnTo>
                <a:lnTo>
                  <a:pt x="458" y="2911"/>
                </a:lnTo>
                <a:lnTo>
                  <a:pt x="441" y="2928"/>
                </a:lnTo>
                <a:lnTo>
                  <a:pt x="424" y="2949"/>
                </a:lnTo>
                <a:lnTo>
                  <a:pt x="393" y="2918"/>
                </a:lnTo>
                <a:lnTo>
                  <a:pt x="431" y="2882"/>
                </a:lnTo>
                <a:lnTo>
                  <a:pt x="463" y="2851"/>
                </a:lnTo>
                <a:lnTo>
                  <a:pt x="424" y="2810"/>
                </a:lnTo>
                <a:lnTo>
                  <a:pt x="391" y="2843"/>
                </a:lnTo>
                <a:lnTo>
                  <a:pt x="360" y="2880"/>
                </a:lnTo>
                <a:lnTo>
                  <a:pt x="328" y="2851"/>
                </a:lnTo>
                <a:lnTo>
                  <a:pt x="364" y="2817"/>
                </a:lnTo>
                <a:lnTo>
                  <a:pt x="398" y="2783"/>
                </a:lnTo>
                <a:lnTo>
                  <a:pt x="364" y="2750"/>
                </a:lnTo>
                <a:lnTo>
                  <a:pt x="331" y="2783"/>
                </a:lnTo>
                <a:lnTo>
                  <a:pt x="304" y="2810"/>
                </a:lnTo>
                <a:lnTo>
                  <a:pt x="295" y="2822"/>
                </a:lnTo>
                <a:lnTo>
                  <a:pt x="285" y="2834"/>
                </a:lnTo>
                <a:lnTo>
                  <a:pt x="251" y="2800"/>
                </a:lnTo>
                <a:lnTo>
                  <a:pt x="266" y="2791"/>
                </a:lnTo>
                <a:lnTo>
                  <a:pt x="278" y="2781"/>
                </a:lnTo>
                <a:lnTo>
                  <a:pt x="292" y="2769"/>
                </a:lnTo>
                <a:lnTo>
                  <a:pt x="304" y="2755"/>
                </a:lnTo>
                <a:lnTo>
                  <a:pt x="338" y="2723"/>
                </a:lnTo>
                <a:lnTo>
                  <a:pt x="302" y="2688"/>
                </a:lnTo>
                <a:lnTo>
                  <a:pt x="268" y="2721"/>
                </a:lnTo>
                <a:lnTo>
                  <a:pt x="237" y="2755"/>
                </a:lnTo>
                <a:lnTo>
                  <a:pt x="208" y="2723"/>
                </a:lnTo>
                <a:lnTo>
                  <a:pt x="242" y="2692"/>
                </a:lnTo>
                <a:lnTo>
                  <a:pt x="275" y="2661"/>
                </a:lnTo>
                <a:lnTo>
                  <a:pt x="251" y="2640"/>
                </a:lnTo>
                <a:lnTo>
                  <a:pt x="227" y="2618"/>
                </a:lnTo>
                <a:lnTo>
                  <a:pt x="266" y="2580"/>
                </a:lnTo>
                <a:lnTo>
                  <a:pt x="290" y="2606"/>
                </a:lnTo>
                <a:lnTo>
                  <a:pt x="309" y="2628"/>
                </a:lnTo>
                <a:lnTo>
                  <a:pt x="393" y="2543"/>
                </a:lnTo>
                <a:close/>
                <a:moveTo>
                  <a:pt x="52" y="2829"/>
                </a:moveTo>
                <a:lnTo>
                  <a:pt x="55" y="2836"/>
                </a:lnTo>
                <a:lnTo>
                  <a:pt x="57" y="2846"/>
                </a:lnTo>
                <a:lnTo>
                  <a:pt x="60" y="2855"/>
                </a:lnTo>
                <a:lnTo>
                  <a:pt x="64" y="2865"/>
                </a:lnTo>
                <a:lnTo>
                  <a:pt x="69" y="2877"/>
                </a:lnTo>
                <a:lnTo>
                  <a:pt x="74" y="2889"/>
                </a:lnTo>
                <a:lnTo>
                  <a:pt x="81" y="2903"/>
                </a:lnTo>
                <a:lnTo>
                  <a:pt x="88" y="2918"/>
                </a:lnTo>
                <a:lnTo>
                  <a:pt x="420" y="3247"/>
                </a:lnTo>
                <a:lnTo>
                  <a:pt x="383" y="3283"/>
                </a:lnTo>
                <a:lnTo>
                  <a:pt x="369" y="3266"/>
                </a:lnTo>
                <a:lnTo>
                  <a:pt x="355" y="3249"/>
                </a:lnTo>
                <a:lnTo>
                  <a:pt x="340" y="3230"/>
                </a:lnTo>
                <a:lnTo>
                  <a:pt x="321" y="3213"/>
                </a:lnTo>
                <a:lnTo>
                  <a:pt x="127" y="3019"/>
                </a:lnTo>
                <a:lnTo>
                  <a:pt x="134" y="3038"/>
                </a:lnTo>
                <a:lnTo>
                  <a:pt x="139" y="3057"/>
                </a:lnTo>
                <a:lnTo>
                  <a:pt x="146" y="3079"/>
                </a:lnTo>
                <a:lnTo>
                  <a:pt x="151" y="3103"/>
                </a:lnTo>
                <a:lnTo>
                  <a:pt x="127" y="3105"/>
                </a:lnTo>
                <a:lnTo>
                  <a:pt x="98" y="3108"/>
                </a:lnTo>
                <a:lnTo>
                  <a:pt x="95" y="3095"/>
                </a:lnTo>
                <a:lnTo>
                  <a:pt x="93" y="3081"/>
                </a:lnTo>
                <a:lnTo>
                  <a:pt x="91" y="3064"/>
                </a:lnTo>
                <a:lnTo>
                  <a:pt x="86" y="3050"/>
                </a:lnTo>
                <a:lnTo>
                  <a:pt x="81" y="3031"/>
                </a:lnTo>
                <a:lnTo>
                  <a:pt x="74" y="3014"/>
                </a:lnTo>
                <a:lnTo>
                  <a:pt x="67" y="2995"/>
                </a:lnTo>
                <a:lnTo>
                  <a:pt x="60" y="2975"/>
                </a:lnTo>
                <a:lnTo>
                  <a:pt x="43" y="2937"/>
                </a:lnTo>
                <a:lnTo>
                  <a:pt x="35" y="2920"/>
                </a:lnTo>
                <a:lnTo>
                  <a:pt x="26" y="2906"/>
                </a:lnTo>
                <a:lnTo>
                  <a:pt x="19" y="2891"/>
                </a:lnTo>
                <a:lnTo>
                  <a:pt x="11" y="2880"/>
                </a:lnTo>
                <a:lnTo>
                  <a:pt x="4" y="2870"/>
                </a:lnTo>
                <a:lnTo>
                  <a:pt x="0" y="2863"/>
                </a:lnTo>
                <a:lnTo>
                  <a:pt x="21" y="2848"/>
                </a:lnTo>
                <a:lnTo>
                  <a:pt x="52" y="2829"/>
                </a:lnTo>
                <a:close/>
                <a:moveTo>
                  <a:pt x="420" y="2640"/>
                </a:moveTo>
                <a:lnTo>
                  <a:pt x="386" y="2603"/>
                </a:lnTo>
                <a:lnTo>
                  <a:pt x="335" y="2654"/>
                </a:lnTo>
                <a:lnTo>
                  <a:pt x="371" y="2690"/>
                </a:lnTo>
                <a:lnTo>
                  <a:pt x="420" y="2640"/>
                </a:lnTo>
                <a:close/>
                <a:moveTo>
                  <a:pt x="482" y="2700"/>
                </a:moveTo>
                <a:lnTo>
                  <a:pt x="448" y="2666"/>
                </a:lnTo>
                <a:lnTo>
                  <a:pt x="398" y="2716"/>
                </a:lnTo>
                <a:lnTo>
                  <a:pt x="431" y="2750"/>
                </a:lnTo>
                <a:lnTo>
                  <a:pt x="482" y="2700"/>
                </a:lnTo>
              </a:path>
              <a:path w="2956" h="3283">
                <a:moveTo>
                  <a:pt x="1094" y="2135"/>
                </a:moveTo>
                <a:lnTo>
                  <a:pt x="1089" y="2140"/>
                </a:lnTo>
                <a:lnTo>
                  <a:pt x="1087" y="2148"/>
                </a:lnTo>
                <a:lnTo>
                  <a:pt x="1079" y="2164"/>
                </a:lnTo>
                <a:lnTo>
                  <a:pt x="1075" y="2181"/>
                </a:lnTo>
                <a:lnTo>
                  <a:pt x="1072" y="2200"/>
                </a:lnTo>
                <a:lnTo>
                  <a:pt x="1060" y="2284"/>
                </a:lnTo>
                <a:lnTo>
                  <a:pt x="1185" y="2409"/>
                </a:lnTo>
                <a:lnTo>
                  <a:pt x="1192" y="2416"/>
                </a:lnTo>
                <a:lnTo>
                  <a:pt x="1197" y="2426"/>
                </a:lnTo>
                <a:lnTo>
                  <a:pt x="1202" y="2433"/>
                </a:lnTo>
                <a:lnTo>
                  <a:pt x="1204" y="2440"/>
                </a:lnTo>
                <a:lnTo>
                  <a:pt x="1204" y="2448"/>
                </a:lnTo>
                <a:lnTo>
                  <a:pt x="1204" y="2455"/>
                </a:lnTo>
                <a:lnTo>
                  <a:pt x="1202" y="2464"/>
                </a:lnTo>
                <a:lnTo>
                  <a:pt x="1199" y="2471"/>
                </a:lnTo>
                <a:lnTo>
                  <a:pt x="1190" y="2488"/>
                </a:lnTo>
                <a:lnTo>
                  <a:pt x="1178" y="2505"/>
                </a:lnTo>
                <a:lnTo>
                  <a:pt x="1161" y="2524"/>
                </a:lnTo>
                <a:lnTo>
                  <a:pt x="1144" y="2546"/>
                </a:lnTo>
                <a:lnTo>
                  <a:pt x="1139" y="2541"/>
                </a:lnTo>
                <a:lnTo>
                  <a:pt x="1132" y="2536"/>
                </a:lnTo>
                <a:lnTo>
                  <a:pt x="1125" y="2531"/>
                </a:lnTo>
                <a:lnTo>
                  <a:pt x="1118" y="2529"/>
                </a:lnTo>
                <a:lnTo>
                  <a:pt x="1108" y="2527"/>
                </a:lnTo>
                <a:lnTo>
                  <a:pt x="1099" y="2524"/>
                </a:lnTo>
                <a:lnTo>
                  <a:pt x="1091" y="2522"/>
                </a:lnTo>
                <a:lnTo>
                  <a:pt x="1082" y="2520"/>
                </a:lnTo>
                <a:lnTo>
                  <a:pt x="1103" y="2500"/>
                </a:lnTo>
                <a:lnTo>
                  <a:pt x="1120" y="2483"/>
                </a:lnTo>
                <a:lnTo>
                  <a:pt x="1132" y="2471"/>
                </a:lnTo>
                <a:lnTo>
                  <a:pt x="1139" y="2462"/>
                </a:lnTo>
                <a:lnTo>
                  <a:pt x="1142" y="2460"/>
                </a:lnTo>
                <a:lnTo>
                  <a:pt x="1142" y="2455"/>
                </a:lnTo>
                <a:lnTo>
                  <a:pt x="1142" y="2452"/>
                </a:lnTo>
                <a:lnTo>
                  <a:pt x="1142" y="2448"/>
                </a:lnTo>
                <a:lnTo>
                  <a:pt x="1142" y="2445"/>
                </a:lnTo>
                <a:lnTo>
                  <a:pt x="1139" y="2440"/>
                </a:lnTo>
                <a:lnTo>
                  <a:pt x="1137" y="2438"/>
                </a:lnTo>
                <a:lnTo>
                  <a:pt x="1132" y="2433"/>
                </a:lnTo>
                <a:lnTo>
                  <a:pt x="1048" y="2349"/>
                </a:lnTo>
                <a:lnTo>
                  <a:pt x="1043" y="2356"/>
                </a:lnTo>
                <a:lnTo>
                  <a:pt x="1034" y="2411"/>
                </a:lnTo>
                <a:lnTo>
                  <a:pt x="1022" y="2460"/>
                </a:lnTo>
                <a:lnTo>
                  <a:pt x="1017" y="2479"/>
                </a:lnTo>
                <a:lnTo>
                  <a:pt x="1012" y="2498"/>
                </a:lnTo>
                <a:lnTo>
                  <a:pt x="1007" y="2515"/>
                </a:lnTo>
                <a:lnTo>
                  <a:pt x="1003" y="2531"/>
                </a:lnTo>
                <a:lnTo>
                  <a:pt x="979" y="2587"/>
                </a:lnTo>
                <a:lnTo>
                  <a:pt x="952" y="2649"/>
                </a:lnTo>
                <a:lnTo>
                  <a:pt x="938" y="2680"/>
                </a:lnTo>
                <a:lnTo>
                  <a:pt x="921" y="2714"/>
                </a:lnTo>
                <a:lnTo>
                  <a:pt x="902" y="2752"/>
                </a:lnTo>
                <a:lnTo>
                  <a:pt x="883" y="2791"/>
                </a:lnTo>
                <a:lnTo>
                  <a:pt x="875" y="2788"/>
                </a:lnTo>
                <a:lnTo>
                  <a:pt x="866" y="2786"/>
                </a:lnTo>
                <a:lnTo>
                  <a:pt x="859" y="2783"/>
                </a:lnTo>
                <a:lnTo>
                  <a:pt x="851" y="2783"/>
                </a:lnTo>
                <a:lnTo>
                  <a:pt x="842" y="2783"/>
                </a:lnTo>
                <a:lnTo>
                  <a:pt x="835" y="2783"/>
                </a:lnTo>
                <a:lnTo>
                  <a:pt x="825" y="2786"/>
                </a:lnTo>
                <a:lnTo>
                  <a:pt x="815" y="2788"/>
                </a:lnTo>
                <a:lnTo>
                  <a:pt x="837" y="2757"/>
                </a:lnTo>
                <a:lnTo>
                  <a:pt x="859" y="2723"/>
                </a:lnTo>
                <a:lnTo>
                  <a:pt x="878" y="2690"/>
                </a:lnTo>
                <a:lnTo>
                  <a:pt x="897" y="2654"/>
                </a:lnTo>
                <a:lnTo>
                  <a:pt x="916" y="2618"/>
                </a:lnTo>
                <a:lnTo>
                  <a:pt x="931" y="2584"/>
                </a:lnTo>
                <a:lnTo>
                  <a:pt x="943" y="2555"/>
                </a:lnTo>
                <a:lnTo>
                  <a:pt x="952" y="2527"/>
                </a:lnTo>
                <a:lnTo>
                  <a:pt x="962" y="2498"/>
                </a:lnTo>
                <a:lnTo>
                  <a:pt x="969" y="2471"/>
                </a:lnTo>
                <a:lnTo>
                  <a:pt x="976" y="2445"/>
                </a:lnTo>
                <a:lnTo>
                  <a:pt x="983" y="2419"/>
                </a:lnTo>
                <a:lnTo>
                  <a:pt x="791" y="2611"/>
                </a:lnTo>
                <a:lnTo>
                  <a:pt x="760" y="2642"/>
                </a:lnTo>
                <a:lnTo>
                  <a:pt x="729" y="2678"/>
                </a:lnTo>
                <a:lnTo>
                  <a:pt x="693" y="2642"/>
                </a:lnTo>
                <a:lnTo>
                  <a:pt x="734" y="2601"/>
                </a:lnTo>
                <a:lnTo>
                  <a:pt x="775" y="2563"/>
                </a:lnTo>
                <a:lnTo>
                  <a:pt x="640" y="2431"/>
                </a:lnTo>
                <a:lnTo>
                  <a:pt x="607" y="2397"/>
                </a:lnTo>
                <a:lnTo>
                  <a:pt x="568" y="2363"/>
                </a:lnTo>
                <a:lnTo>
                  <a:pt x="647" y="2284"/>
                </a:lnTo>
                <a:lnTo>
                  <a:pt x="628" y="2248"/>
                </a:lnTo>
                <a:lnTo>
                  <a:pt x="619" y="2236"/>
                </a:lnTo>
                <a:lnTo>
                  <a:pt x="611" y="2224"/>
                </a:lnTo>
                <a:lnTo>
                  <a:pt x="674" y="2181"/>
                </a:lnTo>
                <a:lnTo>
                  <a:pt x="676" y="2198"/>
                </a:lnTo>
                <a:lnTo>
                  <a:pt x="679" y="2215"/>
                </a:lnTo>
                <a:lnTo>
                  <a:pt x="683" y="2229"/>
                </a:lnTo>
                <a:lnTo>
                  <a:pt x="688" y="2243"/>
                </a:lnTo>
                <a:lnTo>
                  <a:pt x="856" y="2075"/>
                </a:lnTo>
                <a:lnTo>
                  <a:pt x="890" y="2114"/>
                </a:lnTo>
                <a:lnTo>
                  <a:pt x="923" y="2148"/>
                </a:lnTo>
                <a:lnTo>
                  <a:pt x="1019" y="2243"/>
                </a:lnTo>
                <a:lnTo>
                  <a:pt x="1022" y="2212"/>
                </a:lnTo>
                <a:lnTo>
                  <a:pt x="1024" y="2198"/>
                </a:lnTo>
                <a:lnTo>
                  <a:pt x="1024" y="2183"/>
                </a:lnTo>
                <a:lnTo>
                  <a:pt x="1024" y="2171"/>
                </a:lnTo>
                <a:lnTo>
                  <a:pt x="1022" y="2162"/>
                </a:lnTo>
                <a:lnTo>
                  <a:pt x="1022" y="2152"/>
                </a:lnTo>
                <a:lnTo>
                  <a:pt x="1019" y="2145"/>
                </a:lnTo>
                <a:lnTo>
                  <a:pt x="1094" y="2135"/>
                </a:lnTo>
                <a:close/>
                <a:moveTo>
                  <a:pt x="885" y="2186"/>
                </a:moveTo>
                <a:lnTo>
                  <a:pt x="842" y="2143"/>
                </a:lnTo>
                <a:lnTo>
                  <a:pt x="638" y="2347"/>
                </a:lnTo>
                <a:lnTo>
                  <a:pt x="681" y="2390"/>
                </a:lnTo>
                <a:lnTo>
                  <a:pt x="885" y="2186"/>
                </a:lnTo>
                <a:close/>
                <a:moveTo>
                  <a:pt x="955" y="2255"/>
                </a:moveTo>
                <a:lnTo>
                  <a:pt x="914" y="2215"/>
                </a:lnTo>
                <a:lnTo>
                  <a:pt x="710" y="2419"/>
                </a:lnTo>
                <a:lnTo>
                  <a:pt x="751" y="2460"/>
                </a:lnTo>
                <a:lnTo>
                  <a:pt x="955" y="2255"/>
                </a:lnTo>
                <a:close/>
                <a:moveTo>
                  <a:pt x="998" y="2340"/>
                </a:moveTo>
                <a:lnTo>
                  <a:pt x="1007" y="2306"/>
                </a:lnTo>
                <a:lnTo>
                  <a:pt x="983" y="2284"/>
                </a:lnTo>
                <a:lnTo>
                  <a:pt x="780" y="2488"/>
                </a:lnTo>
                <a:lnTo>
                  <a:pt x="813" y="2524"/>
                </a:lnTo>
                <a:lnTo>
                  <a:pt x="998" y="2340"/>
                </a:lnTo>
              </a:path>
              <a:path w="2956" h="3283">
                <a:moveTo>
                  <a:pt x="1579" y="1694"/>
                </a:moveTo>
                <a:lnTo>
                  <a:pt x="1591" y="1708"/>
                </a:lnTo>
                <a:lnTo>
                  <a:pt x="1605" y="1723"/>
                </a:lnTo>
                <a:lnTo>
                  <a:pt x="1619" y="1740"/>
                </a:lnTo>
                <a:lnTo>
                  <a:pt x="1639" y="1759"/>
                </a:lnTo>
                <a:lnTo>
                  <a:pt x="1715" y="1833"/>
                </a:lnTo>
                <a:lnTo>
                  <a:pt x="1732" y="1852"/>
                </a:lnTo>
                <a:lnTo>
                  <a:pt x="1749" y="1867"/>
                </a:lnTo>
                <a:lnTo>
                  <a:pt x="1763" y="1879"/>
                </a:lnTo>
                <a:lnTo>
                  <a:pt x="1775" y="1891"/>
                </a:lnTo>
                <a:lnTo>
                  <a:pt x="1735" y="1929"/>
                </a:lnTo>
                <a:lnTo>
                  <a:pt x="1706" y="1903"/>
                </a:lnTo>
                <a:lnTo>
                  <a:pt x="1562" y="2047"/>
                </a:lnTo>
                <a:lnTo>
                  <a:pt x="1598" y="2083"/>
                </a:lnTo>
                <a:lnTo>
                  <a:pt x="1557" y="2121"/>
                </a:lnTo>
                <a:lnTo>
                  <a:pt x="1545" y="2109"/>
                </a:lnTo>
                <a:lnTo>
                  <a:pt x="1531" y="2092"/>
                </a:lnTo>
                <a:lnTo>
                  <a:pt x="1514" y="2075"/>
                </a:lnTo>
                <a:lnTo>
                  <a:pt x="1495" y="2054"/>
                </a:lnTo>
                <a:lnTo>
                  <a:pt x="1418" y="1980"/>
                </a:lnTo>
                <a:lnTo>
                  <a:pt x="1399" y="1960"/>
                </a:lnTo>
                <a:lnTo>
                  <a:pt x="1382" y="1943"/>
                </a:lnTo>
                <a:lnTo>
                  <a:pt x="1367" y="1929"/>
                </a:lnTo>
                <a:lnTo>
                  <a:pt x="1355" y="1920"/>
                </a:lnTo>
                <a:lnTo>
                  <a:pt x="1579" y="1694"/>
                </a:lnTo>
                <a:close/>
                <a:moveTo>
                  <a:pt x="1329" y="2258"/>
                </a:moveTo>
                <a:lnTo>
                  <a:pt x="1351" y="2239"/>
                </a:lnTo>
                <a:lnTo>
                  <a:pt x="1365" y="2224"/>
                </a:lnTo>
                <a:lnTo>
                  <a:pt x="1372" y="2217"/>
                </a:lnTo>
                <a:lnTo>
                  <a:pt x="1377" y="2212"/>
                </a:lnTo>
                <a:lnTo>
                  <a:pt x="1379" y="2208"/>
                </a:lnTo>
                <a:lnTo>
                  <a:pt x="1382" y="2205"/>
                </a:lnTo>
                <a:lnTo>
                  <a:pt x="1382" y="2200"/>
                </a:lnTo>
                <a:lnTo>
                  <a:pt x="1382" y="2198"/>
                </a:lnTo>
                <a:lnTo>
                  <a:pt x="1382" y="2191"/>
                </a:lnTo>
                <a:lnTo>
                  <a:pt x="1377" y="2186"/>
                </a:lnTo>
                <a:lnTo>
                  <a:pt x="1372" y="2179"/>
                </a:lnTo>
                <a:lnTo>
                  <a:pt x="1271" y="2080"/>
                </a:lnTo>
                <a:lnTo>
                  <a:pt x="1262" y="2102"/>
                </a:lnTo>
                <a:lnTo>
                  <a:pt x="1255" y="2116"/>
                </a:lnTo>
                <a:lnTo>
                  <a:pt x="1247" y="2138"/>
                </a:lnTo>
                <a:lnTo>
                  <a:pt x="1238" y="2171"/>
                </a:lnTo>
                <a:lnTo>
                  <a:pt x="1226" y="2167"/>
                </a:lnTo>
                <a:lnTo>
                  <a:pt x="1211" y="2162"/>
                </a:lnTo>
                <a:lnTo>
                  <a:pt x="1197" y="2157"/>
                </a:lnTo>
                <a:lnTo>
                  <a:pt x="1180" y="2155"/>
                </a:lnTo>
                <a:lnTo>
                  <a:pt x="1202" y="2119"/>
                </a:lnTo>
                <a:lnTo>
                  <a:pt x="1209" y="2107"/>
                </a:lnTo>
                <a:lnTo>
                  <a:pt x="1216" y="2095"/>
                </a:lnTo>
                <a:lnTo>
                  <a:pt x="1226" y="2071"/>
                </a:lnTo>
                <a:lnTo>
                  <a:pt x="1240" y="2047"/>
                </a:lnTo>
                <a:lnTo>
                  <a:pt x="1156" y="1965"/>
                </a:lnTo>
                <a:lnTo>
                  <a:pt x="1142" y="1977"/>
                </a:lnTo>
                <a:lnTo>
                  <a:pt x="1118" y="2003"/>
                </a:lnTo>
                <a:lnTo>
                  <a:pt x="1094" y="2032"/>
                </a:lnTo>
                <a:lnTo>
                  <a:pt x="1060" y="1999"/>
                </a:lnTo>
                <a:lnTo>
                  <a:pt x="1087" y="1975"/>
                </a:lnTo>
                <a:lnTo>
                  <a:pt x="1115" y="1948"/>
                </a:lnTo>
                <a:lnTo>
                  <a:pt x="1127" y="1936"/>
                </a:lnTo>
                <a:lnTo>
                  <a:pt x="1075" y="1881"/>
                </a:lnTo>
                <a:lnTo>
                  <a:pt x="1051" y="1857"/>
                </a:lnTo>
                <a:lnTo>
                  <a:pt x="1024" y="1835"/>
                </a:lnTo>
                <a:lnTo>
                  <a:pt x="1067" y="1795"/>
                </a:lnTo>
                <a:lnTo>
                  <a:pt x="1077" y="1804"/>
                </a:lnTo>
                <a:lnTo>
                  <a:pt x="1087" y="1816"/>
                </a:lnTo>
                <a:lnTo>
                  <a:pt x="1099" y="1831"/>
                </a:lnTo>
                <a:lnTo>
                  <a:pt x="1113" y="1845"/>
                </a:lnTo>
                <a:lnTo>
                  <a:pt x="1166" y="1898"/>
                </a:lnTo>
                <a:lnTo>
                  <a:pt x="1192" y="1871"/>
                </a:lnTo>
                <a:lnTo>
                  <a:pt x="1219" y="1843"/>
                </a:lnTo>
                <a:lnTo>
                  <a:pt x="1250" y="1874"/>
                </a:lnTo>
                <a:lnTo>
                  <a:pt x="1221" y="1900"/>
                </a:lnTo>
                <a:lnTo>
                  <a:pt x="1195" y="1927"/>
                </a:lnTo>
                <a:lnTo>
                  <a:pt x="1264" y="1996"/>
                </a:lnTo>
                <a:lnTo>
                  <a:pt x="1271" y="1984"/>
                </a:lnTo>
                <a:lnTo>
                  <a:pt x="1279" y="1968"/>
                </a:lnTo>
                <a:lnTo>
                  <a:pt x="1295" y="1929"/>
                </a:lnTo>
                <a:lnTo>
                  <a:pt x="1305" y="1939"/>
                </a:lnTo>
                <a:lnTo>
                  <a:pt x="1312" y="1948"/>
                </a:lnTo>
                <a:lnTo>
                  <a:pt x="1322" y="1955"/>
                </a:lnTo>
                <a:lnTo>
                  <a:pt x="1329" y="1963"/>
                </a:lnTo>
                <a:lnTo>
                  <a:pt x="1312" y="1994"/>
                </a:lnTo>
                <a:lnTo>
                  <a:pt x="1305" y="2013"/>
                </a:lnTo>
                <a:lnTo>
                  <a:pt x="1298" y="2030"/>
                </a:lnTo>
                <a:lnTo>
                  <a:pt x="1423" y="2155"/>
                </a:lnTo>
                <a:lnTo>
                  <a:pt x="1427" y="2160"/>
                </a:lnTo>
                <a:lnTo>
                  <a:pt x="1430" y="2167"/>
                </a:lnTo>
                <a:lnTo>
                  <a:pt x="1435" y="2171"/>
                </a:lnTo>
                <a:lnTo>
                  <a:pt x="1437" y="2176"/>
                </a:lnTo>
                <a:lnTo>
                  <a:pt x="1439" y="2183"/>
                </a:lnTo>
                <a:lnTo>
                  <a:pt x="1439" y="2188"/>
                </a:lnTo>
                <a:lnTo>
                  <a:pt x="1439" y="2193"/>
                </a:lnTo>
                <a:lnTo>
                  <a:pt x="1439" y="2200"/>
                </a:lnTo>
                <a:lnTo>
                  <a:pt x="1439" y="2205"/>
                </a:lnTo>
                <a:lnTo>
                  <a:pt x="1435" y="2212"/>
                </a:lnTo>
                <a:lnTo>
                  <a:pt x="1430" y="2222"/>
                </a:lnTo>
                <a:lnTo>
                  <a:pt x="1425" y="2231"/>
                </a:lnTo>
                <a:lnTo>
                  <a:pt x="1415" y="2243"/>
                </a:lnTo>
                <a:lnTo>
                  <a:pt x="1406" y="2255"/>
                </a:lnTo>
                <a:lnTo>
                  <a:pt x="1394" y="2270"/>
                </a:lnTo>
                <a:lnTo>
                  <a:pt x="1382" y="2284"/>
                </a:lnTo>
                <a:lnTo>
                  <a:pt x="1370" y="2277"/>
                </a:lnTo>
                <a:lnTo>
                  <a:pt x="1355" y="2270"/>
                </a:lnTo>
                <a:lnTo>
                  <a:pt x="1343" y="2265"/>
                </a:lnTo>
                <a:lnTo>
                  <a:pt x="1329" y="2258"/>
                </a:lnTo>
                <a:close/>
                <a:moveTo>
                  <a:pt x="1197" y="1677"/>
                </a:moveTo>
                <a:lnTo>
                  <a:pt x="1209" y="1691"/>
                </a:lnTo>
                <a:lnTo>
                  <a:pt x="1223" y="1708"/>
                </a:lnTo>
                <a:lnTo>
                  <a:pt x="1240" y="1725"/>
                </a:lnTo>
                <a:lnTo>
                  <a:pt x="1259" y="1744"/>
                </a:lnTo>
                <a:lnTo>
                  <a:pt x="1283" y="1708"/>
                </a:lnTo>
                <a:lnTo>
                  <a:pt x="1305" y="1677"/>
                </a:lnTo>
                <a:lnTo>
                  <a:pt x="1322" y="1651"/>
                </a:lnTo>
                <a:lnTo>
                  <a:pt x="1334" y="1627"/>
                </a:lnTo>
                <a:lnTo>
                  <a:pt x="1346" y="1608"/>
                </a:lnTo>
                <a:lnTo>
                  <a:pt x="1353" y="1586"/>
                </a:lnTo>
                <a:lnTo>
                  <a:pt x="1363" y="1567"/>
                </a:lnTo>
                <a:lnTo>
                  <a:pt x="1370" y="1548"/>
                </a:lnTo>
                <a:lnTo>
                  <a:pt x="1377" y="1550"/>
                </a:lnTo>
                <a:lnTo>
                  <a:pt x="1382" y="1552"/>
                </a:lnTo>
                <a:lnTo>
                  <a:pt x="1399" y="1555"/>
                </a:lnTo>
                <a:lnTo>
                  <a:pt x="1413" y="1555"/>
                </a:lnTo>
                <a:lnTo>
                  <a:pt x="1432" y="1555"/>
                </a:lnTo>
                <a:lnTo>
                  <a:pt x="1411" y="1586"/>
                </a:lnTo>
                <a:lnTo>
                  <a:pt x="1377" y="1636"/>
                </a:lnTo>
                <a:lnTo>
                  <a:pt x="1334" y="1703"/>
                </a:lnTo>
                <a:lnTo>
                  <a:pt x="1288" y="1773"/>
                </a:lnTo>
                <a:lnTo>
                  <a:pt x="1327" y="1812"/>
                </a:lnTo>
                <a:lnTo>
                  <a:pt x="1329" y="1814"/>
                </a:lnTo>
                <a:lnTo>
                  <a:pt x="1331" y="1816"/>
                </a:lnTo>
                <a:lnTo>
                  <a:pt x="1336" y="1819"/>
                </a:lnTo>
                <a:lnTo>
                  <a:pt x="1341" y="1819"/>
                </a:lnTo>
                <a:lnTo>
                  <a:pt x="1346" y="1819"/>
                </a:lnTo>
                <a:lnTo>
                  <a:pt x="1353" y="1816"/>
                </a:lnTo>
                <a:lnTo>
                  <a:pt x="1360" y="1811"/>
                </a:lnTo>
                <a:lnTo>
                  <a:pt x="1367" y="1804"/>
                </a:lnTo>
                <a:lnTo>
                  <a:pt x="1377" y="1797"/>
                </a:lnTo>
                <a:lnTo>
                  <a:pt x="1473" y="1701"/>
                </a:lnTo>
                <a:lnTo>
                  <a:pt x="1480" y="1694"/>
                </a:lnTo>
                <a:lnTo>
                  <a:pt x="1487" y="1687"/>
                </a:lnTo>
                <a:lnTo>
                  <a:pt x="1492" y="1680"/>
                </a:lnTo>
                <a:lnTo>
                  <a:pt x="1495" y="1672"/>
                </a:lnTo>
                <a:lnTo>
                  <a:pt x="1497" y="1668"/>
                </a:lnTo>
                <a:lnTo>
                  <a:pt x="1499" y="1663"/>
                </a:lnTo>
                <a:lnTo>
                  <a:pt x="1499" y="1658"/>
                </a:lnTo>
                <a:lnTo>
                  <a:pt x="1499" y="1653"/>
                </a:lnTo>
                <a:lnTo>
                  <a:pt x="1495" y="1641"/>
                </a:lnTo>
                <a:lnTo>
                  <a:pt x="1490" y="1629"/>
                </a:lnTo>
                <a:lnTo>
                  <a:pt x="1485" y="1617"/>
                </a:lnTo>
                <a:lnTo>
                  <a:pt x="1475" y="1603"/>
                </a:lnTo>
                <a:lnTo>
                  <a:pt x="1490" y="1600"/>
                </a:lnTo>
                <a:lnTo>
                  <a:pt x="1507" y="1598"/>
                </a:lnTo>
                <a:lnTo>
                  <a:pt x="1521" y="1591"/>
                </a:lnTo>
                <a:lnTo>
                  <a:pt x="1535" y="1583"/>
                </a:lnTo>
                <a:lnTo>
                  <a:pt x="1547" y="1610"/>
                </a:lnTo>
                <a:lnTo>
                  <a:pt x="1552" y="1631"/>
                </a:lnTo>
                <a:lnTo>
                  <a:pt x="1555" y="1641"/>
                </a:lnTo>
                <a:lnTo>
                  <a:pt x="1557" y="1648"/>
                </a:lnTo>
                <a:lnTo>
                  <a:pt x="1557" y="1655"/>
                </a:lnTo>
                <a:lnTo>
                  <a:pt x="1557" y="1660"/>
                </a:lnTo>
                <a:lnTo>
                  <a:pt x="1552" y="1668"/>
                </a:lnTo>
                <a:lnTo>
                  <a:pt x="1547" y="1677"/>
                </a:lnTo>
                <a:lnTo>
                  <a:pt x="1540" y="1689"/>
                </a:lnTo>
                <a:lnTo>
                  <a:pt x="1531" y="1701"/>
                </a:lnTo>
                <a:lnTo>
                  <a:pt x="1377" y="1855"/>
                </a:lnTo>
                <a:lnTo>
                  <a:pt x="1372" y="1860"/>
                </a:lnTo>
                <a:lnTo>
                  <a:pt x="1365" y="1864"/>
                </a:lnTo>
                <a:lnTo>
                  <a:pt x="1360" y="1869"/>
                </a:lnTo>
                <a:lnTo>
                  <a:pt x="1353" y="1871"/>
                </a:lnTo>
                <a:lnTo>
                  <a:pt x="1348" y="1874"/>
                </a:lnTo>
                <a:lnTo>
                  <a:pt x="1343" y="1874"/>
                </a:lnTo>
                <a:lnTo>
                  <a:pt x="1339" y="1876"/>
                </a:lnTo>
                <a:lnTo>
                  <a:pt x="1331" y="1876"/>
                </a:lnTo>
                <a:lnTo>
                  <a:pt x="1324" y="1874"/>
                </a:lnTo>
                <a:lnTo>
                  <a:pt x="1315" y="1871"/>
                </a:lnTo>
                <a:lnTo>
                  <a:pt x="1307" y="1867"/>
                </a:lnTo>
                <a:lnTo>
                  <a:pt x="1303" y="1864"/>
                </a:lnTo>
                <a:lnTo>
                  <a:pt x="1221" y="1783"/>
                </a:lnTo>
                <a:lnTo>
                  <a:pt x="1199" y="1761"/>
                </a:lnTo>
                <a:lnTo>
                  <a:pt x="1183" y="1744"/>
                </a:lnTo>
                <a:lnTo>
                  <a:pt x="1166" y="1730"/>
                </a:lnTo>
                <a:lnTo>
                  <a:pt x="1156" y="1720"/>
                </a:lnTo>
                <a:lnTo>
                  <a:pt x="1197" y="1677"/>
                </a:lnTo>
                <a:close/>
                <a:moveTo>
                  <a:pt x="1679" y="1874"/>
                </a:moveTo>
                <a:lnTo>
                  <a:pt x="1636" y="1831"/>
                </a:lnTo>
                <a:lnTo>
                  <a:pt x="1490" y="1975"/>
                </a:lnTo>
                <a:lnTo>
                  <a:pt x="1533" y="2018"/>
                </a:lnTo>
                <a:lnTo>
                  <a:pt x="1679" y="1874"/>
                </a:lnTo>
                <a:close/>
                <a:moveTo>
                  <a:pt x="1610" y="1804"/>
                </a:moveTo>
                <a:lnTo>
                  <a:pt x="1569" y="1763"/>
                </a:lnTo>
                <a:lnTo>
                  <a:pt x="1423" y="1908"/>
                </a:lnTo>
                <a:lnTo>
                  <a:pt x="1463" y="1948"/>
                </a:lnTo>
                <a:lnTo>
                  <a:pt x="1610" y="1804"/>
                </a:lnTo>
              </a:path>
              <a:path w="2956" h="3283">
                <a:moveTo>
                  <a:pt x="1843" y="1020"/>
                </a:moveTo>
                <a:lnTo>
                  <a:pt x="1852" y="1031"/>
                </a:lnTo>
                <a:lnTo>
                  <a:pt x="1864" y="1044"/>
                </a:lnTo>
                <a:lnTo>
                  <a:pt x="1879" y="1058"/>
                </a:lnTo>
                <a:lnTo>
                  <a:pt x="1895" y="1075"/>
                </a:lnTo>
                <a:lnTo>
                  <a:pt x="1912" y="1091"/>
                </a:lnTo>
                <a:lnTo>
                  <a:pt x="1927" y="1106"/>
                </a:lnTo>
                <a:lnTo>
                  <a:pt x="1941" y="1120"/>
                </a:lnTo>
                <a:lnTo>
                  <a:pt x="1955" y="1130"/>
                </a:lnTo>
                <a:lnTo>
                  <a:pt x="1675" y="1411"/>
                </a:lnTo>
                <a:lnTo>
                  <a:pt x="1699" y="1437"/>
                </a:lnTo>
                <a:lnTo>
                  <a:pt x="1701" y="1440"/>
                </a:lnTo>
                <a:lnTo>
                  <a:pt x="1706" y="1442"/>
                </a:lnTo>
                <a:lnTo>
                  <a:pt x="1708" y="1444"/>
                </a:lnTo>
                <a:lnTo>
                  <a:pt x="1713" y="1444"/>
                </a:lnTo>
                <a:lnTo>
                  <a:pt x="1718" y="1447"/>
                </a:lnTo>
                <a:lnTo>
                  <a:pt x="1727" y="1447"/>
                </a:lnTo>
                <a:lnTo>
                  <a:pt x="1735" y="1444"/>
                </a:lnTo>
                <a:lnTo>
                  <a:pt x="1742" y="1440"/>
                </a:lnTo>
                <a:lnTo>
                  <a:pt x="1751" y="1432"/>
                </a:lnTo>
                <a:lnTo>
                  <a:pt x="1759" y="1425"/>
                </a:lnTo>
                <a:lnTo>
                  <a:pt x="1972" y="1211"/>
                </a:lnTo>
                <a:lnTo>
                  <a:pt x="1987" y="1200"/>
                </a:lnTo>
                <a:lnTo>
                  <a:pt x="1991" y="1192"/>
                </a:lnTo>
                <a:lnTo>
                  <a:pt x="1996" y="1185"/>
                </a:lnTo>
                <a:lnTo>
                  <a:pt x="1999" y="1180"/>
                </a:lnTo>
                <a:lnTo>
                  <a:pt x="2001" y="1175"/>
                </a:lnTo>
                <a:lnTo>
                  <a:pt x="2003" y="1171"/>
                </a:lnTo>
                <a:lnTo>
                  <a:pt x="2003" y="1166"/>
                </a:lnTo>
                <a:lnTo>
                  <a:pt x="2003" y="1161"/>
                </a:lnTo>
                <a:lnTo>
                  <a:pt x="2003" y="1156"/>
                </a:lnTo>
                <a:lnTo>
                  <a:pt x="2001" y="1151"/>
                </a:lnTo>
                <a:lnTo>
                  <a:pt x="1999" y="1147"/>
                </a:lnTo>
                <a:lnTo>
                  <a:pt x="1994" y="1140"/>
                </a:lnTo>
                <a:lnTo>
                  <a:pt x="1989" y="1132"/>
                </a:lnTo>
                <a:lnTo>
                  <a:pt x="1982" y="1125"/>
                </a:lnTo>
                <a:lnTo>
                  <a:pt x="1975" y="1115"/>
                </a:lnTo>
                <a:lnTo>
                  <a:pt x="1994" y="1113"/>
                </a:lnTo>
                <a:lnTo>
                  <a:pt x="2011" y="1108"/>
                </a:lnTo>
                <a:lnTo>
                  <a:pt x="2027" y="1101"/>
                </a:lnTo>
                <a:lnTo>
                  <a:pt x="2042" y="1091"/>
                </a:lnTo>
                <a:lnTo>
                  <a:pt x="2054" y="1118"/>
                </a:lnTo>
                <a:lnTo>
                  <a:pt x="2059" y="1140"/>
                </a:lnTo>
                <a:lnTo>
                  <a:pt x="2061" y="1149"/>
                </a:lnTo>
                <a:lnTo>
                  <a:pt x="2063" y="1156"/>
                </a:lnTo>
                <a:lnTo>
                  <a:pt x="2063" y="1163"/>
                </a:lnTo>
                <a:lnTo>
                  <a:pt x="2063" y="1168"/>
                </a:lnTo>
                <a:lnTo>
                  <a:pt x="2061" y="1173"/>
                </a:lnTo>
                <a:lnTo>
                  <a:pt x="2061" y="1178"/>
                </a:lnTo>
                <a:lnTo>
                  <a:pt x="2056" y="1183"/>
                </a:lnTo>
                <a:lnTo>
                  <a:pt x="2054" y="1188"/>
                </a:lnTo>
                <a:lnTo>
                  <a:pt x="2049" y="1195"/>
                </a:lnTo>
                <a:lnTo>
                  <a:pt x="2044" y="1202"/>
                </a:lnTo>
                <a:lnTo>
                  <a:pt x="2030" y="1214"/>
                </a:lnTo>
                <a:lnTo>
                  <a:pt x="1761" y="1485"/>
                </a:lnTo>
                <a:lnTo>
                  <a:pt x="1754" y="1490"/>
                </a:lnTo>
                <a:lnTo>
                  <a:pt x="1749" y="1495"/>
                </a:lnTo>
                <a:lnTo>
                  <a:pt x="1742" y="1500"/>
                </a:lnTo>
                <a:lnTo>
                  <a:pt x="1737" y="1502"/>
                </a:lnTo>
                <a:lnTo>
                  <a:pt x="1732" y="1504"/>
                </a:lnTo>
                <a:lnTo>
                  <a:pt x="1725" y="1507"/>
                </a:lnTo>
                <a:lnTo>
                  <a:pt x="1720" y="1509"/>
                </a:lnTo>
                <a:lnTo>
                  <a:pt x="1715" y="1509"/>
                </a:lnTo>
                <a:lnTo>
                  <a:pt x="1711" y="1509"/>
                </a:lnTo>
                <a:lnTo>
                  <a:pt x="1703" y="1509"/>
                </a:lnTo>
                <a:lnTo>
                  <a:pt x="1699" y="1507"/>
                </a:lnTo>
                <a:lnTo>
                  <a:pt x="1694" y="1504"/>
                </a:lnTo>
                <a:lnTo>
                  <a:pt x="1687" y="1502"/>
                </a:lnTo>
                <a:lnTo>
                  <a:pt x="1682" y="1497"/>
                </a:lnTo>
                <a:lnTo>
                  <a:pt x="1677" y="1492"/>
                </a:lnTo>
                <a:lnTo>
                  <a:pt x="1672" y="1488"/>
                </a:lnTo>
                <a:lnTo>
                  <a:pt x="1569" y="1387"/>
                </a:lnTo>
                <a:lnTo>
                  <a:pt x="1557" y="1375"/>
                </a:lnTo>
                <a:lnTo>
                  <a:pt x="1545" y="1365"/>
                </a:lnTo>
                <a:lnTo>
                  <a:pt x="1533" y="1353"/>
                </a:lnTo>
                <a:lnTo>
                  <a:pt x="1519" y="1343"/>
                </a:lnTo>
                <a:lnTo>
                  <a:pt x="1843" y="1020"/>
                </a:lnTo>
                <a:close/>
                <a:moveTo>
                  <a:pt x="2011" y="1334"/>
                </a:moveTo>
                <a:lnTo>
                  <a:pt x="1991" y="1317"/>
                </a:lnTo>
                <a:lnTo>
                  <a:pt x="1967" y="1295"/>
                </a:lnTo>
                <a:lnTo>
                  <a:pt x="2011" y="1252"/>
                </a:lnTo>
                <a:lnTo>
                  <a:pt x="2035" y="1279"/>
                </a:lnTo>
                <a:lnTo>
                  <a:pt x="2051" y="1295"/>
                </a:lnTo>
                <a:lnTo>
                  <a:pt x="2090" y="1255"/>
                </a:lnTo>
                <a:lnTo>
                  <a:pt x="2123" y="1221"/>
                </a:lnTo>
                <a:lnTo>
                  <a:pt x="2159" y="1180"/>
                </a:lnTo>
                <a:lnTo>
                  <a:pt x="2193" y="1214"/>
                </a:lnTo>
                <a:lnTo>
                  <a:pt x="2152" y="1250"/>
                </a:lnTo>
                <a:lnTo>
                  <a:pt x="2119" y="1283"/>
                </a:lnTo>
                <a:lnTo>
                  <a:pt x="2078" y="1322"/>
                </a:lnTo>
                <a:lnTo>
                  <a:pt x="2157" y="1401"/>
                </a:lnTo>
                <a:lnTo>
                  <a:pt x="2164" y="1408"/>
                </a:lnTo>
                <a:lnTo>
                  <a:pt x="2171" y="1418"/>
                </a:lnTo>
                <a:lnTo>
                  <a:pt x="2176" y="1425"/>
                </a:lnTo>
                <a:lnTo>
                  <a:pt x="2179" y="1432"/>
                </a:lnTo>
                <a:lnTo>
                  <a:pt x="2181" y="1442"/>
                </a:lnTo>
                <a:lnTo>
                  <a:pt x="2181" y="1449"/>
                </a:lnTo>
                <a:lnTo>
                  <a:pt x="2181" y="1456"/>
                </a:lnTo>
                <a:lnTo>
                  <a:pt x="2181" y="1463"/>
                </a:lnTo>
                <a:lnTo>
                  <a:pt x="2176" y="1473"/>
                </a:lnTo>
                <a:lnTo>
                  <a:pt x="2174" y="1480"/>
                </a:lnTo>
                <a:lnTo>
                  <a:pt x="2169" y="1492"/>
                </a:lnTo>
                <a:lnTo>
                  <a:pt x="2162" y="1502"/>
                </a:lnTo>
                <a:lnTo>
                  <a:pt x="2147" y="1526"/>
                </a:lnTo>
                <a:lnTo>
                  <a:pt x="2128" y="1555"/>
                </a:lnTo>
                <a:lnTo>
                  <a:pt x="2114" y="1548"/>
                </a:lnTo>
                <a:lnTo>
                  <a:pt x="2099" y="1540"/>
                </a:lnTo>
                <a:lnTo>
                  <a:pt x="2083" y="1535"/>
                </a:lnTo>
                <a:lnTo>
                  <a:pt x="2068" y="1531"/>
                </a:lnTo>
                <a:lnTo>
                  <a:pt x="2090" y="1507"/>
                </a:lnTo>
                <a:lnTo>
                  <a:pt x="2107" y="1488"/>
                </a:lnTo>
                <a:lnTo>
                  <a:pt x="2114" y="1480"/>
                </a:lnTo>
                <a:lnTo>
                  <a:pt x="2119" y="1473"/>
                </a:lnTo>
                <a:lnTo>
                  <a:pt x="2121" y="1468"/>
                </a:lnTo>
                <a:lnTo>
                  <a:pt x="2123" y="1463"/>
                </a:lnTo>
                <a:lnTo>
                  <a:pt x="2123" y="1461"/>
                </a:lnTo>
                <a:lnTo>
                  <a:pt x="2123" y="1456"/>
                </a:lnTo>
                <a:lnTo>
                  <a:pt x="2123" y="1454"/>
                </a:lnTo>
                <a:lnTo>
                  <a:pt x="2121" y="1449"/>
                </a:lnTo>
                <a:lnTo>
                  <a:pt x="2121" y="1447"/>
                </a:lnTo>
                <a:lnTo>
                  <a:pt x="2119" y="1442"/>
                </a:lnTo>
                <a:lnTo>
                  <a:pt x="2116" y="1440"/>
                </a:lnTo>
                <a:lnTo>
                  <a:pt x="2111" y="1435"/>
                </a:lnTo>
                <a:lnTo>
                  <a:pt x="2039" y="1363"/>
                </a:lnTo>
                <a:lnTo>
                  <a:pt x="1819" y="1583"/>
                </a:lnTo>
                <a:lnTo>
                  <a:pt x="1775" y="1627"/>
                </a:lnTo>
                <a:lnTo>
                  <a:pt x="1735" y="1670"/>
                </a:lnTo>
                <a:lnTo>
                  <a:pt x="1703" y="1639"/>
                </a:lnTo>
                <a:lnTo>
                  <a:pt x="1744" y="1600"/>
                </a:lnTo>
                <a:lnTo>
                  <a:pt x="1787" y="1557"/>
                </a:lnTo>
                <a:lnTo>
                  <a:pt x="2011" y="1334"/>
                </a:lnTo>
                <a:close/>
                <a:moveTo>
                  <a:pt x="1883" y="1140"/>
                </a:moveTo>
                <a:lnTo>
                  <a:pt x="1833" y="1089"/>
                </a:lnTo>
                <a:lnTo>
                  <a:pt x="1593" y="1329"/>
                </a:lnTo>
                <a:lnTo>
                  <a:pt x="1643" y="1382"/>
                </a:lnTo>
                <a:lnTo>
                  <a:pt x="1883" y="1140"/>
                </a:lnTo>
                <a:close/>
                <a:moveTo>
                  <a:pt x="1847" y="1581"/>
                </a:moveTo>
                <a:lnTo>
                  <a:pt x="1879" y="1581"/>
                </a:lnTo>
                <a:lnTo>
                  <a:pt x="1910" y="1583"/>
                </a:lnTo>
                <a:lnTo>
                  <a:pt x="1943" y="1588"/>
                </a:lnTo>
                <a:lnTo>
                  <a:pt x="1979" y="1593"/>
                </a:lnTo>
                <a:lnTo>
                  <a:pt x="1972" y="1624"/>
                </a:lnTo>
                <a:lnTo>
                  <a:pt x="1965" y="1651"/>
                </a:lnTo>
                <a:lnTo>
                  <a:pt x="1936" y="1643"/>
                </a:lnTo>
                <a:lnTo>
                  <a:pt x="1905" y="1639"/>
                </a:lnTo>
                <a:lnTo>
                  <a:pt x="1874" y="1636"/>
                </a:lnTo>
                <a:lnTo>
                  <a:pt x="1840" y="1634"/>
                </a:lnTo>
                <a:lnTo>
                  <a:pt x="1843" y="1620"/>
                </a:lnTo>
                <a:lnTo>
                  <a:pt x="1845" y="1608"/>
                </a:lnTo>
                <a:lnTo>
                  <a:pt x="1847" y="1593"/>
                </a:lnTo>
                <a:lnTo>
                  <a:pt x="1847" y="1581"/>
                </a:lnTo>
              </a:path>
              <a:path w="2956" h="3283">
                <a:moveTo>
                  <a:pt x="2059" y="964"/>
                </a:moveTo>
                <a:lnTo>
                  <a:pt x="2075" y="950"/>
                </a:lnTo>
                <a:lnTo>
                  <a:pt x="2095" y="933"/>
                </a:lnTo>
                <a:lnTo>
                  <a:pt x="2131" y="897"/>
                </a:lnTo>
                <a:lnTo>
                  <a:pt x="2426" y="602"/>
                </a:lnTo>
                <a:lnTo>
                  <a:pt x="2450" y="578"/>
                </a:lnTo>
                <a:lnTo>
                  <a:pt x="2469" y="556"/>
                </a:lnTo>
                <a:lnTo>
                  <a:pt x="2488" y="540"/>
                </a:lnTo>
                <a:lnTo>
                  <a:pt x="2503" y="523"/>
                </a:lnTo>
                <a:lnTo>
                  <a:pt x="2539" y="556"/>
                </a:lnTo>
                <a:lnTo>
                  <a:pt x="2524" y="571"/>
                </a:lnTo>
                <a:lnTo>
                  <a:pt x="2505" y="587"/>
                </a:lnTo>
                <a:lnTo>
                  <a:pt x="2486" y="607"/>
                </a:lnTo>
                <a:lnTo>
                  <a:pt x="2464" y="628"/>
                </a:lnTo>
                <a:lnTo>
                  <a:pt x="2260" y="832"/>
                </a:lnTo>
                <a:lnTo>
                  <a:pt x="2287" y="861"/>
                </a:lnTo>
                <a:lnTo>
                  <a:pt x="2330" y="904"/>
                </a:lnTo>
                <a:lnTo>
                  <a:pt x="2553" y="684"/>
                </a:lnTo>
                <a:lnTo>
                  <a:pt x="2563" y="698"/>
                </a:lnTo>
                <a:lnTo>
                  <a:pt x="2577" y="715"/>
                </a:lnTo>
                <a:lnTo>
                  <a:pt x="2611" y="758"/>
                </a:lnTo>
                <a:lnTo>
                  <a:pt x="2697" y="868"/>
                </a:lnTo>
                <a:lnTo>
                  <a:pt x="2704" y="878"/>
                </a:lnTo>
                <a:lnTo>
                  <a:pt x="2709" y="885"/>
                </a:lnTo>
                <a:lnTo>
                  <a:pt x="2711" y="895"/>
                </a:lnTo>
                <a:lnTo>
                  <a:pt x="2714" y="904"/>
                </a:lnTo>
                <a:lnTo>
                  <a:pt x="2714" y="914"/>
                </a:lnTo>
                <a:lnTo>
                  <a:pt x="2714" y="924"/>
                </a:lnTo>
                <a:lnTo>
                  <a:pt x="2709" y="933"/>
                </a:lnTo>
                <a:lnTo>
                  <a:pt x="2707" y="943"/>
                </a:lnTo>
                <a:lnTo>
                  <a:pt x="2699" y="955"/>
                </a:lnTo>
                <a:lnTo>
                  <a:pt x="2695" y="964"/>
                </a:lnTo>
                <a:lnTo>
                  <a:pt x="2687" y="976"/>
                </a:lnTo>
                <a:lnTo>
                  <a:pt x="2678" y="988"/>
                </a:lnTo>
                <a:lnTo>
                  <a:pt x="2659" y="1017"/>
                </a:lnTo>
                <a:lnTo>
                  <a:pt x="2635" y="1046"/>
                </a:lnTo>
                <a:lnTo>
                  <a:pt x="2627" y="1041"/>
                </a:lnTo>
                <a:lnTo>
                  <a:pt x="2620" y="1036"/>
                </a:lnTo>
                <a:lnTo>
                  <a:pt x="2613" y="1034"/>
                </a:lnTo>
                <a:lnTo>
                  <a:pt x="2606" y="1029"/>
                </a:lnTo>
                <a:lnTo>
                  <a:pt x="2599" y="1027"/>
                </a:lnTo>
                <a:lnTo>
                  <a:pt x="2591" y="1024"/>
                </a:lnTo>
                <a:lnTo>
                  <a:pt x="2584" y="1022"/>
                </a:lnTo>
                <a:lnTo>
                  <a:pt x="2577" y="1022"/>
                </a:lnTo>
                <a:lnTo>
                  <a:pt x="2599" y="1000"/>
                </a:lnTo>
                <a:lnTo>
                  <a:pt x="2618" y="981"/>
                </a:lnTo>
                <a:lnTo>
                  <a:pt x="2625" y="971"/>
                </a:lnTo>
                <a:lnTo>
                  <a:pt x="2632" y="964"/>
                </a:lnTo>
                <a:lnTo>
                  <a:pt x="2637" y="955"/>
                </a:lnTo>
                <a:lnTo>
                  <a:pt x="2642" y="947"/>
                </a:lnTo>
                <a:lnTo>
                  <a:pt x="2647" y="940"/>
                </a:lnTo>
                <a:lnTo>
                  <a:pt x="2649" y="933"/>
                </a:lnTo>
                <a:lnTo>
                  <a:pt x="2651" y="926"/>
                </a:lnTo>
                <a:lnTo>
                  <a:pt x="2651" y="919"/>
                </a:lnTo>
                <a:lnTo>
                  <a:pt x="2651" y="911"/>
                </a:lnTo>
                <a:lnTo>
                  <a:pt x="2649" y="904"/>
                </a:lnTo>
                <a:lnTo>
                  <a:pt x="2647" y="895"/>
                </a:lnTo>
                <a:lnTo>
                  <a:pt x="2642" y="887"/>
                </a:lnTo>
                <a:lnTo>
                  <a:pt x="2539" y="760"/>
                </a:lnTo>
                <a:lnTo>
                  <a:pt x="2359" y="940"/>
                </a:lnTo>
                <a:lnTo>
                  <a:pt x="2371" y="955"/>
                </a:lnTo>
                <a:lnTo>
                  <a:pt x="2378" y="967"/>
                </a:lnTo>
                <a:lnTo>
                  <a:pt x="2387" y="981"/>
                </a:lnTo>
                <a:lnTo>
                  <a:pt x="2395" y="995"/>
                </a:lnTo>
                <a:lnTo>
                  <a:pt x="2402" y="1010"/>
                </a:lnTo>
                <a:lnTo>
                  <a:pt x="2409" y="1022"/>
                </a:lnTo>
                <a:lnTo>
                  <a:pt x="2414" y="1034"/>
                </a:lnTo>
                <a:lnTo>
                  <a:pt x="2419" y="1048"/>
                </a:lnTo>
                <a:lnTo>
                  <a:pt x="2421" y="1060"/>
                </a:lnTo>
                <a:lnTo>
                  <a:pt x="2426" y="1075"/>
                </a:lnTo>
                <a:lnTo>
                  <a:pt x="2428" y="1087"/>
                </a:lnTo>
                <a:lnTo>
                  <a:pt x="2431" y="1101"/>
                </a:lnTo>
                <a:lnTo>
                  <a:pt x="2433" y="1113"/>
                </a:lnTo>
                <a:lnTo>
                  <a:pt x="2433" y="1128"/>
                </a:lnTo>
                <a:lnTo>
                  <a:pt x="2433" y="1142"/>
                </a:lnTo>
                <a:lnTo>
                  <a:pt x="2433" y="1156"/>
                </a:lnTo>
                <a:lnTo>
                  <a:pt x="2433" y="1185"/>
                </a:lnTo>
                <a:lnTo>
                  <a:pt x="2431" y="1214"/>
                </a:lnTo>
                <a:lnTo>
                  <a:pt x="2428" y="1240"/>
                </a:lnTo>
                <a:lnTo>
                  <a:pt x="2423" y="1267"/>
                </a:lnTo>
                <a:lnTo>
                  <a:pt x="2419" y="1267"/>
                </a:lnTo>
                <a:lnTo>
                  <a:pt x="2414" y="1267"/>
                </a:lnTo>
                <a:lnTo>
                  <a:pt x="2399" y="1267"/>
                </a:lnTo>
                <a:lnTo>
                  <a:pt x="2383" y="1271"/>
                </a:lnTo>
                <a:lnTo>
                  <a:pt x="2363" y="1276"/>
                </a:lnTo>
                <a:lnTo>
                  <a:pt x="2366" y="1267"/>
                </a:lnTo>
                <a:lnTo>
                  <a:pt x="2368" y="1257"/>
                </a:lnTo>
                <a:lnTo>
                  <a:pt x="2373" y="1235"/>
                </a:lnTo>
                <a:lnTo>
                  <a:pt x="2378" y="1209"/>
                </a:lnTo>
                <a:lnTo>
                  <a:pt x="2378" y="1183"/>
                </a:lnTo>
                <a:lnTo>
                  <a:pt x="2380" y="1171"/>
                </a:lnTo>
                <a:lnTo>
                  <a:pt x="2378" y="1156"/>
                </a:lnTo>
                <a:lnTo>
                  <a:pt x="2378" y="1142"/>
                </a:lnTo>
                <a:lnTo>
                  <a:pt x="2378" y="1128"/>
                </a:lnTo>
                <a:lnTo>
                  <a:pt x="2375" y="1115"/>
                </a:lnTo>
                <a:lnTo>
                  <a:pt x="2373" y="1101"/>
                </a:lnTo>
                <a:lnTo>
                  <a:pt x="2371" y="1089"/>
                </a:lnTo>
                <a:lnTo>
                  <a:pt x="2366" y="1075"/>
                </a:lnTo>
                <a:lnTo>
                  <a:pt x="2361" y="1063"/>
                </a:lnTo>
                <a:lnTo>
                  <a:pt x="2356" y="1048"/>
                </a:lnTo>
                <a:lnTo>
                  <a:pt x="2351" y="1036"/>
                </a:lnTo>
                <a:lnTo>
                  <a:pt x="2347" y="1024"/>
                </a:lnTo>
                <a:lnTo>
                  <a:pt x="2339" y="1012"/>
                </a:lnTo>
                <a:lnTo>
                  <a:pt x="2332" y="1000"/>
                </a:lnTo>
                <a:lnTo>
                  <a:pt x="2323" y="988"/>
                </a:lnTo>
                <a:lnTo>
                  <a:pt x="2315" y="976"/>
                </a:lnTo>
                <a:lnTo>
                  <a:pt x="2296" y="952"/>
                </a:lnTo>
                <a:lnTo>
                  <a:pt x="2272" y="928"/>
                </a:lnTo>
                <a:lnTo>
                  <a:pt x="2248" y="900"/>
                </a:lnTo>
                <a:lnTo>
                  <a:pt x="2219" y="871"/>
                </a:lnTo>
                <a:lnTo>
                  <a:pt x="2164" y="928"/>
                </a:lnTo>
                <a:lnTo>
                  <a:pt x="2145" y="947"/>
                </a:lnTo>
                <a:lnTo>
                  <a:pt x="2126" y="967"/>
                </a:lnTo>
                <a:lnTo>
                  <a:pt x="2109" y="986"/>
                </a:lnTo>
                <a:lnTo>
                  <a:pt x="2095" y="1000"/>
                </a:lnTo>
                <a:lnTo>
                  <a:pt x="2059" y="964"/>
                </a:lnTo>
                <a:close/>
                <a:moveTo>
                  <a:pt x="2263" y="748"/>
                </a:moveTo>
                <a:lnTo>
                  <a:pt x="2236" y="739"/>
                </a:lnTo>
                <a:lnTo>
                  <a:pt x="2210" y="731"/>
                </a:lnTo>
                <a:lnTo>
                  <a:pt x="2183" y="727"/>
                </a:lnTo>
                <a:lnTo>
                  <a:pt x="2157" y="722"/>
                </a:lnTo>
                <a:lnTo>
                  <a:pt x="2167" y="693"/>
                </a:lnTo>
                <a:lnTo>
                  <a:pt x="2174" y="667"/>
                </a:lnTo>
                <a:lnTo>
                  <a:pt x="2200" y="669"/>
                </a:lnTo>
                <a:lnTo>
                  <a:pt x="2227" y="676"/>
                </a:lnTo>
                <a:lnTo>
                  <a:pt x="2255" y="681"/>
                </a:lnTo>
                <a:lnTo>
                  <a:pt x="2284" y="688"/>
                </a:lnTo>
                <a:lnTo>
                  <a:pt x="2277" y="703"/>
                </a:lnTo>
                <a:lnTo>
                  <a:pt x="2272" y="717"/>
                </a:lnTo>
                <a:lnTo>
                  <a:pt x="2267" y="731"/>
                </a:lnTo>
                <a:lnTo>
                  <a:pt x="2263" y="748"/>
                </a:lnTo>
              </a:path>
              <a:path w="2956" h="3283">
                <a:moveTo>
                  <a:pt x="2781" y="247"/>
                </a:moveTo>
                <a:lnTo>
                  <a:pt x="2779" y="249"/>
                </a:lnTo>
                <a:lnTo>
                  <a:pt x="2779" y="251"/>
                </a:lnTo>
                <a:lnTo>
                  <a:pt x="2776" y="261"/>
                </a:lnTo>
                <a:lnTo>
                  <a:pt x="2776" y="278"/>
                </a:lnTo>
                <a:lnTo>
                  <a:pt x="2776" y="302"/>
                </a:lnTo>
                <a:lnTo>
                  <a:pt x="2954" y="124"/>
                </a:lnTo>
                <a:lnTo>
                  <a:pt x="2980" y="95"/>
                </a:lnTo>
                <a:lnTo>
                  <a:pt x="3011" y="64"/>
                </a:lnTo>
                <a:lnTo>
                  <a:pt x="3040" y="91"/>
                </a:lnTo>
                <a:lnTo>
                  <a:pt x="2999" y="129"/>
                </a:lnTo>
                <a:lnTo>
                  <a:pt x="2961" y="167"/>
                </a:lnTo>
                <a:lnTo>
                  <a:pt x="2961" y="194"/>
                </a:lnTo>
                <a:lnTo>
                  <a:pt x="2961" y="220"/>
                </a:lnTo>
                <a:lnTo>
                  <a:pt x="2959" y="247"/>
                </a:lnTo>
                <a:lnTo>
                  <a:pt x="2956" y="275"/>
                </a:lnTo>
                <a:lnTo>
                  <a:pt x="3035" y="227"/>
                </a:lnTo>
                <a:lnTo>
                  <a:pt x="3124" y="175"/>
                </a:lnTo>
                <a:lnTo>
                  <a:pt x="3127" y="184"/>
                </a:lnTo>
                <a:lnTo>
                  <a:pt x="3129" y="196"/>
                </a:lnTo>
                <a:lnTo>
                  <a:pt x="3141" y="223"/>
                </a:lnTo>
                <a:lnTo>
                  <a:pt x="3095" y="244"/>
                </a:lnTo>
                <a:lnTo>
                  <a:pt x="3047" y="268"/>
                </a:lnTo>
                <a:lnTo>
                  <a:pt x="2997" y="295"/>
                </a:lnTo>
                <a:lnTo>
                  <a:pt x="2947" y="324"/>
                </a:lnTo>
                <a:lnTo>
                  <a:pt x="2942" y="338"/>
                </a:lnTo>
                <a:lnTo>
                  <a:pt x="2937" y="352"/>
                </a:lnTo>
                <a:lnTo>
                  <a:pt x="2930" y="367"/>
                </a:lnTo>
                <a:lnTo>
                  <a:pt x="2923" y="384"/>
                </a:lnTo>
                <a:lnTo>
                  <a:pt x="2913" y="398"/>
                </a:lnTo>
                <a:lnTo>
                  <a:pt x="2906" y="412"/>
                </a:lnTo>
                <a:lnTo>
                  <a:pt x="2896" y="429"/>
                </a:lnTo>
                <a:lnTo>
                  <a:pt x="2884" y="444"/>
                </a:lnTo>
                <a:lnTo>
                  <a:pt x="2875" y="460"/>
                </a:lnTo>
                <a:lnTo>
                  <a:pt x="2863" y="475"/>
                </a:lnTo>
                <a:lnTo>
                  <a:pt x="2851" y="491"/>
                </a:lnTo>
                <a:lnTo>
                  <a:pt x="2839" y="506"/>
                </a:lnTo>
                <a:lnTo>
                  <a:pt x="2824" y="523"/>
                </a:lnTo>
                <a:lnTo>
                  <a:pt x="2810" y="540"/>
                </a:lnTo>
                <a:lnTo>
                  <a:pt x="2795" y="554"/>
                </a:lnTo>
                <a:lnTo>
                  <a:pt x="2781" y="571"/>
                </a:lnTo>
                <a:lnTo>
                  <a:pt x="2779" y="568"/>
                </a:lnTo>
                <a:lnTo>
                  <a:pt x="2774" y="566"/>
                </a:lnTo>
                <a:lnTo>
                  <a:pt x="2767" y="564"/>
                </a:lnTo>
                <a:lnTo>
                  <a:pt x="2762" y="561"/>
                </a:lnTo>
                <a:lnTo>
                  <a:pt x="2747" y="559"/>
                </a:lnTo>
                <a:lnTo>
                  <a:pt x="2733" y="556"/>
                </a:lnTo>
                <a:lnTo>
                  <a:pt x="2757" y="532"/>
                </a:lnTo>
                <a:lnTo>
                  <a:pt x="2769" y="520"/>
                </a:lnTo>
                <a:lnTo>
                  <a:pt x="2781" y="508"/>
                </a:lnTo>
                <a:lnTo>
                  <a:pt x="2793" y="496"/>
                </a:lnTo>
                <a:lnTo>
                  <a:pt x="2805" y="484"/>
                </a:lnTo>
                <a:lnTo>
                  <a:pt x="2817" y="472"/>
                </a:lnTo>
                <a:lnTo>
                  <a:pt x="2827" y="460"/>
                </a:lnTo>
                <a:lnTo>
                  <a:pt x="2836" y="448"/>
                </a:lnTo>
                <a:lnTo>
                  <a:pt x="2846" y="434"/>
                </a:lnTo>
                <a:lnTo>
                  <a:pt x="2855" y="422"/>
                </a:lnTo>
                <a:lnTo>
                  <a:pt x="2863" y="410"/>
                </a:lnTo>
                <a:lnTo>
                  <a:pt x="2872" y="398"/>
                </a:lnTo>
                <a:lnTo>
                  <a:pt x="2879" y="386"/>
                </a:lnTo>
                <a:lnTo>
                  <a:pt x="2884" y="374"/>
                </a:lnTo>
                <a:lnTo>
                  <a:pt x="2891" y="362"/>
                </a:lnTo>
                <a:lnTo>
                  <a:pt x="2824" y="410"/>
                </a:lnTo>
                <a:lnTo>
                  <a:pt x="2738" y="472"/>
                </a:lnTo>
                <a:lnTo>
                  <a:pt x="2740" y="446"/>
                </a:lnTo>
                <a:lnTo>
                  <a:pt x="2740" y="422"/>
                </a:lnTo>
                <a:lnTo>
                  <a:pt x="2740" y="403"/>
                </a:lnTo>
                <a:lnTo>
                  <a:pt x="2740" y="388"/>
                </a:lnTo>
                <a:lnTo>
                  <a:pt x="2702" y="427"/>
                </a:lnTo>
                <a:lnTo>
                  <a:pt x="2680" y="448"/>
                </a:lnTo>
                <a:lnTo>
                  <a:pt x="2647" y="487"/>
                </a:lnTo>
                <a:lnTo>
                  <a:pt x="2618" y="458"/>
                </a:lnTo>
                <a:lnTo>
                  <a:pt x="2651" y="427"/>
                </a:lnTo>
                <a:lnTo>
                  <a:pt x="2675" y="400"/>
                </a:lnTo>
                <a:lnTo>
                  <a:pt x="2735" y="343"/>
                </a:lnTo>
                <a:lnTo>
                  <a:pt x="2735" y="319"/>
                </a:lnTo>
                <a:lnTo>
                  <a:pt x="2733" y="300"/>
                </a:lnTo>
                <a:lnTo>
                  <a:pt x="2731" y="278"/>
                </a:lnTo>
                <a:lnTo>
                  <a:pt x="2726" y="259"/>
                </a:lnTo>
                <a:lnTo>
                  <a:pt x="2781" y="247"/>
                </a:lnTo>
                <a:close/>
                <a:moveTo>
                  <a:pt x="2956" y="434"/>
                </a:moveTo>
                <a:lnTo>
                  <a:pt x="2944" y="424"/>
                </a:lnTo>
                <a:lnTo>
                  <a:pt x="2927" y="410"/>
                </a:lnTo>
                <a:lnTo>
                  <a:pt x="2966" y="371"/>
                </a:lnTo>
                <a:lnTo>
                  <a:pt x="2978" y="388"/>
                </a:lnTo>
                <a:lnTo>
                  <a:pt x="2990" y="400"/>
                </a:lnTo>
                <a:lnTo>
                  <a:pt x="3110" y="283"/>
                </a:lnTo>
                <a:lnTo>
                  <a:pt x="3146" y="244"/>
                </a:lnTo>
                <a:lnTo>
                  <a:pt x="3179" y="208"/>
                </a:lnTo>
                <a:lnTo>
                  <a:pt x="3208" y="237"/>
                </a:lnTo>
                <a:lnTo>
                  <a:pt x="3170" y="271"/>
                </a:lnTo>
                <a:lnTo>
                  <a:pt x="3134" y="307"/>
                </a:lnTo>
                <a:lnTo>
                  <a:pt x="3050" y="393"/>
                </a:lnTo>
                <a:lnTo>
                  <a:pt x="3064" y="391"/>
                </a:lnTo>
                <a:lnTo>
                  <a:pt x="3081" y="388"/>
                </a:lnTo>
                <a:lnTo>
                  <a:pt x="3098" y="386"/>
                </a:lnTo>
                <a:lnTo>
                  <a:pt x="3115" y="384"/>
                </a:lnTo>
                <a:lnTo>
                  <a:pt x="3129" y="379"/>
                </a:lnTo>
                <a:lnTo>
                  <a:pt x="3146" y="374"/>
                </a:lnTo>
                <a:lnTo>
                  <a:pt x="3163" y="367"/>
                </a:lnTo>
                <a:lnTo>
                  <a:pt x="3179" y="362"/>
                </a:lnTo>
                <a:lnTo>
                  <a:pt x="3196" y="355"/>
                </a:lnTo>
                <a:lnTo>
                  <a:pt x="3213" y="347"/>
                </a:lnTo>
                <a:lnTo>
                  <a:pt x="3230" y="338"/>
                </a:lnTo>
                <a:lnTo>
                  <a:pt x="3244" y="331"/>
                </a:lnTo>
                <a:lnTo>
                  <a:pt x="3261" y="321"/>
                </a:lnTo>
                <a:lnTo>
                  <a:pt x="3278" y="311"/>
                </a:lnTo>
                <a:lnTo>
                  <a:pt x="3292" y="300"/>
                </a:lnTo>
                <a:lnTo>
                  <a:pt x="3309" y="290"/>
                </a:lnTo>
                <a:lnTo>
                  <a:pt x="3307" y="295"/>
                </a:lnTo>
                <a:lnTo>
                  <a:pt x="3307" y="302"/>
                </a:lnTo>
                <a:lnTo>
                  <a:pt x="3307" y="316"/>
                </a:lnTo>
                <a:lnTo>
                  <a:pt x="3309" y="331"/>
                </a:lnTo>
                <a:lnTo>
                  <a:pt x="3314" y="347"/>
                </a:lnTo>
                <a:lnTo>
                  <a:pt x="3295" y="360"/>
                </a:lnTo>
                <a:lnTo>
                  <a:pt x="3273" y="371"/>
                </a:lnTo>
                <a:lnTo>
                  <a:pt x="3251" y="381"/>
                </a:lnTo>
                <a:lnTo>
                  <a:pt x="3232" y="388"/>
                </a:lnTo>
                <a:lnTo>
                  <a:pt x="3211" y="398"/>
                </a:lnTo>
                <a:lnTo>
                  <a:pt x="3191" y="405"/>
                </a:lnTo>
                <a:lnTo>
                  <a:pt x="3172" y="410"/>
                </a:lnTo>
                <a:lnTo>
                  <a:pt x="3153" y="417"/>
                </a:lnTo>
                <a:lnTo>
                  <a:pt x="3134" y="422"/>
                </a:lnTo>
                <a:lnTo>
                  <a:pt x="3117" y="424"/>
                </a:lnTo>
                <a:lnTo>
                  <a:pt x="3098" y="427"/>
                </a:lnTo>
                <a:lnTo>
                  <a:pt x="3081" y="429"/>
                </a:lnTo>
                <a:lnTo>
                  <a:pt x="3064" y="431"/>
                </a:lnTo>
                <a:lnTo>
                  <a:pt x="3050" y="431"/>
                </a:lnTo>
                <a:lnTo>
                  <a:pt x="3033" y="431"/>
                </a:lnTo>
                <a:lnTo>
                  <a:pt x="3019" y="429"/>
                </a:lnTo>
                <a:lnTo>
                  <a:pt x="3079" y="489"/>
                </a:lnTo>
                <a:lnTo>
                  <a:pt x="3105" y="513"/>
                </a:lnTo>
                <a:lnTo>
                  <a:pt x="3136" y="544"/>
                </a:lnTo>
                <a:lnTo>
                  <a:pt x="3098" y="580"/>
                </a:lnTo>
                <a:lnTo>
                  <a:pt x="3069" y="547"/>
                </a:lnTo>
                <a:lnTo>
                  <a:pt x="3043" y="520"/>
                </a:lnTo>
                <a:lnTo>
                  <a:pt x="2990" y="467"/>
                </a:lnTo>
                <a:lnTo>
                  <a:pt x="2990" y="499"/>
                </a:lnTo>
                <a:lnTo>
                  <a:pt x="2985" y="530"/>
                </a:lnTo>
                <a:lnTo>
                  <a:pt x="2980" y="561"/>
                </a:lnTo>
                <a:lnTo>
                  <a:pt x="2973" y="595"/>
                </a:lnTo>
                <a:lnTo>
                  <a:pt x="2968" y="611"/>
                </a:lnTo>
                <a:lnTo>
                  <a:pt x="2961" y="628"/>
                </a:lnTo>
                <a:lnTo>
                  <a:pt x="2956" y="647"/>
                </a:lnTo>
                <a:lnTo>
                  <a:pt x="2949" y="669"/>
                </a:lnTo>
                <a:lnTo>
                  <a:pt x="2939" y="691"/>
                </a:lnTo>
                <a:lnTo>
                  <a:pt x="2930" y="712"/>
                </a:lnTo>
                <a:lnTo>
                  <a:pt x="2908" y="760"/>
                </a:lnTo>
                <a:lnTo>
                  <a:pt x="2894" y="758"/>
                </a:lnTo>
                <a:lnTo>
                  <a:pt x="2879" y="755"/>
                </a:lnTo>
                <a:lnTo>
                  <a:pt x="2865" y="755"/>
                </a:lnTo>
                <a:lnTo>
                  <a:pt x="2853" y="755"/>
                </a:lnTo>
                <a:lnTo>
                  <a:pt x="2863" y="741"/>
                </a:lnTo>
                <a:lnTo>
                  <a:pt x="2872" y="724"/>
                </a:lnTo>
                <a:lnTo>
                  <a:pt x="2882" y="710"/>
                </a:lnTo>
                <a:lnTo>
                  <a:pt x="2891" y="693"/>
                </a:lnTo>
                <a:lnTo>
                  <a:pt x="2899" y="679"/>
                </a:lnTo>
                <a:lnTo>
                  <a:pt x="2906" y="662"/>
                </a:lnTo>
                <a:lnTo>
                  <a:pt x="2913" y="645"/>
                </a:lnTo>
                <a:lnTo>
                  <a:pt x="2920" y="628"/>
                </a:lnTo>
                <a:lnTo>
                  <a:pt x="2925" y="611"/>
                </a:lnTo>
                <a:lnTo>
                  <a:pt x="2930" y="595"/>
                </a:lnTo>
                <a:lnTo>
                  <a:pt x="2935" y="578"/>
                </a:lnTo>
                <a:lnTo>
                  <a:pt x="2939" y="561"/>
                </a:lnTo>
                <a:lnTo>
                  <a:pt x="2942" y="544"/>
                </a:lnTo>
                <a:lnTo>
                  <a:pt x="2944" y="527"/>
                </a:lnTo>
                <a:lnTo>
                  <a:pt x="2944" y="513"/>
                </a:lnTo>
                <a:lnTo>
                  <a:pt x="2947" y="496"/>
                </a:lnTo>
                <a:lnTo>
                  <a:pt x="2855" y="585"/>
                </a:lnTo>
                <a:lnTo>
                  <a:pt x="2829" y="614"/>
                </a:lnTo>
                <a:lnTo>
                  <a:pt x="2795" y="647"/>
                </a:lnTo>
                <a:lnTo>
                  <a:pt x="2769" y="619"/>
                </a:lnTo>
                <a:lnTo>
                  <a:pt x="2803" y="587"/>
                </a:lnTo>
                <a:lnTo>
                  <a:pt x="2831" y="561"/>
                </a:lnTo>
                <a:lnTo>
                  <a:pt x="2956" y="434"/>
                </a:lnTo>
                <a:close/>
                <a:moveTo>
                  <a:pt x="2690" y="148"/>
                </a:moveTo>
                <a:lnTo>
                  <a:pt x="2714" y="153"/>
                </a:lnTo>
                <a:lnTo>
                  <a:pt x="2735" y="158"/>
                </a:lnTo>
                <a:lnTo>
                  <a:pt x="2755" y="163"/>
                </a:lnTo>
                <a:lnTo>
                  <a:pt x="2769" y="167"/>
                </a:lnTo>
                <a:lnTo>
                  <a:pt x="2935" y="0"/>
                </a:lnTo>
                <a:lnTo>
                  <a:pt x="2939" y="7"/>
                </a:lnTo>
                <a:lnTo>
                  <a:pt x="2947" y="14"/>
                </a:lnTo>
                <a:lnTo>
                  <a:pt x="2959" y="26"/>
                </a:lnTo>
                <a:lnTo>
                  <a:pt x="2973" y="40"/>
                </a:lnTo>
                <a:lnTo>
                  <a:pt x="2990" y="52"/>
                </a:lnTo>
                <a:lnTo>
                  <a:pt x="2951" y="91"/>
                </a:lnTo>
                <a:lnTo>
                  <a:pt x="2920" y="62"/>
                </a:lnTo>
                <a:lnTo>
                  <a:pt x="2615" y="364"/>
                </a:lnTo>
                <a:lnTo>
                  <a:pt x="2649" y="398"/>
                </a:lnTo>
                <a:lnTo>
                  <a:pt x="2611" y="434"/>
                </a:lnTo>
                <a:lnTo>
                  <a:pt x="2599" y="420"/>
                </a:lnTo>
                <a:lnTo>
                  <a:pt x="2584" y="405"/>
                </a:lnTo>
                <a:lnTo>
                  <a:pt x="2570" y="391"/>
                </a:lnTo>
                <a:lnTo>
                  <a:pt x="2563" y="384"/>
                </a:lnTo>
                <a:lnTo>
                  <a:pt x="2555" y="379"/>
                </a:lnTo>
                <a:lnTo>
                  <a:pt x="2728" y="206"/>
                </a:lnTo>
                <a:lnTo>
                  <a:pt x="2714" y="204"/>
                </a:lnTo>
                <a:lnTo>
                  <a:pt x="2699" y="201"/>
                </a:lnTo>
                <a:lnTo>
                  <a:pt x="2685" y="199"/>
                </a:lnTo>
                <a:lnTo>
                  <a:pt x="2673" y="199"/>
                </a:lnTo>
                <a:lnTo>
                  <a:pt x="2680" y="182"/>
                </a:lnTo>
                <a:lnTo>
                  <a:pt x="2685" y="167"/>
                </a:lnTo>
                <a:lnTo>
                  <a:pt x="2690" y="158"/>
                </a:lnTo>
                <a:lnTo>
                  <a:pt x="2690" y="148"/>
                </a:lnTo>
                <a:close/>
                <a:moveTo>
                  <a:pt x="2781" y="400"/>
                </a:moveTo>
                <a:lnTo>
                  <a:pt x="2908" y="304"/>
                </a:lnTo>
                <a:lnTo>
                  <a:pt x="2913" y="295"/>
                </a:lnTo>
                <a:lnTo>
                  <a:pt x="2915" y="283"/>
                </a:lnTo>
                <a:lnTo>
                  <a:pt x="2918" y="273"/>
                </a:lnTo>
                <a:lnTo>
                  <a:pt x="2918" y="261"/>
                </a:lnTo>
                <a:lnTo>
                  <a:pt x="2920" y="249"/>
                </a:lnTo>
                <a:lnTo>
                  <a:pt x="2920" y="237"/>
                </a:lnTo>
                <a:lnTo>
                  <a:pt x="2920" y="223"/>
                </a:lnTo>
                <a:lnTo>
                  <a:pt x="2918" y="208"/>
                </a:lnTo>
                <a:lnTo>
                  <a:pt x="2779" y="347"/>
                </a:lnTo>
                <a:lnTo>
                  <a:pt x="2781" y="400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2" name="path 62"/>
          <p:cNvSpPr/>
          <p:nvPr/>
        </p:nvSpPr>
        <p:spPr>
          <a:xfrm>
            <a:off x="1460500" y="6721347"/>
            <a:ext cx="2488691" cy="2743199"/>
          </a:xfrm>
          <a:custGeom>
            <a:avLst/>
            <a:gdLst/>
            <a:ahLst/>
            <a:cxnLst/>
            <a:rect l="0" t="0" r="0" b="0"/>
            <a:pathLst>
              <a:path w="3919" h="4319">
                <a:moveTo>
                  <a:pt x="208" y="3863"/>
                </a:moveTo>
                <a:moveTo>
                  <a:pt x="208" y="3863"/>
                </a:moveTo>
                <a:lnTo>
                  <a:pt x="129" y="3959"/>
                </a:lnTo>
                <a:lnTo>
                  <a:pt x="81" y="4019"/>
                </a:lnTo>
                <a:lnTo>
                  <a:pt x="67" y="4041"/>
                </a:lnTo>
                <a:lnTo>
                  <a:pt x="55" y="4058"/>
                </a:lnTo>
                <a:lnTo>
                  <a:pt x="45" y="4072"/>
                </a:lnTo>
                <a:lnTo>
                  <a:pt x="43" y="4077"/>
                </a:lnTo>
                <a:lnTo>
                  <a:pt x="40" y="4084"/>
                </a:lnTo>
                <a:lnTo>
                  <a:pt x="-16" y="4065"/>
                </a:lnTo>
                <a:lnTo>
                  <a:pt x="-11" y="4058"/>
                </a:lnTo>
                <a:lnTo>
                  <a:pt x="-9" y="4051"/>
                </a:lnTo>
                <a:lnTo>
                  <a:pt x="-9" y="4041"/>
                </a:lnTo>
                <a:lnTo>
                  <a:pt x="-9" y="4031"/>
                </a:lnTo>
                <a:lnTo>
                  <a:pt x="-9" y="4022"/>
                </a:lnTo>
                <a:lnTo>
                  <a:pt x="-9" y="4010"/>
                </a:lnTo>
                <a:lnTo>
                  <a:pt x="-11" y="3998"/>
                </a:lnTo>
                <a:lnTo>
                  <a:pt x="-11" y="3986"/>
                </a:lnTo>
                <a:lnTo>
                  <a:pt x="-16" y="3971"/>
                </a:lnTo>
                <a:lnTo>
                  <a:pt x="-19" y="3957"/>
                </a:lnTo>
                <a:lnTo>
                  <a:pt x="-23" y="3943"/>
                </a:lnTo>
                <a:lnTo>
                  <a:pt x="-31" y="3928"/>
                </a:lnTo>
                <a:lnTo>
                  <a:pt x="-36" y="3914"/>
                </a:lnTo>
                <a:lnTo>
                  <a:pt x="-43" y="3899"/>
                </a:lnTo>
                <a:lnTo>
                  <a:pt x="-52" y="3885"/>
                </a:lnTo>
                <a:lnTo>
                  <a:pt x="-62" y="3868"/>
                </a:lnTo>
                <a:lnTo>
                  <a:pt x="-93" y="3902"/>
                </a:lnTo>
                <a:lnTo>
                  <a:pt x="-120" y="3931"/>
                </a:lnTo>
                <a:lnTo>
                  <a:pt x="-143" y="3955"/>
                </a:lnTo>
                <a:lnTo>
                  <a:pt x="-163" y="3974"/>
                </a:lnTo>
                <a:lnTo>
                  <a:pt x="-196" y="3940"/>
                </a:lnTo>
                <a:lnTo>
                  <a:pt x="-172" y="3919"/>
                </a:lnTo>
                <a:lnTo>
                  <a:pt x="-139" y="3885"/>
                </a:lnTo>
                <a:lnTo>
                  <a:pt x="-93" y="3842"/>
                </a:lnTo>
                <a:lnTo>
                  <a:pt x="-40" y="3789"/>
                </a:lnTo>
                <a:lnTo>
                  <a:pt x="9" y="3736"/>
                </a:lnTo>
                <a:lnTo>
                  <a:pt x="52" y="3693"/>
                </a:lnTo>
                <a:lnTo>
                  <a:pt x="83" y="3662"/>
                </a:lnTo>
                <a:lnTo>
                  <a:pt x="105" y="3638"/>
                </a:lnTo>
                <a:lnTo>
                  <a:pt x="139" y="3671"/>
                </a:lnTo>
                <a:lnTo>
                  <a:pt x="115" y="3693"/>
                </a:lnTo>
                <a:lnTo>
                  <a:pt x="81" y="3727"/>
                </a:lnTo>
                <a:lnTo>
                  <a:pt x="38" y="3770"/>
                </a:lnTo>
                <a:lnTo>
                  <a:pt x="-16" y="3825"/>
                </a:lnTo>
                <a:lnTo>
                  <a:pt x="-9" y="3839"/>
                </a:lnTo>
                <a:lnTo>
                  <a:pt x="-2" y="3856"/>
                </a:lnTo>
                <a:lnTo>
                  <a:pt x="4" y="3878"/>
                </a:lnTo>
                <a:lnTo>
                  <a:pt x="11" y="3899"/>
                </a:lnTo>
                <a:lnTo>
                  <a:pt x="19" y="3926"/>
                </a:lnTo>
                <a:lnTo>
                  <a:pt x="23" y="3952"/>
                </a:lnTo>
                <a:lnTo>
                  <a:pt x="31" y="3979"/>
                </a:lnTo>
                <a:lnTo>
                  <a:pt x="36" y="4007"/>
                </a:lnTo>
                <a:lnTo>
                  <a:pt x="168" y="3854"/>
                </a:lnTo>
                <a:lnTo>
                  <a:pt x="146" y="3851"/>
                </a:lnTo>
                <a:lnTo>
                  <a:pt x="124" y="3847"/>
                </a:lnTo>
                <a:lnTo>
                  <a:pt x="100" y="3844"/>
                </a:lnTo>
                <a:lnTo>
                  <a:pt x="74" y="3842"/>
                </a:lnTo>
                <a:lnTo>
                  <a:pt x="79" y="3832"/>
                </a:lnTo>
                <a:lnTo>
                  <a:pt x="81" y="3820"/>
                </a:lnTo>
                <a:lnTo>
                  <a:pt x="83" y="3806"/>
                </a:lnTo>
                <a:lnTo>
                  <a:pt x="86" y="3794"/>
                </a:lnTo>
                <a:lnTo>
                  <a:pt x="127" y="3796"/>
                </a:lnTo>
                <a:lnTo>
                  <a:pt x="172" y="3803"/>
                </a:lnTo>
                <a:lnTo>
                  <a:pt x="220" y="3811"/>
                </a:lnTo>
                <a:lnTo>
                  <a:pt x="273" y="3818"/>
                </a:lnTo>
                <a:lnTo>
                  <a:pt x="266" y="3847"/>
                </a:lnTo>
                <a:lnTo>
                  <a:pt x="256" y="3875"/>
                </a:lnTo>
                <a:lnTo>
                  <a:pt x="232" y="3868"/>
                </a:lnTo>
                <a:lnTo>
                  <a:pt x="208" y="3863"/>
                </a:lnTo>
                <a:close/>
                <a:moveTo>
                  <a:pt x="-91" y="4317"/>
                </a:moveTo>
                <a:moveTo>
                  <a:pt x="-91" y="4317"/>
                </a:moveTo>
                <a:lnTo>
                  <a:pt x="-79" y="4271"/>
                </a:lnTo>
                <a:lnTo>
                  <a:pt x="-69" y="4238"/>
                </a:lnTo>
                <a:lnTo>
                  <a:pt x="-60" y="4209"/>
                </a:lnTo>
                <a:lnTo>
                  <a:pt x="-52" y="4192"/>
                </a:lnTo>
                <a:lnTo>
                  <a:pt x="-194" y="4051"/>
                </a:lnTo>
                <a:lnTo>
                  <a:pt x="-230" y="4084"/>
                </a:lnTo>
                <a:lnTo>
                  <a:pt x="-263" y="4120"/>
                </a:lnTo>
                <a:lnTo>
                  <a:pt x="-297" y="4087"/>
                </a:lnTo>
                <a:lnTo>
                  <a:pt x="-259" y="4051"/>
                </a:lnTo>
                <a:lnTo>
                  <a:pt x="-220" y="4015"/>
                </a:lnTo>
                <a:lnTo>
                  <a:pt x="-187" y="3981"/>
                </a:lnTo>
                <a:lnTo>
                  <a:pt x="-158" y="4012"/>
                </a:lnTo>
                <a:lnTo>
                  <a:pt x="-136" y="4036"/>
                </a:lnTo>
                <a:lnTo>
                  <a:pt x="-23" y="4149"/>
                </a:lnTo>
                <a:lnTo>
                  <a:pt x="-11" y="4149"/>
                </a:lnTo>
                <a:lnTo>
                  <a:pt x="-2" y="4149"/>
                </a:lnTo>
                <a:lnTo>
                  <a:pt x="9" y="4147"/>
                </a:lnTo>
                <a:lnTo>
                  <a:pt x="21" y="4144"/>
                </a:lnTo>
                <a:lnTo>
                  <a:pt x="33" y="4139"/>
                </a:lnTo>
                <a:lnTo>
                  <a:pt x="45" y="4135"/>
                </a:lnTo>
                <a:lnTo>
                  <a:pt x="57" y="4130"/>
                </a:lnTo>
                <a:lnTo>
                  <a:pt x="71" y="4123"/>
                </a:lnTo>
                <a:lnTo>
                  <a:pt x="83" y="4115"/>
                </a:lnTo>
                <a:lnTo>
                  <a:pt x="98" y="4108"/>
                </a:lnTo>
                <a:lnTo>
                  <a:pt x="110" y="4099"/>
                </a:lnTo>
                <a:lnTo>
                  <a:pt x="124" y="4089"/>
                </a:lnTo>
                <a:lnTo>
                  <a:pt x="139" y="4077"/>
                </a:lnTo>
                <a:lnTo>
                  <a:pt x="153" y="4065"/>
                </a:lnTo>
                <a:lnTo>
                  <a:pt x="165" y="4053"/>
                </a:lnTo>
                <a:lnTo>
                  <a:pt x="182" y="4039"/>
                </a:lnTo>
                <a:lnTo>
                  <a:pt x="208" y="4010"/>
                </a:lnTo>
                <a:lnTo>
                  <a:pt x="235" y="3983"/>
                </a:lnTo>
                <a:lnTo>
                  <a:pt x="261" y="3957"/>
                </a:lnTo>
                <a:lnTo>
                  <a:pt x="283" y="3933"/>
                </a:lnTo>
                <a:lnTo>
                  <a:pt x="302" y="3911"/>
                </a:lnTo>
                <a:lnTo>
                  <a:pt x="321" y="3890"/>
                </a:lnTo>
                <a:lnTo>
                  <a:pt x="338" y="3868"/>
                </a:lnTo>
                <a:lnTo>
                  <a:pt x="352" y="3851"/>
                </a:lnTo>
                <a:lnTo>
                  <a:pt x="357" y="3868"/>
                </a:lnTo>
                <a:lnTo>
                  <a:pt x="364" y="3885"/>
                </a:lnTo>
                <a:lnTo>
                  <a:pt x="369" y="3899"/>
                </a:lnTo>
                <a:lnTo>
                  <a:pt x="379" y="3911"/>
                </a:lnTo>
                <a:lnTo>
                  <a:pt x="249" y="4041"/>
                </a:lnTo>
                <a:lnTo>
                  <a:pt x="223" y="4065"/>
                </a:lnTo>
                <a:lnTo>
                  <a:pt x="199" y="4087"/>
                </a:lnTo>
                <a:lnTo>
                  <a:pt x="177" y="4106"/>
                </a:lnTo>
                <a:lnTo>
                  <a:pt x="158" y="4123"/>
                </a:lnTo>
                <a:lnTo>
                  <a:pt x="139" y="4137"/>
                </a:lnTo>
                <a:lnTo>
                  <a:pt x="120" y="4149"/>
                </a:lnTo>
                <a:lnTo>
                  <a:pt x="103" y="4159"/>
                </a:lnTo>
                <a:lnTo>
                  <a:pt x="86" y="4168"/>
                </a:lnTo>
                <a:lnTo>
                  <a:pt x="69" y="4175"/>
                </a:lnTo>
                <a:lnTo>
                  <a:pt x="55" y="4183"/>
                </a:lnTo>
                <a:lnTo>
                  <a:pt x="36" y="4185"/>
                </a:lnTo>
                <a:lnTo>
                  <a:pt x="19" y="4190"/>
                </a:lnTo>
                <a:lnTo>
                  <a:pt x="11" y="4190"/>
                </a:lnTo>
                <a:lnTo>
                  <a:pt x="4" y="4195"/>
                </a:lnTo>
                <a:lnTo>
                  <a:pt x="0" y="4197"/>
                </a:lnTo>
                <a:lnTo>
                  <a:pt x="-2" y="4199"/>
                </a:lnTo>
                <a:lnTo>
                  <a:pt x="-4" y="4202"/>
                </a:lnTo>
                <a:lnTo>
                  <a:pt x="-7" y="4204"/>
                </a:lnTo>
                <a:lnTo>
                  <a:pt x="-11" y="4211"/>
                </a:lnTo>
                <a:lnTo>
                  <a:pt x="-16" y="4221"/>
                </a:lnTo>
                <a:lnTo>
                  <a:pt x="-19" y="4231"/>
                </a:lnTo>
                <a:lnTo>
                  <a:pt x="-21" y="4243"/>
                </a:lnTo>
                <a:lnTo>
                  <a:pt x="-23" y="4286"/>
                </a:lnTo>
                <a:lnTo>
                  <a:pt x="-26" y="4303"/>
                </a:lnTo>
                <a:lnTo>
                  <a:pt x="-26" y="4319"/>
                </a:lnTo>
                <a:lnTo>
                  <a:pt x="-55" y="4317"/>
                </a:lnTo>
                <a:lnTo>
                  <a:pt x="-91" y="4317"/>
                </a:lnTo>
                <a:close/>
              </a:path>
              <a:path w="3919" h="4319">
                <a:moveTo>
                  <a:pt x="352" y="3139"/>
                </a:moveTo>
                <a:lnTo>
                  <a:pt x="367" y="3129"/>
                </a:lnTo>
                <a:lnTo>
                  <a:pt x="381" y="3119"/>
                </a:lnTo>
                <a:lnTo>
                  <a:pt x="393" y="3107"/>
                </a:lnTo>
                <a:lnTo>
                  <a:pt x="403" y="3098"/>
                </a:lnTo>
                <a:lnTo>
                  <a:pt x="410" y="3110"/>
                </a:lnTo>
                <a:lnTo>
                  <a:pt x="420" y="3119"/>
                </a:lnTo>
                <a:lnTo>
                  <a:pt x="429" y="3131"/>
                </a:lnTo>
                <a:lnTo>
                  <a:pt x="439" y="3143"/>
                </a:lnTo>
                <a:lnTo>
                  <a:pt x="463" y="3167"/>
                </a:lnTo>
                <a:lnTo>
                  <a:pt x="492" y="3199"/>
                </a:lnTo>
                <a:lnTo>
                  <a:pt x="604" y="3086"/>
                </a:lnTo>
                <a:lnTo>
                  <a:pt x="650" y="3143"/>
                </a:lnTo>
                <a:lnTo>
                  <a:pt x="844" y="3355"/>
                </a:lnTo>
                <a:lnTo>
                  <a:pt x="852" y="3367"/>
                </a:lnTo>
                <a:lnTo>
                  <a:pt x="856" y="3376"/>
                </a:lnTo>
                <a:lnTo>
                  <a:pt x="859" y="3386"/>
                </a:lnTo>
                <a:lnTo>
                  <a:pt x="861" y="3395"/>
                </a:lnTo>
                <a:lnTo>
                  <a:pt x="863" y="3405"/>
                </a:lnTo>
                <a:lnTo>
                  <a:pt x="861" y="3415"/>
                </a:lnTo>
                <a:lnTo>
                  <a:pt x="859" y="3422"/>
                </a:lnTo>
                <a:lnTo>
                  <a:pt x="854" y="3431"/>
                </a:lnTo>
                <a:lnTo>
                  <a:pt x="844" y="3448"/>
                </a:lnTo>
                <a:lnTo>
                  <a:pt x="832" y="3467"/>
                </a:lnTo>
                <a:lnTo>
                  <a:pt x="820" y="3487"/>
                </a:lnTo>
                <a:lnTo>
                  <a:pt x="806" y="3503"/>
                </a:lnTo>
                <a:lnTo>
                  <a:pt x="792" y="3496"/>
                </a:lnTo>
                <a:lnTo>
                  <a:pt x="777" y="3491"/>
                </a:lnTo>
                <a:lnTo>
                  <a:pt x="763" y="3487"/>
                </a:lnTo>
                <a:lnTo>
                  <a:pt x="746" y="3484"/>
                </a:lnTo>
                <a:lnTo>
                  <a:pt x="767" y="3465"/>
                </a:lnTo>
                <a:lnTo>
                  <a:pt x="777" y="3455"/>
                </a:lnTo>
                <a:lnTo>
                  <a:pt x="784" y="3448"/>
                </a:lnTo>
                <a:lnTo>
                  <a:pt x="789" y="3441"/>
                </a:lnTo>
                <a:lnTo>
                  <a:pt x="794" y="3434"/>
                </a:lnTo>
                <a:lnTo>
                  <a:pt x="799" y="3427"/>
                </a:lnTo>
                <a:lnTo>
                  <a:pt x="801" y="3419"/>
                </a:lnTo>
                <a:lnTo>
                  <a:pt x="803" y="3415"/>
                </a:lnTo>
                <a:lnTo>
                  <a:pt x="806" y="3410"/>
                </a:lnTo>
                <a:lnTo>
                  <a:pt x="806" y="3405"/>
                </a:lnTo>
                <a:lnTo>
                  <a:pt x="806" y="3400"/>
                </a:lnTo>
                <a:lnTo>
                  <a:pt x="803" y="3395"/>
                </a:lnTo>
                <a:lnTo>
                  <a:pt x="801" y="3391"/>
                </a:lnTo>
                <a:lnTo>
                  <a:pt x="799" y="3386"/>
                </a:lnTo>
                <a:lnTo>
                  <a:pt x="794" y="3381"/>
                </a:lnTo>
                <a:lnTo>
                  <a:pt x="595" y="3158"/>
                </a:lnTo>
                <a:lnTo>
                  <a:pt x="523" y="3227"/>
                </a:lnTo>
                <a:lnTo>
                  <a:pt x="556" y="3268"/>
                </a:lnTo>
                <a:lnTo>
                  <a:pt x="585" y="3302"/>
                </a:lnTo>
                <a:lnTo>
                  <a:pt x="600" y="3319"/>
                </a:lnTo>
                <a:lnTo>
                  <a:pt x="609" y="3333"/>
                </a:lnTo>
                <a:lnTo>
                  <a:pt x="621" y="3347"/>
                </a:lnTo>
                <a:lnTo>
                  <a:pt x="628" y="3359"/>
                </a:lnTo>
                <a:lnTo>
                  <a:pt x="636" y="3374"/>
                </a:lnTo>
                <a:lnTo>
                  <a:pt x="643" y="3386"/>
                </a:lnTo>
                <a:lnTo>
                  <a:pt x="650" y="3398"/>
                </a:lnTo>
                <a:lnTo>
                  <a:pt x="657" y="3412"/>
                </a:lnTo>
                <a:lnTo>
                  <a:pt x="662" y="3424"/>
                </a:lnTo>
                <a:lnTo>
                  <a:pt x="667" y="3439"/>
                </a:lnTo>
                <a:lnTo>
                  <a:pt x="672" y="3451"/>
                </a:lnTo>
                <a:lnTo>
                  <a:pt x="676" y="3465"/>
                </a:lnTo>
                <a:lnTo>
                  <a:pt x="681" y="3479"/>
                </a:lnTo>
                <a:lnTo>
                  <a:pt x="683" y="3494"/>
                </a:lnTo>
                <a:lnTo>
                  <a:pt x="686" y="3513"/>
                </a:lnTo>
                <a:lnTo>
                  <a:pt x="688" y="3532"/>
                </a:lnTo>
                <a:lnTo>
                  <a:pt x="688" y="3554"/>
                </a:lnTo>
                <a:lnTo>
                  <a:pt x="691" y="3578"/>
                </a:lnTo>
                <a:lnTo>
                  <a:pt x="691" y="3604"/>
                </a:lnTo>
                <a:lnTo>
                  <a:pt x="691" y="3631"/>
                </a:lnTo>
                <a:lnTo>
                  <a:pt x="672" y="3633"/>
                </a:lnTo>
                <a:lnTo>
                  <a:pt x="657" y="3635"/>
                </a:lnTo>
                <a:lnTo>
                  <a:pt x="643" y="3638"/>
                </a:lnTo>
                <a:lnTo>
                  <a:pt x="631" y="3643"/>
                </a:lnTo>
                <a:lnTo>
                  <a:pt x="636" y="3611"/>
                </a:lnTo>
                <a:lnTo>
                  <a:pt x="638" y="3583"/>
                </a:lnTo>
                <a:lnTo>
                  <a:pt x="638" y="3566"/>
                </a:lnTo>
                <a:lnTo>
                  <a:pt x="638" y="3554"/>
                </a:lnTo>
                <a:lnTo>
                  <a:pt x="638" y="3539"/>
                </a:lnTo>
                <a:lnTo>
                  <a:pt x="636" y="3525"/>
                </a:lnTo>
                <a:lnTo>
                  <a:pt x="636" y="3513"/>
                </a:lnTo>
                <a:lnTo>
                  <a:pt x="633" y="3499"/>
                </a:lnTo>
                <a:lnTo>
                  <a:pt x="631" y="3487"/>
                </a:lnTo>
                <a:lnTo>
                  <a:pt x="628" y="3475"/>
                </a:lnTo>
                <a:lnTo>
                  <a:pt x="623" y="3463"/>
                </a:lnTo>
                <a:lnTo>
                  <a:pt x="619" y="3453"/>
                </a:lnTo>
                <a:lnTo>
                  <a:pt x="614" y="3441"/>
                </a:lnTo>
                <a:lnTo>
                  <a:pt x="609" y="3431"/>
                </a:lnTo>
                <a:lnTo>
                  <a:pt x="600" y="3410"/>
                </a:lnTo>
                <a:lnTo>
                  <a:pt x="587" y="3391"/>
                </a:lnTo>
                <a:lnTo>
                  <a:pt x="573" y="3371"/>
                </a:lnTo>
                <a:lnTo>
                  <a:pt x="559" y="3352"/>
                </a:lnTo>
                <a:lnTo>
                  <a:pt x="542" y="3333"/>
                </a:lnTo>
                <a:lnTo>
                  <a:pt x="525" y="3311"/>
                </a:lnTo>
                <a:lnTo>
                  <a:pt x="506" y="3290"/>
                </a:lnTo>
                <a:lnTo>
                  <a:pt x="484" y="3266"/>
                </a:lnTo>
                <a:lnTo>
                  <a:pt x="451" y="3299"/>
                </a:lnTo>
                <a:lnTo>
                  <a:pt x="427" y="3323"/>
                </a:lnTo>
                <a:lnTo>
                  <a:pt x="400" y="3352"/>
                </a:lnTo>
                <a:lnTo>
                  <a:pt x="367" y="3319"/>
                </a:lnTo>
                <a:lnTo>
                  <a:pt x="398" y="3292"/>
                </a:lnTo>
                <a:lnTo>
                  <a:pt x="424" y="3266"/>
                </a:lnTo>
                <a:lnTo>
                  <a:pt x="453" y="3235"/>
                </a:lnTo>
                <a:lnTo>
                  <a:pt x="405" y="3187"/>
                </a:lnTo>
                <a:lnTo>
                  <a:pt x="379" y="3163"/>
                </a:lnTo>
                <a:lnTo>
                  <a:pt x="352" y="3139"/>
                </a:lnTo>
                <a:close/>
                <a:moveTo>
                  <a:pt x="199" y="3595"/>
                </a:moveTo>
                <a:lnTo>
                  <a:pt x="213" y="3580"/>
                </a:lnTo>
                <a:lnTo>
                  <a:pt x="232" y="3563"/>
                </a:lnTo>
                <a:lnTo>
                  <a:pt x="271" y="3525"/>
                </a:lnTo>
                <a:lnTo>
                  <a:pt x="347" y="3451"/>
                </a:lnTo>
                <a:lnTo>
                  <a:pt x="383" y="3412"/>
                </a:lnTo>
                <a:lnTo>
                  <a:pt x="427" y="3367"/>
                </a:lnTo>
                <a:lnTo>
                  <a:pt x="458" y="3400"/>
                </a:lnTo>
                <a:lnTo>
                  <a:pt x="415" y="3441"/>
                </a:lnTo>
                <a:lnTo>
                  <a:pt x="376" y="3477"/>
                </a:lnTo>
                <a:lnTo>
                  <a:pt x="355" y="3499"/>
                </a:lnTo>
                <a:lnTo>
                  <a:pt x="372" y="3542"/>
                </a:lnTo>
                <a:lnTo>
                  <a:pt x="388" y="3585"/>
                </a:lnTo>
                <a:lnTo>
                  <a:pt x="398" y="3609"/>
                </a:lnTo>
                <a:lnTo>
                  <a:pt x="405" y="3635"/>
                </a:lnTo>
                <a:lnTo>
                  <a:pt x="412" y="3659"/>
                </a:lnTo>
                <a:lnTo>
                  <a:pt x="417" y="3686"/>
                </a:lnTo>
                <a:lnTo>
                  <a:pt x="451" y="3645"/>
                </a:lnTo>
                <a:lnTo>
                  <a:pt x="480" y="3609"/>
                </a:lnTo>
                <a:lnTo>
                  <a:pt x="503" y="3580"/>
                </a:lnTo>
                <a:lnTo>
                  <a:pt x="520" y="3554"/>
                </a:lnTo>
                <a:lnTo>
                  <a:pt x="503" y="3547"/>
                </a:lnTo>
                <a:lnTo>
                  <a:pt x="484" y="3542"/>
                </a:lnTo>
                <a:lnTo>
                  <a:pt x="463" y="3537"/>
                </a:lnTo>
                <a:lnTo>
                  <a:pt x="436" y="3532"/>
                </a:lnTo>
                <a:lnTo>
                  <a:pt x="446" y="3503"/>
                </a:lnTo>
                <a:lnTo>
                  <a:pt x="448" y="3491"/>
                </a:lnTo>
                <a:lnTo>
                  <a:pt x="451" y="3482"/>
                </a:lnTo>
                <a:lnTo>
                  <a:pt x="537" y="3503"/>
                </a:lnTo>
                <a:lnTo>
                  <a:pt x="556" y="3508"/>
                </a:lnTo>
                <a:lnTo>
                  <a:pt x="578" y="3513"/>
                </a:lnTo>
                <a:lnTo>
                  <a:pt x="600" y="3520"/>
                </a:lnTo>
                <a:lnTo>
                  <a:pt x="623" y="3527"/>
                </a:lnTo>
                <a:lnTo>
                  <a:pt x="614" y="3554"/>
                </a:lnTo>
                <a:lnTo>
                  <a:pt x="604" y="3580"/>
                </a:lnTo>
                <a:lnTo>
                  <a:pt x="583" y="3573"/>
                </a:lnTo>
                <a:lnTo>
                  <a:pt x="563" y="3568"/>
                </a:lnTo>
                <a:lnTo>
                  <a:pt x="475" y="3686"/>
                </a:lnTo>
                <a:lnTo>
                  <a:pt x="460" y="3707"/>
                </a:lnTo>
                <a:lnTo>
                  <a:pt x="446" y="3727"/>
                </a:lnTo>
                <a:lnTo>
                  <a:pt x="434" y="3746"/>
                </a:lnTo>
                <a:lnTo>
                  <a:pt x="424" y="3765"/>
                </a:lnTo>
                <a:lnTo>
                  <a:pt x="410" y="3760"/>
                </a:lnTo>
                <a:lnTo>
                  <a:pt x="398" y="3758"/>
                </a:lnTo>
                <a:lnTo>
                  <a:pt x="383" y="3753"/>
                </a:lnTo>
                <a:lnTo>
                  <a:pt x="369" y="3751"/>
                </a:lnTo>
                <a:lnTo>
                  <a:pt x="372" y="3741"/>
                </a:lnTo>
                <a:lnTo>
                  <a:pt x="374" y="3729"/>
                </a:lnTo>
                <a:lnTo>
                  <a:pt x="374" y="3719"/>
                </a:lnTo>
                <a:lnTo>
                  <a:pt x="374" y="3705"/>
                </a:lnTo>
                <a:lnTo>
                  <a:pt x="372" y="3693"/>
                </a:lnTo>
                <a:lnTo>
                  <a:pt x="369" y="3679"/>
                </a:lnTo>
                <a:lnTo>
                  <a:pt x="364" y="3664"/>
                </a:lnTo>
                <a:lnTo>
                  <a:pt x="360" y="3647"/>
                </a:lnTo>
                <a:lnTo>
                  <a:pt x="347" y="3616"/>
                </a:lnTo>
                <a:lnTo>
                  <a:pt x="338" y="3590"/>
                </a:lnTo>
                <a:lnTo>
                  <a:pt x="326" y="3563"/>
                </a:lnTo>
                <a:lnTo>
                  <a:pt x="314" y="3539"/>
                </a:lnTo>
                <a:lnTo>
                  <a:pt x="300" y="3554"/>
                </a:lnTo>
                <a:lnTo>
                  <a:pt x="261" y="3595"/>
                </a:lnTo>
                <a:lnTo>
                  <a:pt x="244" y="3611"/>
                </a:lnTo>
                <a:lnTo>
                  <a:pt x="230" y="3628"/>
                </a:lnTo>
                <a:lnTo>
                  <a:pt x="199" y="3595"/>
                </a:lnTo>
                <a:close/>
                <a:moveTo>
                  <a:pt x="235" y="3359"/>
                </a:moveTo>
                <a:lnTo>
                  <a:pt x="271" y="3323"/>
                </a:lnTo>
                <a:lnTo>
                  <a:pt x="309" y="3280"/>
                </a:lnTo>
                <a:lnTo>
                  <a:pt x="343" y="3316"/>
                </a:lnTo>
                <a:lnTo>
                  <a:pt x="302" y="3355"/>
                </a:lnTo>
                <a:lnTo>
                  <a:pt x="266" y="3388"/>
                </a:lnTo>
                <a:lnTo>
                  <a:pt x="218" y="3436"/>
                </a:lnTo>
                <a:lnTo>
                  <a:pt x="187" y="3467"/>
                </a:lnTo>
                <a:lnTo>
                  <a:pt x="158" y="3501"/>
                </a:lnTo>
                <a:lnTo>
                  <a:pt x="124" y="3467"/>
                </a:lnTo>
                <a:lnTo>
                  <a:pt x="153" y="3439"/>
                </a:lnTo>
                <a:lnTo>
                  <a:pt x="184" y="3407"/>
                </a:lnTo>
                <a:lnTo>
                  <a:pt x="235" y="3359"/>
                </a:lnTo>
              </a:path>
              <a:path w="3919" h="4319">
                <a:moveTo>
                  <a:pt x="1020" y="2548"/>
                </a:moveTo>
                <a:lnTo>
                  <a:pt x="1032" y="2563"/>
                </a:lnTo>
                <a:lnTo>
                  <a:pt x="1046" y="2577"/>
                </a:lnTo>
                <a:lnTo>
                  <a:pt x="1063" y="2594"/>
                </a:lnTo>
                <a:lnTo>
                  <a:pt x="1080" y="2613"/>
                </a:lnTo>
                <a:lnTo>
                  <a:pt x="1089" y="2603"/>
                </a:lnTo>
                <a:lnTo>
                  <a:pt x="1099" y="2594"/>
                </a:lnTo>
                <a:lnTo>
                  <a:pt x="1106" y="2584"/>
                </a:lnTo>
                <a:lnTo>
                  <a:pt x="1116" y="2572"/>
                </a:lnTo>
                <a:lnTo>
                  <a:pt x="1147" y="2603"/>
                </a:lnTo>
                <a:lnTo>
                  <a:pt x="1125" y="2623"/>
                </a:lnTo>
                <a:lnTo>
                  <a:pt x="1108" y="2639"/>
                </a:lnTo>
                <a:lnTo>
                  <a:pt x="1140" y="2671"/>
                </a:lnTo>
                <a:lnTo>
                  <a:pt x="1154" y="2685"/>
                </a:lnTo>
                <a:lnTo>
                  <a:pt x="1171" y="2699"/>
                </a:lnTo>
                <a:lnTo>
                  <a:pt x="1087" y="2781"/>
                </a:lnTo>
                <a:lnTo>
                  <a:pt x="1125" y="2822"/>
                </a:lnTo>
                <a:lnTo>
                  <a:pt x="1180" y="2767"/>
                </a:lnTo>
                <a:lnTo>
                  <a:pt x="1200" y="2745"/>
                </a:lnTo>
                <a:lnTo>
                  <a:pt x="1216" y="2726"/>
                </a:lnTo>
                <a:lnTo>
                  <a:pt x="1250" y="2757"/>
                </a:lnTo>
                <a:lnTo>
                  <a:pt x="1240" y="2764"/>
                </a:lnTo>
                <a:lnTo>
                  <a:pt x="1231" y="2771"/>
                </a:lnTo>
                <a:lnTo>
                  <a:pt x="1219" y="2781"/>
                </a:lnTo>
                <a:lnTo>
                  <a:pt x="1207" y="2793"/>
                </a:lnTo>
                <a:lnTo>
                  <a:pt x="1152" y="2848"/>
                </a:lnTo>
                <a:lnTo>
                  <a:pt x="1185" y="2882"/>
                </a:lnTo>
                <a:lnTo>
                  <a:pt x="1247" y="2819"/>
                </a:lnTo>
                <a:lnTo>
                  <a:pt x="1269" y="2798"/>
                </a:lnTo>
                <a:lnTo>
                  <a:pt x="1276" y="2788"/>
                </a:lnTo>
                <a:lnTo>
                  <a:pt x="1286" y="2779"/>
                </a:lnTo>
                <a:lnTo>
                  <a:pt x="1317" y="2810"/>
                </a:lnTo>
                <a:lnTo>
                  <a:pt x="1307" y="2817"/>
                </a:lnTo>
                <a:lnTo>
                  <a:pt x="1296" y="2824"/>
                </a:lnTo>
                <a:lnTo>
                  <a:pt x="1286" y="2836"/>
                </a:lnTo>
                <a:lnTo>
                  <a:pt x="1274" y="2846"/>
                </a:lnTo>
                <a:lnTo>
                  <a:pt x="1212" y="2908"/>
                </a:lnTo>
                <a:lnTo>
                  <a:pt x="1262" y="2959"/>
                </a:lnTo>
                <a:lnTo>
                  <a:pt x="1276" y="2947"/>
                </a:lnTo>
                <a:lnTo>
                  <a:pt x="1291" y="2932"/>
                </a:lnTo>
                <a:lnTo>
                  <a:pt x="1305" y="2918"/>
                </a:lnTo>
                <a:lnTo>
                  <a:pt x="1320" y="2903"/>
                </a:lnTo>
                <a:lnTo>
                  <a:pt x="1334" y="2887"/>
                </a:lnTo>
                <a:lnTo>
                  <a:pt x="1348" y="2870"/>
                </a:lnTo>
                <a:lnTo>
                  <a:pt x="1363" y="2851"/>
                </a:lnTo>
                <a:lnTo>
                  <a:pt x="1380" y="2831"/>
                </a:lnTo>
                <a:lnTo>
                  <a:pt x="1382" y="2846"/>
                </a:lnTo>
                <a:lnTo>
                  <a:pt x="1387" y="2860"/>
                </a:lnTo>
                <a:lnTo>
                  <a:pt x="1394" y="2872"/>
                </a:lnTo>
                <a:lnTo>
                  <a:pt x="1401" y="2884"/>
                </a:lnTo>
                <a:lnTo>
                  <a:pt x="1363" y="2923"/>
                </a:lnTo>
                <a:lnTo>
                  <a:pt x="1327" y="2959"/>
                </a:lnTo>
                <a:lnTo>
                  <a:pt x="1291" y="2992"/>
                </a:lnTo>
                <a:lnTo>
                  <a:pt x="1257" y="3026"/>
                </a:lnTo>
                <a:lnTo>
                  <a:pt x="1247" y="3033"/>
                </a:lnTo>
                <a:lnTo>
                  <a:pt x="1238" y="3040"/>
                </a:lnTo>
                <a:lnTo>
                  <a:pt x="1228" y="3047"/>
                </a:lnTo>
                <a:lnTo>
                  <a:pt x="1219" y="3055"/>
                </a:lnTo>
                <a:lnTo>
                  <a:pt x="1200" y="3067"/>
                </a:lnTo>
                <a:lnTo>
                  <a:pt x="1178" y="3079"/>
                </a:lnTo>
                <a:lnTo>
                  <a:pt x="1154" y="3091"/>
                </a:lnTo>
                <a:lnTo>
                  <a:pt x="1132" y="3100"/>
                </a:lnTo>
                <a:lnTo>
                  <a:pt x="1106" y="3107"/>
                </a:lnTo>
                <a:lnTo>
                  <a:pt x="1082" y="3115"/>
                </a:lnTo>
                <a:lnTo>
                  <a:pt x="1084" y="3136"/>
                </a:lnTo>
                <a:lnTo>
                  <a:pt x="1087" y="3160"/>
                </a:lnTo>
                <a:lnTo>
                  <a:pt x="1087" y="3189"/>
                </a:lnTo>
                <a:lnTo>
                  <a:pt x="1089" y="3218"/>
                </a:lnTo>
                <a:lnTo>
                  <a:pt x="1075" y="3220"/>
                </a:lnTo>
                <a:lnTo>
                  <a:pt x="1060" y="3223"/>
                </a:lnTo>
                <a:lnTo>
                  <a:pt x="1048" y="3225"/>
                </a:lnTo>
                <a:lnTo>
                  <a:pt x="1036" y="3230"/>
                </a:lnTo>
                <a:lnTo>
                  <a:pt x="1039" y="3215"/>
                </a:lnTo>
                <a:lnTo>
                  <a:pt x="1039" y="3201"/>
                </a:lnTo>
                <a:lnTo>
                  <a:pt x="1041" y="3187"/>
                </a:lnTo>
                <a:lnTo>
                  <a:pt x="1041" y="3172"/>
                </a:lnTo>
                <a:lnTo>
                  <a:pt x="1039" y="3158"/>
                </a:lnTo>
                <a:lnTo>
                  <a:pt x="1039" y="3143"/>
                </a:lnTo>
                <a:lnTo>
                  <a:pt x="1036" y="3129"/>
                </a:lnTo>
                <a:lnTo>
                  <a:pt x="1034" y="3115"/>
                </a:lnTo>
                <a:lnTo>
                  <a:pt x="1020" y="3115"/>
                </a:lnTo>
                <a:lnTo>
                  <a:pt x="1005" y="3110"/>
                </a:lnTo>
                <a:lnTo>
                  <a:pt x="988" y="3105"/>
                </a:lnTo>
                <a:lnTo>
                  <a:pt x="974" y="3100"/>
                </a:lnTo>
                <a:lnTo>
                  <a:pt x="957" y="3093"/>
                </a:lnTo>
                <a:lnTo>
                  <a:pt x="940" y="3086"/>
                </a:lnTo>
                <a:lnTo>
                  <a:pt x="923" y="3079"/>
                </a:lnTo>
                <a:lnTo>
                  <a:pt x="907" y="3069"/>
                </a:lnTo>
                <a:lnTo>
                  <a:pt x="919" y="3047"/>
                </a:lnTo>
                <a:lnTo>
                  <a:pt x="931" y="3028"/>
                </a:lnTo>
                <a:lnTo>
                  <a:pt x="940" y="3035"/>
                </a:lnTo>
                <a:lnTo>
                  <a:pt x="950" y="3040"/>
                </a:lnTo>
                <a:lnTo>
                  <a:pt x="962" y="3047"/>
                </a:lnTo>
                <a:lnTo>
                  <a:pt x="972" y="3052"/>
                </a:lnTo>
                <a:lnTo>
                  <a:pt x="983" y="3057"/>
                </a:lnTo>
                <a:lnTo>
                  <a:pt x="996" y="3062"/>
                </a:lnTo>
                <a:lnTo>
                  <a:pt x="1007" y="3064"/>
                </a:lnTo>
                <a:lnTo>
                  <a:pt x="1017" y="3067"/>
                </a:lnTo>
                <a:lnTo>
                  <a:pt x="1012" y="3052"/>
                </a:lnTo>
                <a:lnTo>
                  <a:pt x="1005" y="3038"/>
                </a:lnTo>
                <a:lnTo>
                  <a:pt x="996" y="3023"/>
                </a:lnTo>
                <a:lnTo>
                  <a:pt x="986" y="3007"/>
                </a:lnTo>
                <a:lnTo>
                  <a:pt x="974" y="2992"/>
                </a:lnTo>
                <a:lnTo>
                  <a:pt x="962" y="2975"/>
                </a:lnTo>
                <a:lnTo>
                  <a:pt x="947" y="2959"/>
                </a:lnTo>
                <a:lnTo>
                  <a:pt x="933" y="2942"/>
                </a:lnTo>
                <a:lnTo>
                  <a:pt x="916" y="2961"/>
                </a:lnTo>
                <a:lnTo>
                  <a:pt x="909" y="2971"/>
                </a:lnTo>
                <a:lnTo>
                  <a:pt x="902" y="2978"/>
                </a:lnTo>
                <a:lnTo>
                  <a:pt x="897" y="2985"/>
                </a:lnTo>
                <a:lnTo>
                  <a:pt x="895" y="2992"/>
                </a:lnTo>
                <a:lnTo>
                  <a:pt x="892" y="2997"/>
                </a:lnTo>
                <a:lnTo>
                  <a:pt x="890" y="3004"/>
                </a:lnTo>
                <a:lnTo>
                  <a:pt x="868" y="2995"/>
                </a:lnTo>
                <a:lnTo>
                  <a:pt x="840" y="2985"/>
                </a:lnTo>
                <a:lnTo>
                  <a:pt x="844" y="2980"/>
                </a:lnTo>
                <a:lnTo>
                  <a:pt x="847" y="2973"/>
                </a:lnTo>
                <a:lnTo>
                  <a:pt x="847" y="2966"/>
                </a:lnTo>
                <a:lnTo>
                  <a:pt x="847" y="2959"/>
                </a:lnTo>
                <a:lnTo>
                  <a:pt x="844" y="2949"/>
                </a:lnTo>
                <a:lnTo>
                  <a:pt x="842" y="2939"/>
                </a:lnTo>
                <a:lnTo>
                  <a:pt x="840" y="2930"/>
                </a:lnTo>
                <a:lnTo>
                  <a:pt x="835" y="2918"/>
                </a:lnTo>
                <a:lnTo>
                  <a:pt x="813" y="2872"/>
                </a:lnTo>
                <a:lnTo>
                  <a:pt x="803" y="2853"/>
                </a:lnTo>
                <a:lnTo>
                  <a:pt x="792" y="2834"/>
                </a:lnTo>
                <a:lnTo>
                  <a:pt x="767" y="2858"/>
                </a:lnTo>
                <a:lnTo>
                  <a:pt x="746" y="2884"/>
                </a:lnTo>
                <a:lnTo>
                  <a:pt x="715" y="2853"/>
                </a:lnTo>
                <a:lnTo>
                  <a:pt x="741" y="2831"/>
                </a:lnTo>
                <a:lnTo>
                  <a:pt x="760" y="2812"/>
                </a:lnTo>
                <a:lnTo>
                  <a:pt x="811" y="2762"/>
                </a:lnTo>
                <a:lnTo>
                  <a:pt x="816" y="2771"/>
                </a:lnTo>
                <a:lnTo>
                  <a:pt x="820" y="2783"/>
                </a:lnTo>
                <a:lnTo>
                  <a:pt x="835" y="2817"/>
                </a:lnTo>
                <a:lnTo>
                  <a:pt x="859" y="2865"/>
                </a:lnTo>
                <a:lnTo>
                  <a:pt x="890" y="2927"/>
                </a:lnTo>
                <a:lnTo>
                  <a:pt x="938" y="2879"/>
                </a:lnTo>
                <a:lnTo>
                  <a:pt x="962" y="2908"/>
                </a:lnTo>
                <a:lnTo>
                  <a:pt x="983" y="2932"/>
                </a:lnTo>
                <a:lnTo>
                  <a:pt x="1003" y="2959"/>
                </a:lnTo>
                <a:lnTo>
                  <a:pt x="1020" y="2983"/>
                </a:lnTo>
                <a:lnTo>
                  <a:pt x="1036" y="3007"/>
                </a:lnTo>
                <a:lnTo>
                  <a:pt x="1048" y="3028"/>
                </a:lnTo>
                <a:lnTo>
                  <a:pt x="1060" y="3052"/>
                </a:lnTo>
                <a:lnTo>
                  <a:pt x="1070" y="3071"/>
                </a:lnTo>
                <a:lnTo>
                  <a:pt x="1092" y="3069"/>
                </a:lnTo>
                <a:lnTo>
                  <a:pt x="1111" y="3064"/>
                </a:lnTo>
                <a:lnTo>
                  <a:pt x="1130" y="3057"/>
                </a:lnTo>
                <a:lnTo>
                  <a:pt x="1152" y="3047"/>
                </a:lnTo>
                <a:lnTo>
                  <a:pt x="1171" y="3035"/>
                </a:lnTo>
                <a:lnTo>
                  <a:pt x="1180" y="3031"/>
                </a:lnTo>
                <a:lnTo>
                  <a:pt x="1190" y="3023"/>
                </a:lnTo>
                <a:lnTo>
                  <a:pt x="1200" y="3016"/>
                </a:lnTo>
                <a:lnTo>
                  <a:pt x="1209" y="3009"/>
                </a:lnTo>
                <a:lnTo>
                  <a:pt x="1219" y="2999"/>
                </a:lnTo>
                <a:lnTo>
                  <a:pt x="1228" y="2992"/>
                </a:lnTo>
                <a:lnTo>
                  <a:pt x="1178" y="2942"/>
                </a:lnTo>
                <a:lnTo>
                  <a:pt x="1142" y="2980"/>
                </a:lnTo>
                <a:lnTo>
                  <a:pt x="1106" y="3019"/>
                </a:lnTo>
                <a:lnTo>
                  <a:pt x="1075" y="2990"/>
                </a:lnTo>
                <a:lnTo>
                  <a:pt x="1116" y="2951"/>
                </a:lnTo>
                <a:lnTo>
                  <a:pt x="1152" y="2915"/>
                </a:lnTo>
                <a:lnTo>
                  <a:pt x="1118" y="2882"/>
                </a:lnTo>
                <a:lnTo>
                  <a:pt x="1103" y="2896"/>
                </a:lnTo>
                <a:lnTo>
                  <a:pt x="1087" y="2915"/>
                </a:lnTo>
                <a:lnTo>
                  <a:pt x="1070" y="2935"/>
                </a:lnTo>
                <a:lnTo>
                  <a:pt x="1053" y="2954"/>
                </a:lnTo>
                <a:lnTo>
                  <a:pt x="1020" y="2923"/>
                </a:lnTo>
                <a:lnTo>
                  <a:pt x="1058" y="2887"/>
                </a:lnTo>
                <a:lnTo>
                  <a:pt x="1092" y="2855"/>
                </a:lnTo>
                <a:lnTo>
                  <a:pt x="1053" y="2815"/>
                </a:lnTo>
                <a:lnTo>
                  <a:pt x="1020" y="2851"/>
                </a:lnTo>
                <a:lnTo>
                  <a:pt x="986" y="2884"/>
                </a:lnTo>
                <a:lnTo>
                  <a:pt x="957" y="2855"/>
                </a:lnTo>
                <a:lnTo>
                  <a:pt x="993" y="2822"/>
                </a:lnTo>
                <a:lnTo>
                  <a:pt x="1027" y="2788"/>
                </a:lnTo>
                <a:lnTo>
                  <a:pt x="991" y="2755"/>
                </a:lnTo>
                <a:lnTo>
                  <a:pt x="957" y="2788"/>
                </a:lnTo>
                <a:lnTo>
                  <a:pt x="933" y="2815"/>
                </a:lnTo>
                <a:lnTo>
                  <a:pt x="921" y="2827"/>
                </a:lnTo>
                <a:lnTo>
                  <a:pt x="912" y="2839"/>
                </a:lnTo>
                <a:lnTo>
                  <a:pt x="880" y="2807"/>
                </a:lnTo>
                <a:lnTo>
                  <a:pt x="892" y="2798"/>
                </a:lnTo>
                <a:lnTo>
                  <a:pt x="907" y="2786"/>
                </a:lnTo>
                <a:lnTo>
                  <a:pt x="919" y="2774"/>
                </a:lnTo>
                <a:lnTo>
                  <a:pt x="933" y="2759"/>
                </a:lnTo>
                <a:lnTo>
                  <a:pt x="964" y="2728"/>
                </a:lnTo>
                <a:lnTo>
                  <a:pt x="931" y="2692"/>
                </a:lnTo>
                <a:lnTo>
                  <a:pt x="897" y="2726"/>
                </a:lnTo>
                <a:lnTo>
                  <a:pt x="866" y="2759"/>
                </a:lnTo>
                <a:lnTo>
                  <a:pt x="835" y="2731"/>
                </a:lnTo>
                <a:lnTo>
                  <a:pt x="871" y="2697"/>
                </a:lnTo>
                <a:lnTo>
                  <a:pt x="902" y="2666"/>
                </a:lnTo>
                <a:lnTo>
                  <a:pt x="880" y="2644"/>
                </a:lnTo>
                <a:lnTo>
                  <a:pt x="856" y="2623"/>
                </a:lnTo>
                <a:lnTo>
                  <a:pt x="895" y="2587"/>
                </a:lnTo>
                <a:lnTo>
                  <a:pt x="916" y="2611"/>
                </a:lnTo>
                <a:lnTo>
                  <a:pt x="936" y="2632"/>
                </a:lnTo>
                <a:lnTo>
                  <a:pt x="1020" y="2548"/>
                </a:lnTo>
                <a:close/>
                <a:moveTo>
                  <a:pt x="681" y="2834"/>
                </a:moveTo>
                <a:lnTo>
                  <a:pt x="681" y="2843"/>
                </a:lnTo>
                <a:lnTo>
                  <a:pt x="683" y="2851"/>
                </a:lnTo>
                <a:lnTo>
                  <a:pt x="688" y="2860"/>
                </a:lnTo>
                <a:lnTo>
                  <a:pt x="691" y="2872"/>
                </a:lnTo>
                <a:lnTo>
                  <a:pt x="696" y="2882"/>
                </a:lnTo>
                <a:lnTo>
                  <a:pt x="703" y="2896"/>
                </a:lnTo>
                <a:lnTo>
                  <a:pt x="710" y="2908"/>
                </a:lnTo>
                <a:lnTo>
                  <a:pt x="717" y="2923"/>
                </a:lnTo>
                <a:lnTo>
                  <a:pt x="1048" y="3251"/>
                </a:lnTo>
                <a:lnTo>
                  <a:pt x="1012" y="3287"/>
                </a:lnTo>
                <a:lnTo>
                  <a:pt x="998" y="3271"/>
                </a:lnTo>
                <a:lnTo>
                  <a:pt x="983" y="3254"/>
                </a:lnTo>
                <a:lnTo>
                  <a:pt x="967" y="3237"/>
                </a:lnTo>
                <a:lnTo>
                  <a:pt x="950" y="3218"/>
                </a:lnTo>
                <a:lnTo>
                  <a:pt x="756" y="3023"/>
                </a:lnTo>
                <a:lnTo>
                  <a:pt x="763" y="3043"/>
                </a:lnTo>
                <a:lnTo>
                  <a:pt x="767" y="3064"/>
                </a:lnTo>
                <a:lnTo>
                  <a:pt x="772" y="3083"/>
                </a:lnTo>
                <a:lnTo>
                  <a:pt x="780" y="3107"/>
                </a:lnTo>
                <a:lnTo>
                  <a:pt x="756" y="3110"/>
                </a:lnTo>
                <a:lnTo>
                  <a:pt x="727" y="3115"/>
                </a:lnTo>
                <a:lnTo>
                  <a:pt x="724" y="3100"/>
                </a:lnTo>
                <a:lnTo>
                  <a:pt x="722" y="3086"/>
                </a:lnTo>
                <a:lnTo>
                  <a:pt x="720" y="3071"/>
                </a:lnTo>
                <a:lnTo>
                  <a:pt x="715" y="3055"/>
                </a:lnTo>
                <a:lnTo>
                  <a:pt x="707" y="3038"/>
                </a:lnTo>
                <a:lnTo>
                  <a:pt x="703" y="3019"/>
                </a:lnTo>
                <a:lnTo>
                  <a:pt x="696" y="2999"/>
                </a:lnTo>
                <a:lnTo>
                  <a:pt x="688" y="2980"/>
                </a:lnTo>
                <a:lnTo>
                  <a:pt x="672" y="2942"/>
                </a:lnTo>
                <a:lnTo>
                  <a:pt x="662" y="2925"/>
                </a:lnTo>
                <a:lnTo>
                  <a:pt x="655" y="2911"/>
                </a:lnTo>
                <a:lnTo>
                  <a:pt x="647" y="2899"/>
                </a:lnTo>
                <a:lnTo>
                  <a:pt x="640" y="2887"/>
                </a:lnTo>
                <a:lnTo>
                  <a:pt x="633" y="2875"/>
                </a:lnTo>
                <a:lnTo>
                  <a:pt x="626" y="2867"/>
                </a:lnTo>
                <a:lnTo>
                  <a:pt x="650" y="2853"/>
                </a:lnTo>
                <a:lnTo>
                  <a:pt x="681" y="2834"/>
                </a:lnTo>
                <a:close/>
                <a:moveTo>
                  <a:pt x="1048" y="2644"/>
                </a:moveTo>
                <a:lnTo>
                  <a:pt x="1012" y="2608"/>
                </a:lnTo>
                <a:lnTo>
                  <a:pt x="964" y="2659"/>
                </a:lnTo>
                <a:lnTo>
                  <a:pt x="998" y="2695"/>
                </a:lnTo>
                <a:lnTo>
                  <a:pt x="1048" y="2644"/>
                </a:lnTo>
                <a:close/>
                <a:moveTo>
                  <a:pt x="1108" y="2707"/>
                </a:moveTo>
                <a:lnTo>
                  <a:pt x="1075" y="2671"/>
                </a:lnTo>
                <a:lnTo>
                  <a:pt x="1027" y="2721"/>
                </a:lnTo>
                <a:lnTo>
                  <a:pt x="1060" y="2755"/>
                </a:lnTo>
                <a:lnTo>
                  <a:pt x="1108" y="2707"/>
                </a:lnTo>
              </a:path>
              <a:path w="3919" h="4319">
                <a:moveTo>
                  <a:pt x="1317" y="2157"/>
                </a:moveTo>
                <a:lnTo>
                  <a:pt x="1336" y="2164"/>
                </a:lnTo>
                <a:lnTo>
                  <a:pt x="1353" y="2171"/>
                </a:lnTo>
                <a:lnTo>
                  <a:pt x="1370" y="2179"/>
                </a:lnTo>
                <a:lnTo>
                  <a:pt x="1380" y="2186"/>
                </a:lnTo>
                <a:lnTo>
                  <a:pt x="1466" y="2099"/>
                </a:lnTo>
                <a:lnTo>
                  <a:pt x="1504" y="2059"/>
                </a:lnTo>
                <a:lnTo>
                  <a:pt x="1523" y="2039"/>
                </a:lnTo>
                <a:lnTo>
                  <a:pt x="1540" y="2023"/>
                </a:lnTo>
                <a:lnTo>
                  <a:pt x="1569" y="2051"/>
                </a:lnTo>
                <a:lnTo>
                  <a:pt x="1550" y="2068"/>
                </a:lnTo>
                <a:lnTo>
                  <a:pt x="1531" y="2085"/>
                </a:lnTo>
                <a:lnTo>
                  <a:pt x="1490" y="2123"/>
                </a:lnTo>
                <a:lnTo>
                  <a:pt x="1403" y="2212"/>
                </a:lnTo>
                <a:lnTo>
                  <a:pt x="1440" y="2248"/>
                </a:lnTo>
                <a:lnTo>
                  <a:pt x="1569" y="2121"/>
                </a:lnTo>
                <a:lnTo>
                  <a:pt x="1581" y="2133"/>
                </a:lnTo>
                <a:lnTo>
                  <a:pt x="1596" y="2147"/>
                </a:lnTo>
                <a:lnTo>
                  <a:pt x="1624" y="2179"/>
                </a:lnTo>
                <a:lnTo>
                  <a:pt x="1646" y="2157"/>
                </a:lnTo>
                <a:lnTo>
                  <a:pt x="1672" y="2128"/>
                </a:lnTo>
                <a:lnTo>
                  <a:pt x="1703" y="2157"/>
                </a:lnTo>
                <a:lnTo>
                  <a:pt x="1675" y="2183"/>
                </a:lnTo>
                <a:lnTo>
                  <a:pt x="1651" y="2205"/>
                </a:lnTo>
                <a:lnTo>
                  <a:pt x="1682" y="2234"/>
                </a:lnTo>
                <a:lnTo>
                  <a:pt x="1696" y="2248"/>
                </a:lnTo>
                <a:lnTo>
                  <a:pt x="1708" y="2260"/>
                </a:lnTo>
                <a:lnTo>
                  <a:pt x="1593" y="2375"/>
                </a:lnTo>
                <a:lnTo>
                  <a:pt x="1607" y="2378"/>
                </a:lnTo>
                <a:lnTo>
                  <a:pt x="1620" y="2380"/>
                </a:lnTo>
                <a:lnTo>
                  <a:pt x="1634" y="2383"/>
                </a:lnTo>
                <a:lnTo>
                  <a:pt x="1646" y="2385"/>
                </a:lnTo>
                <a:lnTo>
                  <a:pt x="1660" y="2385"/>
                </a:lnTo>
                <a:lnTo>
                  <a:pt x="1675" y="2385"/>
                </a:lnTo>
                <a:lnTo>
                  <a:pt x="1687" y="2385"/>
                </a:lnTo>
                <a:lnTo>
                  <a:pt x="1701" y="2385"/>
                </a:lnTo>
                <a:lnTo>
                  <a:pt x="1701" y="2380"/>
                </a:lnTo>
                <a:lnTo>
                  <a:pt x="1703" y="2373"/>
                </a:lnTo>
                <a:lnTo>
                  <a:pt x="1703" y="2363"/>
                </a:lnTo>
                <a:lnTo>
                  <a:pt x="1703" y="2351"/>
                </a:lnTo>
                <a:lnTo>
                  <a:pt x="1701" y="2325"/>
                </a:lnTo>
                <a:lnTo>
                  <a:pt x="1699" y="2291"/>
                </a:lnTo>
                <a:lnTo>
                  <a:pt x="1718" y="2289"/>
                </a:lnTo>
                <a:lnTo>
                  <a:pt x="1752" y="2282"/>
                </a:lnTo>
                <a:lnTo>
                  <a:pt x="1749" y="2315"/>
                </a:lnTo>
                <a:lnTo>
                  <a:pt x="1742" y="2383"/>
                </a:lnTo>
                <a:lnTo>
                  <a:pt x="1754" y="2380"/>
                </a:lnTo>
                <a:lnTo>
                  <a:pt x="1771" y="2378"/>
                </a:lnTo>
                <a:lnTo>
                  <a:pt x="1804" y="2368"/>
                </a:lnTo>
                <a:lnTo>
                  <a:pt x="1816" y="2366"/>
                </a:lnTo>
                <a:lnTo>
                  <a:pt x="1826" y="2363"/>
                </a:lnTo>
                <a:lnTo>
                  <a:pt x="1836" y="2359"/>
                </a:lnTo>
                <a:lnTo>
                  <a:pt x="1847" y="2354"/>
                </a:lnTo>
                <a:lnTo>
                  <a:pt x="1869" y="2342"/>
                </a:lnTo>
                <a:lnTo>
                  <a:pt x="1893" y="2327"/>
                </a:lnTo>
                <a:lnTo>
                  <a:pt x="1891" y="2335"/>
                </a:lnTo>
                <a:lnTo>
                  <a:pt x="1891" y="2342"/>
                </a:lnTo>
                <a:lnTo>
                  <a:pt x="1888" y="2349"/>
                </a:lnTo>
                <a:lnTo>
                  <a:pt x="1888" y="2359"/>
                </a:lnTo>
                <a:lnTo>
                  <a:pt x="1891" y="2366"/>
                </a:lnTo>
                <a:lnTo>
                  <a:pt x="1891" y="2375"/>
                </a:lnTo>
                <a:lnTo>
                  <a:pt x="1893" y="2385"/>
                </a:lnTo>
                <a:lnTo>
                  <a:pt x="1896" y="2395"/>
                </a:lnTo>
                <a:lnTo>
                  <a:pt x="1876" y="2402"/>
                </a:lnTo>
                <a:lnTo>
                  <a:pt x="1857" y="2409"/>
                </a:lnTo>
                <a:lnTo>
                  <a:pt x="1838" y="2414"/>
                </a:lnTo>
                <a:lnTo>
                  <a:pt x="1819" y="2421"/>
                </a:lnTo>
                <a:lnTo>
                  <a:pt x="1800" y="2426"/>
                </a:lnTo>
                <a:lnTo>
                  <a:pt x="1780" y="2428"/>
                </a:lnTo>
                <a:lnTo>
                  <a:pt x="1761" y="2431"/>
                </a:lnTo>
                <a:lnTo>
                  <a:pt x="1740" y="2433"/>
                </a:lnTo>
                <a:lnTo>
                  <a:pt x="1723" y="2433"/>
                </a:lnTo>
                <a:lnTo>
                  <a:pt x="1703" y="2433"/>
                </a:lnTo>
                <a:lnTo>
                  <a:pt x="1687" y="2433"/>
                </a:lnTo>
                <a:lnTo>
                  <a:pt x="1670" y="2431"/>
                </a:lnTo>
                <a:lnTo>
                  <a:pt x="1653" y="2428"/>
                </a:lnTo>
                <a:lnTo>
                  <a:pt x="1636" y="2426"/>
                </a:lnTo>
                <a:lnTo>
                  <a:pt x="1622" y="2421"/>
                </a:lnTo>
                <a:lnTo>
                  <a:pt x="1607" y="2416"/>
                </a:lnTo>
                <a:lnTo>
                  <a:pt x="1696" y="2505"/>
                </a:lnTo>
                <a:lnTo>
                  <a:pt x="1706" y="2515"/>
                </a:lnTo>
                <a:lnTo>
                  <a:pt x="1713" y="2522"/>
                </a:lnTo>
                <a:lnTo>
                  <a:pt x="1718" y="2531"/>
                </a:lnTo>
                <a:lnTo>
                  <a:pt x="1720" y="2539"/>
                </a:lnTo>
                <a:lnTo>
                  <a:pt x="1723" y="2548"/>
                </a:lnTo>
                <a:lnTo>
                  <a:pt x="1723" y="2555"/>
                </a:lnTo>
                <a:lnTo>
                  <a:pt x="1720" y="2565"/>
                </a:lnTo>
                <a:lnTo>
                  <a:pt x="1718" y="2572"/>
                </a:lnTo>
                <a:lnTo>
                  <a:pt x="1708" y="2591"/>
                </a:lnTo>
                <a:lnTo>
                  <a:pt x="1696" y="2608"/>
                </a:lnTo>
                <a:lnTo>
                  <a:pt x="1682" y="2625"/>
                </a:lnTo>
                <a:lnTo>
                  <a:pt x="1667" y="2642"/>
                </a:lnTo>
                <a:lnTo>
                  <a:pt x="1658" y="2637"/>
                </a:lnTo>
                <a:lnTo>
                  <a:pt x="1646" y="2630"/>
                </a:lnTo>
                <a:lnTo>
                  <a:pt x="1632" y="2623"/>
                </a:lnTo>
                <a:lnTo>
                  <a:pt x="1617" y="2615"/>
                </a:lnTo>
                <a:lnTo>
                  <a:pt x="1634" y="2599"/>
                </a:lnTo>
                <a:lnTo>
                  <a:pt x="1646" y="2587"/>
                </a:lnTo>
                <a:lnTo>
                  <a:pt x="1656" y="2575"/>
                </a:lnTo>
                <a:lnTo>
                  <a:pt x="1658" y="2570"/>
                </a:lnTo>
                <a:lnTo>
                  <a:pt x="1660" y="2567"/>
                </a:lnTo>
                <a:lnTo>
                  <a:pt x="1663" y="2565"/>
                </a:lnTo>
                <a:lnTo>
                  <a:pt x="1663" y="2560"/>
                </a:lnTo>
                <a:lnTo>
                  <a:pt x="1663" y="2553"/>
                </a:lnTo>
                <a:lnTo>
                  <a:pt x="1660" y="2548"/>
                </a:lnTo>
                <a:lnTo>
                  <a:pt x="1656" y="2541"/>
                </a:lnTo>
                <a:lnTo>
                  <a:pt x="1612" y="2495"/>
                </a:lnTo>
                <a:lnTo>
                  <a:pt x="1576" y="2695"/>
                </a:lnTo>
                <a:lnTo>
                  <a:pt x="1555" y="2692"/>
                </a:lnTo>
                <a:lnTo>
                  <a:pt x="1538" y="2690"/>
                </a:lnTo>
                <a:lnTo>
                  <a:pt x="1526" y="2687"/>
                </a:lnTo>
                <a:lnTo>
                  <a:pt x="1519" y="2690"/>
                </a:lnTo>
                <a:lnTo>
                  <a:pt x="1526" y="2666"/>
                </a:lnTo>
                <a:lnTo>
                  <a:pt x="1536" y="2644"/>
                </a:lnTo>
                <a:lnTo>
                  <a:pt x="1543" y="2618"/>
                </a:lnTo>
                <a:lnTo>
                  <a:pt x="1550" y="2591"/>
                </a:lnTo>
                <a:lnTo>
                  <a:pt x="1564" y="2531"/>
                </a:lnTo>
                <a:lnTo>
                  <a:pt x="1579" y="2464"/>
                </a:lnTo>
                <a:lnTo>
                  <a:pt x="1543" y="2426"/>
                </a:lnTo>
                <a:lnTo>
                  <a:pt x="1487" y="2479"/>
                </a:lnTo>
                <a:lnTo>
                  <a:pt x="1461" y="2507"/>
                </a:lnTo>
                <a:lnTo>
                  <a:pt x="1432" y="2539"/>
                </a:lnTo>
                <a:lnTo>
                  <a:pt x="1403" y="2510"/>
                </a:lnTo>
                <a:lnTo>
                  <a:pt x="1435" y="2483"/>
                </a:lnTo>
                <a:lnTo>
                  <a:pt x="1459" y="2459"/>
                </a:lnTo>
                <a:lnTo>
                  <a:pt x="1516" y="2402"/>
                </a:lnTo>
                <a:lnTo>
                  <a:pt x="1487" y="2371"/>
                </a:lnTo>
                <a:lnTo>
                  <a:pt x="1418" y="2440"/>
                </a:lnTo>
                <a:lnTo>
                  <a:pt x="1399" y="2459"/>
                </a:lnTo>
                <a:lnTo>
                  <a:pt x="1382" y="2476"/>
                </a:lnTo>
                <a:lnTo>
                  <a:pt x="1367" y="2493"/>
                </a:lnTo>
                <a:lnTo>
                  <a:pt x="1356" y="2505"/>
                </a:lnTo>
                <a:lnTo>
                  <a:pt x="1324" y="2476"/>
                </a:lnTo>
                <a:lnTo>
                  <a:pt x="1339" y="2462"/>
                </a:lnTo>
                <a:lnTo>
                  <a:pt x="1353" y="2450"/>
                </a:lnTo>
                <a:lnTo>
                  <a:pt x="1387" y="2419"/>
                </a:lnTo>
                <a:lnTo>
                  <a:pt x="1459" y="2344"/>
                </a:lnTo>
                <a:lnTo>
                  <a:pt x="1430" y="2313"/>
                </a:lnTo>
                <a:lnTo>
                  <a:pt x="1380" y="2363"/>
                </a:lnTo>
                <a:lnTo>
                  <a:pt x="1351" y="2392"/>
                </a:lnTo>
                <a:lnTo>
                  <a:pt x="1322" y="2426"/>
                </a:lnTo>
                <a:lnTo>
                  <a:pt x="1291" y="2395"/>
                </a:lnTo>
                <a:lnTo>
                  <a:pt x="1324" y="2363"/>
                </a:lnTo>
                <a:lnTo>
                  <a:pt x="1348" y="2342"/>
                </a:lnTo>
                <a:lnTo>
                  <a:pt x="1403" y="2287"/>
                </a:lnTo>
                <a:lnTo>
                  <a:pt x="1365" y="2251"/>
                </a:lnTo>
                <a:lnTo>
                  <a:pt x="1226" y="2390"/>
                </a:lnTo>
                <a:lnTo>
                  <a:pt x="1291" y="2455"/>
                </a:lnTo>
                <a:lnTo>
                  <a:pt x="1341" y="2507"/>
                </a:lnTo>
                <a:lnTo>
                  <a:pt x="1363" y="2529"/>
                </a:lnTo>
                <a:lnTo>
                  <a:pt x="1380" y="2548"/>
                </a:lnTo>
                <a:lnTo>
                  <a:pt x="1394" y="2565"/>
                </a:lnTo>
                <a:lnTo>
                  <a:pt x="1406" y="2577"/>
                </a:lnTo>
                <a:lnTo>
                  <a:pt x="1413" y="2589"/>
                </a:lnTo>
                <a:lnTo>
                  <a:pt x="1423" y="2601"/>
                </a:lnTo>
                <a:lnTo>
                  <a:pt x="1430" y="2613"/>
                </a:lnTo>
                <a:lnTo>
                  <a:pt x="1437" y="2625"/>
                </a:lnTo>
                <a:lnTo>
                  <a:pt x="1452" y="2651"/>
                </a:lnTo>
                <a:lnTo>
                  <a:pt x="1466" y="2678"/>
                </a:lnTo>
                <a:lnTo>
                  <a:pt x="1471" y="2692"/>
                </a:lnTo>
                <a:lnTo>
                  <a:pt x="1476" y="2704"/>
                </a:lnTo>
                <a:lnTo>
                  <a:pt x="1480" y="2721"/>
                </a:lnTo>
                <a:lnTo>
                  <a:pt x="1485" y="2735"/>
                </a:lnTo>
                <a:lnTo>
                  <a:pt x="1487" y="2750"/>
                </a:lnTo>
                <a:lnTo>
                  <a:pt x="1490" y="2767"/>
                </a:lnTo>
                <a:lnTo>
                  <a:pt x="1492" y="2783"/>
                </a:lnTo>
                <a:lnTo>
                  <a:pt x="1492" y="2798"/>
                </a:lnTo>
                <a:lnTo>
                  <a:pt x="1483" y="2800"/>
                </a:lnTo>
                <a:lnTo>
                  <a:pt x="1468" y="2800"/>
                </a:lnTo>
                <a:lnTo>
                  <a:pt x="1452" y="2803"/>
                </a:lnTo>
                <a:lnTo>
                  <a:pt x="1432" y="2805"/>
                </a:lnTo>
                <a:lnTo>
                  <a:pt x="1432" y="2793"/>
                </a:lnTo>
                <a:lnTo>
                  <a:pt x="1432" y="2781"/>
                </a:lnTo>
                <a:lnTo>
                  <a:pt x="1430" y="2769"/>
                </a:lnTo>
                <a:lnTo>
                  <a:pt x="1430" y="2755"/>
                </a:lnTo>
                <a:lnTo>
                  <a:pt x="1427" y="2743"/>
                </a:lnTo>
                <a:lnTo>
                  <a:pt x="1423" y="2731"/>
                </a:lnTo>
                <a:lnTo>
                  <a:pt x="1420" y="2716"/>
                </a:lnTo>
                <a:lnTo>
                  <a:pt x="1416" y="2704"/>
                </a:lnTo>
                <a:lnTo>
                  <a:pt x="1411" y="2690"/>
                </a:lnTo>
                <a:lnTo>
                  <a:pt x="1403" y="2678"/>
                </a:lnTo>
                <a:lnTo>
                  <a:pt x="1396" y="2663"/>
                </a:lnTo>
                <a:lnTo>
                  <a:pt x="1389" y="2649"/>
                </a:lnTo>
                <a:lnTo>
                  <a:pt x="1377" y="2632"/>
                </a:lnTo>
                <a:lnTo>
                  <a:pt x="1367" y="2618"/>
                </a:lnTo>
                <a:lnTo>
                  <a:pt x="1356" y="2601"/>
                </a:lnTo>
                <a:lnTo>
                  <a:pt x="1341" y="2587"/>
                </a:lnTo>
                <a:lnTo>
                  <a:pt x="1327" y="2567"/>
                </a:lnTo>
                <a:lnTo>
                  <a:pt x="1310" y="2551"/>
                </a:lnTo>
                <a:lnTo>
                  <a:pt x="1288" y="2529"/>
                </a:lnTo>
                <a:lnTo>
                  <a:pt x="1267" y="2507"/>
                </a:lnTo>
                <a:lnTo>
                  <a:pt x="1243" y="2483"/>
                </a:lnTo>
                <a:lnTo>
                  <a:pt x="1219" y="2459"/>
                </a:lnTo>
                <a:lnTo>
                  <a:pt x="1159" y="2407"/>
                </a:lnTo>
                <a:lnTo>
                  <a:pt x="1334" y="2231"/>
                </a:lnTo>
                <a:lnTo>
                  <a:pt x="1324" y="2227"/>
                </a:lnTo>
                <a:lnTo>
                  <a:pt x="1312" y="2222"/>
                </a:lnTo>
                <a:lnTo>
                  <a:pt x="1281" y="2210"/>
                </a:lnTo>
                <a:lnTo>
                  <a:pt x="1296" y="2188"/>
                </a:lnTo>
                <a:lnTo>
                  <a:pt x="1317" y="2157"/>
                </a:lnTo>
                <a:close/>
                <a:moveTo>
                  <a:pt x="1641" y="2277"/>
                </a:moveTo>
                <a:lnTo>
                  <a:pt x="1612" y="2246"/>
                </a:lnTo>
                <a:lnTo>
                  <a:pt x="1523" y="2332"/>
                </a:lnTo>
                <a:lnTo>
                  <a:pt x="1555" y="2363"/>
                </a:lnTo>
                <a:lnTo>
                  <a:pt x="1641" y="2277"/>
                </a:lnTo>
                <a:close/>
                <a:moveTo>
                  <a:pt x="1586" y="2219"/>
                </a:moveTo>
                <a:lnTo>
                  <a:pt x="1555" y="2188"/>
                </a:lnTo>
                <a:lnTo>
                  <a:pt x="1468" y="2277"/>
                </a:lnTo>
                <a:lnTo>
                  <a:pt x="1497" y="2306"/>
                </a:lnTo>
                <a:lnTo>
                  <a:pt x="1586" y="2219"/>
                </a:lnTo>
                <a:close/>
                <a:moveTo>
                  <a:pt x="1444" y="2543"/>
                </a:moveTo>
                <a:lnTo>
                  <a:pt x="1471" y="2539"/>
                </a:lnTo>
                <a:lnTo>
                  <a:pt x="1495" y="2534"/>
                </a:lnTo>
                <a:lnTo>
                  <a:pt x="1523" y="2529"/>
                </a:lnTo>
                <a:lnTo>
                  <a:pt x="1552" y="2527"/>
                </a:lnTo>
                <a:lnTo>
                  <a:pt x="1550" y="2534"/>
                </a:lnTo>
                <a:lnTo>
                  <a:pt x="1547" y="2546"/>
                </a:lnTo>
                <a:lnTo>
                  <a:pt x="1547" y="2558"/>
                </a:lnTo>
                <a:lnTo>
                  <a:pt x="1547" y="2577"/>
                </a:lnTo>
                <a:lnTo>
                  <a:pt x="1533" y="2577"/>
                </a:lnTo>
                <a:lnTo>
                  <a:pt x="1512" y="2579"/>
                </a:lnTo>
                <a:lnTo>
                  <a:pt x="1483" y="2584"/>
                </a:lnTo>
                <a:lnTo>
                  <a:pt x="1449" y="2591"/>
                </a:lnTo>
                <a:lnTo>
                  <a:pt x="1447" y="2575"/>
                </a:lnTo>
                <a:lnTo>
                  <a:pt x="1444" y="2543"/>
                </a:lnTo>
              </a:path>
              <a:path w="3919" h="4319">
                <a:moveTo>
                  <a:pt x="2023" y="1514"/>
                </a:moveTo>
                <a:lnTo>
                  <a:pt x="2037" y="1531"/>
                </a:lnTo>
                <a:lnTo>
                  <a:pt x="2056" y="1550"/>
                </a:lnTo>
                <a:lnTo>
                  <a:pt x="2076" y="1571"/>
                </a:lnTo>
                <a:lnTo>
                  <a:pt x="2097" y="1593"/>
                </a:lnTo>
                <a:lnTo>
                  <a:pt x="2119" y="1615"/>
                </a:lnTo>
                <a:lnTo>
                  <a:pt x="2138" y="1634"/>
                </a:lnTo>
                <a:lnTo>
                  <a:pt x="2155" y="1648"/>
                </a:lnTo>
                <a:lnTo>
                  <a:pt x="2167" y="1658"/>
                </a:lnTo>
                <a:lnTo>
                  <a:pt x="2068" y="1756"/>
                </a:lnTo>
                <a:lnTo>
                  <a:pt x="2136" y="1821"/>
                </a:lnTo>
                <a:lnTo>
                  <a:pt x="2198" y="1759"/>
                </a:lnTo>
                <a:lnTo>
                  <a:pt x="2217" y="1739"/>
                </a:lnTo>
                <a:lnTo>
                  <a:pt x="2243" y="1711"/>
                </a:lnTo>
                <a:lnTo>
                  <a:pt x="2277" y="1747"/>
                </a:lnTo>
                <a:lnTo>
                  <a:pt x="2251" y="1771"/>
                </a:lnTo>
                <a:lnTo>
                  <a:pt x="2232" y="1790"/>
                </a:lnTo>
                <a:lnTo>
                  <a:pt x="2167" y="1855"/>
                </a:lnTo>
                <a:lnTo>
                  <a:pt x="2258" y="1946"/>
                </a:lnTo>
                <a:lnTo>
                  <a:pt x="2277" y="1931"/>
                </a:lnTo>
                <a:lnTo>
                  <a:pt x="2294" y="1917"/>
                </a:lnTo>
                <a:lnTo>
                  <a:pt x="2311" y="1903"/>
                </a:lnTo>
                <a:lnTo>
                  <a:pt x="2327" y="1886"/>
                </a:lnTo>
                <a:lnTo>
                  <a:pt x="2344" y="1869"/>
                </a:lnTo>
                <a:lnTo>
                  <a:pt x="2361" y="1852"/>
                </a:lnTo>
                <a:lnTo>
                  <a:pt x="2378" y="1835"/>
                </a:lnTo>
                <a:lnTo>
                  <a:pt x="2392" y="1816"/>
                </a:lnTo>
                <a:lnTo>
                  <a:pt x="2397" y="1833"/>
                </a:lnTo>
                <a:lnTo>
                  <a:pt x="2404" y="1845"/>
                </a:lnTo>
                <a:lnTo>
                  <a:pt x="2412" y="1859"/>
                </a:lnTo>
                <a:lnTo>
                  <a:pt x="2419" y="1871"/>
                </a:lnTo>
                <a:lnTo>
                  <a:pt x="2400" y="1893"/>
                </a:lnTo>
                <a:lnTo>
                  <a:pt x="2380" y="1912"/>
                </a:lnTo>
                <a:lnTo>
                  <a:pt x="2361" y="1929"/>
                </a:lnTo>
                <a:lnTo>
                  <a:pt x="2340" y="1946"/>
                </a:lnTo>
                <a:lnTo>
                  <a:pt x="2320" y="1963"/>
                </a:lnTo>
                <a:lnTo>
                  <a:pt x="2299" y="1977"/>
                </a:lnTo>
                <a:lnTo>
                  <a:pt x="2280" y="1989"/>
                </a:lnTo>
                <a:lnTo>
                  <a:pt x="2260" y="2003"/>
                </a:lnTo>
                <a:lnTo>
                  <a:pt x="2248" y="2008"/>
                </a:lnTo>
                <a:lnTo>
                  <a:pt x="2239" y="2013"/>
                </a:lnTo>
                <a:lnTo>
                  <a:pt x="2229" y="2018"/>
                </a:lnTo>
                <a:lnTo>
                  <a:pt x="2220" y="2020"/>
                </a:lnTo>
                <a:lnTo>
                  <a:pt x="2210" y="2025"/>
                </a:lnTo>
                <a:lnTo>
                  <a:pt x="2198" y="2027"/>
                </a:lnTo>
                <a:lnTo>
                  <a:pt x="2188" y="2030"/>
                </a:lnTo>
                <a:lnTo>
                  <a:pt x="2179" y="2032"/>
                </a:lnTo>
                <a:lnTo>
                  <a:pt x="2169" y="2032"/>
                </a:lnTo>
                <a:lnTo>
                  <a:pt x="2160" y="2035"/>
                </a:lnTo>
                <a:lnTo>
                  <a:pt x="2147" y="2035"/>
                </a:lnTo>
                <a:lnTo>
                  <a:pt x="2138" y="2035"/>
                </a:lnTo>
                <a:lnTo>
                  <a:pt x="2128" y="2032"/>
                </a:lnTo>
                <a:lnTo>
                  <a:pt x="2119" y="2032"/>
                </a:lnTo>
                <a:lnTo>
                  <a:pt x="2107" y="2030"/>
                </a:lnTo>
                <a:lnTo>
                  <a:pt x="2097" y="2027"/>
                </a:lnTo>
                <a:lnTo>
                  <a:pt x="2104" y="2042"/>
                </a:lnTo>
                <a:lnTo>
                  <a:pt x="2109" y="2059"/>
                </a:lnTo>
                <a:lnTo>
                  <a:pt x="2116" y="2073"/>
                </a:lnTo>
                <a:lnTo>
                  <a:pt x="2121" y="2090"/>
                </a:lnTo>
                <a:lnTo>
                  <a:pt x="2126" y="2109"/>
                </a:lnTo>
                <a:lnTo>
                  <a:pt x="2128" y="2126"/>
                </a:lnTo>
                <a:lnTo>
                  <a:pt x="2133" y="2145"/>
                </a:lnTo>
                <a:lnTo>
                  <a:pt x="2136" y="2164"/>
                </a:lnTo>
                <a:lnTo>
                  <a:pt x="2119" y="2164"/>
                </a:lnTo>
                <a:lnTo>
                  <a:pt x="2104" y="2167"/>
                </a:lnTo>
                <a:lnTo>
                  <a:pt x="2090" y="2171"/>
                </a:lnTo>
                <a:lnTo>
                  <a:pt x="2073" y="2176"/>
                </a:lnTo>
                <a:lnTo>
                  <a:pt x="2076" y="2159"/>
                </a:lnTo>
                <a:lnTo>
                  <a:pt x="2076" y="2145"/>
                </a:lnTo>
                <a:lnTo>
                  <a:pt x="2073" y="2131"/>
                </a:lnTo>
                <a:lnTo>
                  <a:pt x="2071" y="2116"/>
                </a:lnTo>
                <a:lnTo>
                  <a:pt x="2068" y="2099"/>
                </a:lnTo>
                <a:lnTo>
                  <a:pt x="2063" y="2085"/>
                </a:lnTo>
                <a:lnTo>
                  <a:pt x="2059" y="2071"/>
                </a:lnTo>
                <a:lnTo>
                  <a:pt x="2054" y="2054"/>
                </a:lnTo>
                <a:lnTo>
                  <a:pt x="2047" y="2039"/>
                </a:lnTo>
                <a:lnTo>
                  <a:pt x="2037" y="2023"/>
                </a:lnTo>
                <a:lnTo>
                  <a:pt x="2027" y="2006"/>
                </a:lnTo>
                <a:lnTo>
                  <a:pt x="2018" y="1991"/>
                </a:lnTo>
                <a:lnTo>
                  <a:pt x="2006" y="1975"/>
                </a:lnTo>
                <a:lnTo>
                  <a:pt x="1992" y="1958"/>
                </a:lnTo>
                <a:lnTo>
                  <a:pt x="1977" y="1941"/>
                </a:lnTo>
                <a:lnTo>
                  <a:pt x="1963" y="1924"/>
                </a:lnTo>
                <a:lnTo>
                  <a:pt x="1975" y="1917"/>
                </a:lnTo>
                <a:lnTo>
                  <a:pt x="1987" y="1910"/>
                </a:lnTo>
                <a:lnTo>
                  <a:pt x="2001" y="1900"/>
                </a:lnTo>
                <a:lnTo>
                  <a:pt x="2016" y="1891"/>
                </a:lnTo>
                <a:lnTo>
                  <a:pt x="2025" y="1910"/>
                </a:lnTo>
                <a:lnTo>
                  <a:pt x="2035" y="1927"/>
                </a:lnTo>
                <a:lnTo>
                  <a:pt x="2040" y="1936"/>
                </a:lnTo>
                <a:lnTo>
                  <a:pt x="2044" y="1943"/>
                </a:lnTo>
                <a:lnTo>
                  <a:pt x="2052" y="1953"/>
                </a:lnTo>
                <a:lnTo>
                  <a:pt x="2059" y="1960"/>
                </a:lnTo>
                <a:lnTo>
                  <a:pt x="2066" y="1967"/>
                </a:lnTo>
                <a:lnTo>
                  <a:pt x="2073" y="1972"/>
                </a:lnTo>
                <a:lnTo>
                  <a:pt x="2080" y="1979"/>
                </a:lnTo>
                <a:lnTo>
                  <a:pt x="2090" y="1984"/>
                </a:lnTo>
                <a:lnTo>
                  <a:pt x="2100" y="1987"/>
                </a:lnTo>
                <a:lnTo>
                  <a:pt x="2109" y="1989"/>
                </a:lnTo>
                <a:lnTo>
                  <a:pt x="2119" y="1991"/>
                </a:lnTo>
                <a:lnTo>
                  <a:pt x="2131" y="1991"/>
                </a:lnTo>
                <a:lnTo>
                  <a:pt x="2143" y="1991"/>
                </a:lnTo>
                <a:lnTo>
                  <a:pt x="2152" y="1991"/>
                </a:lnTo>
                <a:lnTo>
                  <a:pt x="2164" y="1991"/>
                </a:lnTo>
                <a:lnTo>
                  <a:pt x="2174" y="1989"/>
                </a:lnTo>
                <a:lnTo>
                  <a:pt x="2183" y="1984"/>
                </a:lnTo>
                <a:lnTo>
                  <a:pt x="2193" y="1982"/>
                </a:lnTo>
                <a:lnTo>
                  <a:pt x="2203" y="1977"/>
                </a:lnTo>
                <a:lnTo>
                  <a:pt x="2212" y="1970"/>
                </a:lnTo>
                <a:lnTo>
                  <a:pt x="2032" y="1792"/>
                </a:lnTo>
                <a:lnTo>
                  <a:pt x="1934" y="1891"/>
                </a:lnTo>
                <a:lnTo>
                  <a:pt x="1922" y="1879"/>
                </a:lnTo>
                <a:lnTo>
                  <a:pt x="1907" y="1862"/>
                </a:lnTo>
                <a:lnTo>
                  <a:pt x="1888" y="1843"/>
                </a:lnTo>
                <a:lnTo>
                  <a:pt x="1867" y="1821"/>
                </a:lnTo>
                <a:lnTo>
                  <a:pt x="1843" y="1797"/>
                </a:lnTo>
                <a:lnTo>
                  <a:pt x="1823" y="1778"/>
                </a:lnTo>
                <a:lnTo>
                  <a:pt x="1804" y="1761"/>
                </a:lnTo>
                <a:lnTo>
                  <a:pt x="1790" y="1747"/>
                </a:lnTo>
                <a:lnTo>
                  <a:pt x="2023" y="1514"/>
                </a:lnTo>
                <a:close/>
                <a:moveTo>
                  <a:pt x="1790" y="1989"/>
                </a:moveTo>
                <a:lnTo>
                  <a:pt x="1795" y="2018"/>
                </a:lnTo>
                <a:lnTo>
                  <a:pt x="1800" y="2044"/>
                </a:lnTo>
                <a:lnTo>
                  <a:pt x="1802" y="2068"/>
                </a:lnTo>
                <a:lnTo>
                  <a:pt x="1804" y="2087"/>
                </a:lnTo>
                <a:lnTo>
                  <a:pt x="1790" y="2090"/>
                </a:lnTo>
                <a:lnTo>
                  <a:pt x="1776" y="2092"/>
                </a:lnTo>
                <a:lnTo>
                  <a:pt x="1761" y="2097"/>
                </a:lnTo>
                <a:lnTo>
                  <a:pt x="1747" y="2102"/>
                </a:lnTo>
                <a:lnTo>
                  <a:pt x="1747" y="2090"/>
                </a:lnTo>
                <a:lnTo>
                  <a:pt x="1747" y="2075"/>
                </a:lnTo>
                <a:lnTo>
                  <a:pt x="1744" y="2061"/>
                </a:lnTo>
                <a:lnTo>
                  <a:pt x="1742" y="2044"/>
                </a:lnTo>
                <a:lnTo>
                  <a:pt x="1737" y="2008"/>
                </a:lnTo>
                <a:lnTo>
                  <a:pt x="1730" y="1967"/>
                </a:lnTo>
                <a:lnTo>
                  <a:pt x="1723" y="1946"/>
                </a:lnTo>
                <a:lnTo>
                  <a:pt x="1718" y="1924"/>
                </a:lnTo>
                <a:lnTo>
                  <a:pt x="1711" y="1903"/>
                </a:lnTo>
                <a:lnTo>
                  <a:pt x="1703" y="1881"/>
                </a:lnTo>
                <a:lnTo>
                  <a:pt x="1696" y="1862"/>
                </a:lnTo>
                <a:lnTo>
                  <a:pt x="1689" y="1843"/>
                </a:lnTo>
                <a:lnTo>
                  <a:pt x="1680" y="1823"/>
                </a:lnTo>
                <a:lnTo>
                  <a:pt x="1670" y="1807"/>
                </a:lnTo>
                <a:lnTo>
                  <a:pt x="1684" y="1802"/>
                </a:lnTo>
                <a:lnTo>
                  <a:pt x="1701" y="1795"/>
                </a:lnTo>
                <a:lnTo>
                  <a:pt x="1718" y="1787"/>
                </a:lnTo>
                <a:lnTo>
                  <a:pt x="1737" y="1778"/>
                </a:lnTo>
                <a:lnTo>
                  <a:pt x="1737" y="1787"/>
                </a:lnTo>
                <a:lnTo>
                  <a:pt x="1737" y="1797"/>
                </a:lnTo>
                <a:lnTo>
                  <a:pt x="1740" y="1811"/>
                </a:lnTo>
                <a:lnTo>
                  <a:pt x="1744" y="1826"/>
                </a:lnTo>
                <a:lnTo>
                  <a:pt x="1749" y="1840"/>
                </a:lnTo>
                <a:lnTo>
                  <a:pt x="1756" y="1859"/>
                </a:lnTo>
                <a:lnTo>
                  <a:pt x="1763" y="1879"/>
                </a:lnTo>
                <a:lnTo>
                  <a:pt x="1771" y="1900"/>
                </a:lnTo>
                <a:lnTo>
                  <a:pt x="2011" y="2140"/>
                </a:lnTo>
                <a:lnTo>
                  <a:pt x="2032" y="2159"/>
                </a:lnTo>
                <a:lnTo>
                  <a:pt x="2052" y="2179"/>
                </a:lnTo>
                <a:lnTo>
                  <a:pt x="2068" y="2195"/>
                </a:lnTo>
                <a:lnTo>
                  <a:pt x="2085" y="2210"/>
                </a:lnTo>
                <a:lnTo>
                  <a:pt x="2044" y="2253"/>
                </a:lnTo>
                <a:lnTo>
                  <a:pt x="2027" y="2234"/>
                </a:lnTo>
                <a:lnTo>
                  <a:pt x="2013" y="2215"/>
                </a:lnTo>
                <a:lnTo>
                  <a:pt x="1994" y="2195"/>
                </a:lnTo>
                <a:lnTo>
                  <a:pt x="1977" y="2176"/>
                </a:lnTo>
                <a:lnTo>
                  <a:pt x="1790" y="1989"/>
                </a:lnTo>
                <a:close/>
                <a:moveTo>
                  <a:pt x="2092" y="1667"/>
                </a:moveTo>
                <a:lnTo>
                  <a:pt x="2008" y="1586"/>
                </a:lnTo>
                <a:lnTo>
                  <a:pt x="1857" y="1737"/>
                </a:lnTo>
                <a:lnTo>
                  <a:pt x="1941" y="1819"/>
                </a:lnTo>
                <a:lnTo>
                  <a:pt x="2092" y="1667"/>
                </a:lnTo>
              </a:path>
              <a:path w="3919" h="4319">
                <a:moveTo>
                  <a:pt x="2486" y="1154"/>
                </a:moveTo>
                <a:lnTo>
                  <a:pt x="2447" y="1118"/>
                </a:lnTo>
                <a:lnTo>
                  <a:pt x="2404" y="1077"/>
                </a:lnTo>
                <a:lnTo>
                  <a:pt x="2447" y="1036"/>
                </a:lnTo>
                <a:lnTo>
                  <a:pt x="2460" y="1051"/>
                </a:lnTo>
                <a:lnTo>
                  <a:pt x="2476" y="1067"/>
                </a:lnTo>
                <a:lnTo>
                  <a:pt x="2498" y="1091"/>
                </a:lnTo>
                <a:lnTo>
                  <a:pt x="2524" y="1118"/>
                </a:lnTo>
                <a:lnTo>
                  <a:pt x="2565" y="1075"/>
                </a:lnTo>
                <a:lnTo>
                  <a:pt x="2603" y="1034"/>
                </a:lnTo>
                <a:lnTo>
                  <a:pt x="2637" y="1067"/>
                </a:lnTo>
                <a:lnTo>
                  <a:pt x="2596" y="1106"/>
                </a:lnTo>
                <a:lnTo>
                  <a:pt x="2553" y="1147"/>
                </a:lnTo>
                <a:lnTo>
                  <a:pt x="2632" y="1226"/>
                </a:lnTo>
                <a:lnTo>
                  <a:pt x="2678" y="1178"/>
                </a:lnTo>
                <a:lnTo>
                  <a:pt x="2721" y="1132"/>
                </a:lnTo>
                <a:lnTo>
                  <a:pt x="2755" y="1166"/>
                </a:lnTo>
                <a:lnTo>
                  <a:pt x="2709" y="1209"/>
                </a:lnTo>
                <a:lnTo>
                  <a:pt x="2663" y="1255"/>
                </a:lnTo>
                <a:lnTo>
                  <a:pt x="2736" y="1329"/>
                </a:lnTo>
                <a:lnTo>
                  <a:pt x="2767" y="1358"/>
                </a:lnTo>
                <a:lnTo>
                  <a:pt x="2800" y="1389"/>
                </a:lnTo>
                <a:lnTo>
                  <a:pt x="2757" y="1430"/>
                </a:lnTo>
                <a:lnTo>
                  <a:pt x="2726" y="1399"/>
                </a:lnTo>
                <a:lnTo>
                  <a:pt x="2697" y="1367"/>
                </a:lnTo>
                <a:lnTo>
                  <a:pt x="2625" y="1293"/>
                </a:lnTo>
                <a:lnTo>
                  <a:pt x="2548" y="1370"/>
                </a:lnTo>
                <a:lnTo>
                  <a:pt x="2558" y="1382"/>
                </a:lnTo>
                <a:lnTo>
                  <a:pt x="2567" y="1396"/>
                </a:lnTo>
                <a:lnTo>
                  <a:pt x="2575" y="1411"/>
                </a:lnTo>
                <a:lnTo>
                  <a:pt x="2582" y="1423"/>
                </a:lnTo>
                <a:lnTo>
                  <a:pt x="2589" y="1435"/>
                </a:lnTo>
                <a:lnTo>
                  <a:pt x="2596" y="1447"/>
                </a:lnTo>
                <a:lnTo>
                  <a:pt x="2601" y="1459"/>
                </a:lnTo>
                <a:lnTo>
                  <a:pt x="2603" y="1471"/>
                </a:lnTo>
                <a:lnTo>
                  <a:pt x="2608" y="1483"/>
                </a:lnTo>
                <a:lnTo>
                  <a:pt x="2611" y="1495"/>
                </a:lnTo>
                <a:lnTo>
                  <a:pt x="2613" y="1507"/>
                </a:lnTo>
                <a:lnTo>
                  <a:pt x="2616" y="1519"/>
                </a:lnTo>
                <a:lnTo>
                  <a:pt x="2618" y="1533"/>
                </a:lnTo>
                <a:lnTo>
                  <a:pt x="2620" y="1547"/>
                </a:lnTo>
                <a:lnTo>
                  <a:pt x="2620" y="1576"/>
                </a:lnTo>
                <a:lnTo>
                  <a:pt x="2603" y="1579"/>
                </a:lnTo>
                <a:lnTo>
                  <a:pt x="2589" y="1581"/>
                </a:lnTo>
                <a:lnTo>
                  <a:pt x="2572" y="1586"/>
                </a:lnTo>
                <a:lnTo>
                  <a:pt x="2560" y="1591"/>
                </a:lnTo>
                <a:lnTo>
                  <a:pt x="2560" y="1574"/>
                </a:lnTo>
                <a:lnTo>
                  <a:pt x="2563" y="1557"/>
                </a:lnTo>
                <a:lnTo>
                  <a:pt x="2563" y="1543"/>
                </a:lnTo>
                <a:lnTo>
                  <a:pt x="2563" y="1531"/>
                </a:lnTo>
                <a:lnTo>
                  <a:pt x="2560" y="1516"/>
                </a:lnTo>
                <a:lnTo>
                  <a:pt x="2558" y="1504"/>
                </a:lnTo>
                <a:lnTo>
                  <a:pt x="2556" y="1495"/>
                </a:lnTo>
                <a:lnTo>
                  <a:pt x="2553" y="1485"/>
                </a:lnTo>
                <a:lnTo>
                  <a:pt x="2546" y="1466"/>
                </a:lnTo>
                <a:lnTo>
                  <a:pt x="2536" y="1447"/>
                </a:lnTo>
                <a:lnTo>
                  <a:pt x="2524" y="1427"/>
                </a:lnTo>
                <a:lnTo>
                  <a:pt x="2512" y="1406"/>
                </a:lnTo>
                <a:lnTo>
                  <a:pt x="2469" y="1449"/>
                </a:lnTo>
                <a:lnTo>
                  <a:pt x="2450" y="1471"/>
                </a:lnTo>
                <a:lnTo>
                  <a:pt x="2433" y="1487"/>
                </a:lnTo>
                <a:lnTo>
                  <a:pt x="2400" y="1454"/>
                </a:lnTo>
                <a:lnTo>
                  <a:pt x="2419" y="1437"/>
                </a:lnTo>
                <a:lnTo>
                  <a:pt x="2440" y="1418"/>
                </a:lnTo>
                <a:lnTo>
                  <a:pt x="2486" y="1372"/>
                </a:lnTo>
                <a:lnTo>
                  <a:pt x="2467" y="1351"/>
                </a:lnTo>
                <a:lnTo>
                  <a:pt x="2447" y="1329"/>
                </a:lnTo>
                <a:lnTo>
                  <a:pt x="2428" y="1310"/>
                </a:lnTo>
                <a:lnTo>
                  <a:pt x="2412" y="1291"/>
                </a:lnTo>
                <a:lnTo>
                  <a:pt x="2390" y="1310"/>
                </a:lnTo>
                <a:lnTo>
                  <a:pt x="2373" y="1331"/>
                </a:lnTo>
                <a:lnTo>
                  <a:pt x="2354" y="1351"/>
                </a:lnTo>
                <a:lnTo>
                  <a:pt x="2337" y="1372"/>
                </a:lnTo>
                <a:lnTo>
                  <a:pt x="2301" y="1336"/>
                </a:lnTo>
                <a:lnTo>
                  <a:pt x="2342" y="1298"/>
                </a:lnTo>
                <a:lnTo>
                  <a:pt x="2383" y="1257"/>
                </a:lnTo>
                <a:lnTo>
                  <a:pt x="2342" y="1219"/>
                </a:lnTo>
                <a:lnTo>
                  <a:pt x="2301" y="1183"/>
                </a:lnTo>
                <a:lnTo>
                  <a:pt x="2347" y="1144"/>
                </a:lnTo>
                <a:lnTo>
                  <a:pt x="2376" y="1175"/>
                </a:lnTo>
                <a:lnTo>
                  <a:pt x="2419" y="1221"/>
                </a:lnTo>
                <a:lnTo>
                  <a:pt x="2486" y="1154"/>
                </a:lnTo>
                <a:close/>
                <a:moveTo>
                  <a:pt x="2332" y="1447"/>
                </a:moveTo>
                <a:lnTo>
                  <a:pt x="2349" y="1468"/>
                </a:lnTo>
                <a:lnTo>
                  <a:pt x="2366" y="1485"/>
                </a:lnTo>
                <a:lnTo>
                  <a:pt x="2380" y="1502"/>
                </a:lnTo>
                <a:lnTo>
                  <a:pt x="2395" y="1516"/>
                </a:lnTo>
                <a:lnTo>
                  <a:pt x="2507" y="1629"/>
                </a:lnTo>
                <a:lnTo>
                  <a:pt x="2529" y="1622"/>
                </a:lnTo>
                <a:lnTo>
                  <a:pt x="2551" y="1615"/>
                </a:lnTo>
                <a:lnTo>
                  <a:pt x="2572" y="1607"/>
                </a:lnTo>
                <a:lnTo>
                  <a:pt x="2594" y="1598"/>
                </a:lnTo>
                <a:lnTo>
                  <a:pt x="2616" y="1586"/>
                </a:lnTo>
                <a:lnTo>
                  <a:pt x="2635" y="1574"/>
                </a:lnTo>
                <a:lnTo>
                  <a:pt x="2654" y="1562"/>
                </a:lnTo>
                <a:lnTo>
                  <a:pt x="2671" y="1547"/>
                </a:lnTo>
                <a:lnTo>
                  <a:pt x="2707" y="1516"/>
                </a:lnTo>
                <a:lnTo>
                  <a:pt x="2740" y="1487"/>
                </a:lnTo>
                <a:lnTo>
                  <a:pt x="2757" y="1471"/>
                </a:lnTo>
                <a:lnTo>
                  <a:pt x="2774" y="1456"/>
                </a:lnTo>
                <a:lnTo>
                  <a:pt x="2788" y="1439"/>
                </a:lnTo>
                <a:lnTo>
                  <a:pt x="2805" y="1423"/>
                </a:lnTo>
                <a:lnTo>
                  <a:pt x="2834" y="1391"/>
                </a:lnTo>
                <a:lnTo>
                  <a:pt x="2860" y="1360"/>
                </a:lnTo>
                <a:lnTo>
                  <a:pt x="2884" y="1331"/>
                </a:lnTo>
                <a:lnTo>
                  <a:pt x="2908" y="1303"/>
                </a:lnTo>
                <a:lnTo>
                  <a:pt x="2913" y="1317"/>
                </a:lnTo>
                <a:lnTo>
                  <a:pt x="2923" y="1331"/>
                </a:lnTo>
                <a:lnTo>
                  <a:pt x="2930" y="1346"/>
                </a:lnTo>
                <a:lnTo>
                  <a:pt x="2940" y="1358"/>
                </a:lnTo>
                <a:lnTo>
                  <a:pt x="2894" y="1403"/>
                </a:lnTo>
                <a:lnTo>
                  <a:pt x="2853" y="1444"/>
                </a:lnTo>
                <a:lnTo>
                  <a:pt x="2815" y="1480"/>
                </a:lnTo>
                <a:lnTo>
                  <a:pt x="2783" y="1514"/>
                </a:lnTo>
                <a:lnTo>
                  <a:pt x="2767" y="1528"/>
                </a:lnTo>
                <a:lnTo>
                  <a:pt x="2752" y="1540"/>
                </a:lnTo>
                <a:lnTo>
                  <a:pt x="2736" y="1555"/>
                </a:lnTo>
                <a:lnTo>
                  <a:pt x="2721" y="1567"/>
                </a:lnTo>
                <a:lnTo>
                  <a:pt x="2704" y="1579"/>
                </a:lnTo>
                <a:lnTo>
                  <a:pt x="2690" y="1591"/>
                </a:lnTo>
                <a:lnTo>
                  <a:pt x="2673" y="1600"/>
                </a:lnTo>
                <a:lnTo>
                  <a:pt x="2659" y="1612"/>
                </a:lnTo>
                <a:lnTo>
                  <a:pt x="2627" y="1629"/>
                </a:lnTo>
                <a:lnTo>
                  <a:pt x="2601" y="1643"/>
                </a:lnTo>
                <a:lnTo>
                  <a:pt x="2589" y="1651"/>
                </a:lnTo>
                <a:lnTo>
                  <a:pt x="2577" y="1655"/>
                </a:lnTo>
                <a:lnTo>
                  <a:pt x="2567" y="1660"/>
                </a:lnTo>
                <a:lnTo>
                  <a:pt x="2556" y="1663"/>
                </a:lnTo>
                <a:lnTo>
                  <a:pt x="2546" y="1665"/>
                </a:lnTo>
                <a:lnTo>
                  <a:pt x="2539" y="1670"/>
                </a:lnTo>
                <a:lnTo>
                  <a:pt x="2532" y="1675"/>
                </a:lnTo>
                <a:lnTo>
                  <a:pt x="2527" y="1679"/>
                </a:lnTo>
                <a:lnTo>
                  <a:pt x="2520" y="1687"/>
                </a:lnTo>
                <a:lnTo>
                  <a:pt x="2517" y="1691"/>
                </a:lnTo>
                <a:lnTo>
                  <a:pt x="2515" y="1699"/>
                </a:lnTo>
                <a:lnTo>
                  <a:pt x="2512" y="1708"/>
                </a:lnTo>
                <a:lnTo>
                  <a:pt x="2510" y="1725"/>
                </a:lnTo>
                <a:lnTo>
                  <a:pt x="2507" y="1742"/>
                </a:lnTo>
                <a:lnTo>
                  <a:pt x="2505" y="1761"/>
                </a:lnTo>
                <a:lnTo>
                  <a:pt x="2505" y="1783"/>
                </a:lnTo>
                <a:lnTo>
                  <a:pt x="2491" y="1783"/>
                </a:lnTo>
                <a:lnTo>
                  <a:pt x="2476" y="1780"/>
                </a:lnTo>
                <a:lnTo>
                  <a:pt x="2462" y="1783"/>
                </a:lnTo>
                <a:lnTo>
                  <a:pt x="2447" y="1785"/>
                </a:lnTo>
                <a:lnTo>
                  <a:pt x="2462" y="1715"/>
                </a:lnTo>
                <a:lnTo>
                  <a:pt x="2467" y="1689"/>
                </a:lnTo>
                <a:lnTo>
                  <a:pt x="2472" y="1670"/>
                </a:lnTo>
                <a:lnTo>
                  <a:pt x="2320" y="1519"/>
                </a:lnTo>
                <a:lnTo>
                  <a:pt x="2308" y="1531"/>
                </a:lnTo>
                <a:lnTo>
                  <a:pt x="2296" y="1545"/>
                </a:lnTo>
                <a:lnTo>
                  <a:pt x="2284" y="1559"/>
                </a:lnTo>
                <a:lnTo>
                  <a:pt x="2270" y="1579"/>
                </a:lnTo>
                <a:lnTo>
                  <a:pt x="2234" y="1543"/>
                </a:lnTo>
                <a:lnTo>
                  <a:pt x="2270" y="1509"/>
                </a:lnTo>
                <a:lnTo>
                  <a:pt x="2294" y="1485"/>
                </a:lnTo>
                <a:lnTo>
                  <a:pt x="2332" y="1447"/>
                </a:lnTo>
                <a:close/>
                <a:moveTo>
                  <a:pt x="2594" y="1264"/>
                </a:moveTo>
                <a:lnTo>
                  <a:pt x="2517" y="1185"/>
                </a:lnTo>
                <a:lnTo>
                  <a:pt x="2447" y="1252"/>
                </a:lnTo>
                <a:lnTo>
                  <a:pt x="2483" y="1293"/>
                </a:lnTo>
                <a:lnTo>
                  <a:pt x="2522" y="1336"/>
                </a:lnTo>
                <a:lnTo>
                  <a:pt x="2594" y="1264"/>
                </a:lnTo>
                <a:close/>
                <a:moveTo>
                  <a:pt x="2164" y="1341"/>
                </a:moveTo>
                <a:lnTo>
                  <a:pt x="2205" y="1353"/>
                </a:lnTo>
                <a:lnTo>
                  <a:pt x="2239" y="1365"/>
                </a:lnTo>
                <a:lnTo>
                  <a:pt x="2265" y="1375"/>
                </a:lnTo>
                <a:lnTo>
                  <a:pt x="2284" y="1382"/>
                </a:lnTo>
                <a:lnTo>
                  <a:pt x="2275" y="1394"/>
                </a:lnTo>
                <a:lnTo>
                  <a:pt x="2267" y="1408"/>
                </a:lnTo>
                <a:lnTo>
                  <a:pt x="2263" y="1423"/>
                </a:lnTo>
                <a:lnTo>
                  <a:pt x="2258" y="1435"/>
                </a:lnTo>
                <a:lnTo>
                  <a:pt x="2248" y="1430"/>
                </a:lnTo>
                <a:lnTo>
                  <a:pt x="2236" y="1423"/>
                </a:lnTo>
                <a:lnTo>
                  <a:pt x="2224" y="1418"/>
                </a:lnTo>
                <a:lnTo>
                  <a:pt x="2210" y="1413"/>
                </a:lnTo>
                <a:lnTo>
                  <a:pt x="2193" y="1408"/>
                </a:lnTo>
                <a:lnTo>
                  <a:pt x="2176" y="1403"/>
                </a:lnTo>
                <a:lnTo>
                  <a:pt x="2157" y="1399"/>
                </a:lnTo>
                <a:lnTo>
                  <a:pt x="2138" y="1396"/>
                </a:lnTo>
                <a:lnTo>
                  <a:pt x="2164" y="1341"/>
                </a:lnTo>
              </a:path>
              <a:path w="3919" h="4319">
                <a:moveTo>
                  <a:pt x="3045" y="837"/>
                </a:moveTo>
                <a:lnTo>
                  <a:pt x="3031" y="832"/>
                </a:lnTo>
                <a:lnTo>
                  <a:pt x="3016" y="830"/>
                </a:lnTo>
                <a:lnTo>
                  <a:pt x="3000" y="827"/>
                </a:lnTo>
                <a:lnTo>
                  <a:pt x="2985" y="827"/>
                </a:lnTo>
                <a:lnTo>
                  <a:pt x="2983" y="813"/>
                </a:lnTo>
                <a:lnTo>
                  <a:pt x="2980" y="799"/>
                </a:lnTo>
                <a:lnTo>
                  <a:pt x="2975" y="782"/>
                </a:lnTo>
                <a:lnTo>
                  <a:pt x="2971" y="767"/>
                </a:lnTo>
                <a:lnTo>
                  <a:pt x="2961" y="736"/>
                </a:lnTo>
                <a:lnTo>
                  <a:pt x="2949" y="703"/>
                </a:lnTo>
                <a:lnTo>
                  <a:pt x="2935" y="669"/>
                </a:lnTo>
                <a:lnTo>
                  <a:pt x="2918" y="638"/>
                </a:lnTo>
                <a:lnTo>
                  <a:pt x="2904" y="609"/>
                </a:lnTo>
                <a:lnTo>
                  <a:pt x="2894" y="597"/>
                </a:lnTo>
                <a:lnTo>
                  <a:pt x="2884" y="583"/>
                </a:lnTo>
                <a:lnTo>
                  <a:pt x="2904" y="575"/>
                </a:lnTo>
                <a:lnTo>
                  <a:pt x="2920" y="568"/>
                </a:lnTo>
                <a:lnTo>
                  <a:pt x="2937" y="559"/>
                </a:lnTo>
                <a:lnTo>
                  <a:pt x="2954" y="549"/>
                </a:lnTo>
                <a:lnTo>
                  <a:pt x="2954" y="559"/>
                </a:lnTo>
                <a:lnTo>
                  <a:pt x="2954" y="568"/>
                </a:lnTo>
                <a:lnTo>
                  <a:pt x="2956" y="583"/>
                </a:lnTo>
                <a:lnTo>
                  <a:pt x="2961" y="595"/>
                </a:lnTo>
                <a:lnTo>
                  <a:pt x="2971" y="628"/>
                </a:lnTo>
                <a:lnTo>
                  <a:pt x="2985" y="664"/>
                </a:lnTo>
                <a:lnTo>
                  <a:pt x="3043" y="609"/>
                </a:lnTo>
                <a:lnTo>
                  <a:pt x="3086" y="563"/>
                </a:lnTo>
                <a:lnTo>
                  <a:pt x="3120" y="530"/>
                </a:lnTo>
                <a:lnTo>
                  <a:pt x="3139" y="511"/>
                </a:lnTo>
                <a:lnTo>
                  <a:pt x="3167" y="539"/>
                </a:lnTo>
                <a:lnTo>
                  <a:pt x="3155" y="551"/>
                </a:lnTo>
                <a:lnTo>
                  <a:pt x="3141" y="563"/>
                </a:lnTo>
                <a:lnTo>
                  <a:pt x="3112" y="592"/>
                </a:lnTo>
                <a:lnTo>
                  <a:pt x="3124" y="607"/>
                </a:lnTo>
                <a:lnTo>
                  <a:pt x="3136" y="619"/>
                </a:lnTo>
                <a:lnTo>
                  <a:pt x="3148" y="633"/>
                </a:lnTo>
                <a:lnTo>
                  <a:pt x="3160" y="650"/>
                </a:lnTo>
                <a:lnTo>
                  <a:pt x="3184" y="681"/>
                </a:lnTo>
                <a:lnTo>
                  <a:pt x="3206" y="715"/>
                </a:lnTo>
                <a:lnTo>
                  <a:pt x="3218" y="731"/>
                </a:lnTo>
                <a:lnTo>
                  <a:pt x="3227" y="748"/>
                </a:lnTo>
                <a:lnTo>
                  <a:pt x="3235" y="765"/>
                </a:lnTo>
                <a:lnTo>
                  <a:pt x="3242" y="782"/>
                </a:lnTo>
                <a:lnTo>
                  <a:pt x="3249" y="799"/>
                </a:lnTo>
                <a:lnTo>
                  <a:pt x="3256" y="813"/>
                </a:lnTo>
                <a:lnTo>
                  <a:pt x="3259" y="830"/>
                </a:lnTo>
                <a:lnTo>
                  <a:pt x="3264" y="847"/>
                </a:lnTo>
                <a:lnTo>
                  <a:pt x="3271" y="849"/>
                </a:lnTo>
                <a:lnTo>
                  <a:pt x="3278" y="851"/>
                </a:lnTo>
                <a:lnTo>
                  <a:pt x="3285" y="851"/>
                </a:lnTo>
                <a:lnTo>
                  <a:pt x="3295" y="851"/>
                </a:lnTo>
                <a:lnTo>
                  <a:pt x="3304" y="851"/>
                </a:lnTo>
                <a:lnTo>
                  <a:pt x="3314" y="849"/>
                </a:lnTo>
                <a:lnTo>
                  <a:pt x="3340" y="844"/>
                </a:lnTo>
                <a:lnTo>
                  <a:pt x="3367" y="839"/>
                </a:lnTo>
                <a:lnTo>
                  <a:pt x="3379" y="835"/>
                </a:lnTo>
                <a:lnTo>
                  <a:pt x="3393" y="830"/>
                </a:lnTo>
                <a:lnTo>
                  <a:pt x="3405" y="825"/>
                </a:lnTo>
                <a:lnTo>
                  <a:pt x="3417" y="820"/>
                </a:lnTo>
                <a:lnTo>
                  <a:pt x="3429" y="815"/>
                </a:lnTo>
                <a:lnTo>
                  <a:pt x="3441" y="808"/>
                </a:lnTo>
                <a:lnTo>
                  <a:pt x="3439" y="818"/>
                </a:lnTo>
                <a:lnTo>
                  <a:pt x="3436" y="827"/>
                </a:lnTo>
                <a:lnTo>
                  <a:pt x="3436" y="835"/>
                </a:lnTo>
                <a:lnTo>
                  <a:pt x="3436" y="844"/>
                </a:lnTo>
                <a:lnTo>
                  <a:pt x="3436" y="851"/>
                </a:lnTo>
                <a:lnTo>
                  <a:pt x="3436" y="859"/>
                </a:lnTo>
                <a:lnTo>
                  <a:pt x="3439" y="866"/>
                </a:lnTo>
                <a:lnTo>
                  <a:pt x="3444" y="875"/>
                </a:lnTo>
                <a:lnTo>
                  <a:pt x="3417" y="883"/>
                </a:lnTo>
                <a:lnTo>
                  <a:pt x="3395" y="890"/>
                </a:lnTo>
                <a:lnTo>
                  <a:pt x="3372" y="895"/>
                </a:lnTo>
                <a:lnTo>
                  <a:pt x="3350" y="897"/>
                </a:lnTo>
                <a:lnTo>
                  <a:pt x="3328" y="899"/>
                </a:lnTo>
                <a:lnTo>
                  <a:pt x="3307" y="899"/>
                </a:lnTo>
                <a:lnTo>
                  <a:pt x="3285" y="899"/>
                </a:lnTo>
                <a:lnTo>
                  <a:pt x="3264" y="899"/>
                </a:lnTo>
                <a:lnTo>
                  <a:pt x="3261" y="923"/>
                </a:lnTo>
                <a:lnTo>
                  <a:pt x="3259" y="945"/>
                </a:lnTo>
                <a:lnTo>
                  <a:pt x="3254" y="969"/>
                </a:lnTo>
                <a:lnTo>
                  <a:pt x="3249" y="991"/>
                </a:lnTo>
                <a:lnTo>
                  <a:pt x="3244" y="1015"/>
                </a:lnTo>
                <a:lnTo>
                  <a:pt x="3237" y="1043"/>
                </a:lnTo>
                <a:lnTo>
                  <a:pt x="3225" y="1075"/>
                </a:lnTo>
                <a:lnTo>
                  <a:pt x="3213" y="1111"/>
                </a:lnTo>
                <a:lnTo>
                  <a:pt x="3206" y="1108"/>
                </a:lnTo>
                <a:lnTo>
                  <a:pt x="3199" y="1108"/>
                </a:lnTo>
                <a:lnTo>
                  <a:pt x="3192" y="1106"/>
                </a:lnTo>
                <a:lnTo>
                  <a:pt x="3182" y="1106"/>
                </a:lnTo>
                <a:lnTo>
                  <a:pt x="3175" y="1106"/>
                </a:lnTo>
                <a:lnTo>
                  <a:pt x="3165" y="1108"/>
                </a:lnTo>
                <a:lnTo>
                  <a:pt x="3155" y="1111"/>
                </a:lnTo>
                <a:lnTo>
                  <a:pt x="3148" y="1113"/>
                </a:lnTo>
                <a:lnTo>
                  <a:pt x="3153" y="1103"/>
                </a:lnTo>
                <a:lnTo>
                  <a:pt x="3158" y="1096"/>
                </a:lnTo>
                <a:lnTo>
                  <a:pt x="3165" y="1084"/>
                </a:lnTo>
                <a:lnTo>
                  <a:pt x="3170" y="1072"/>
                </a:lnTo>
                <a:lnTo>
                  <a:pt x="3175" y="1060"/>
                </a:lnTo>
                <a:lnTo>
                  <a:pt x="3180" y="1046"/>
                </a:lnTo>
                <a:lnTo>
                  <a:pt x="3192" y="1012"/>
                </a:lnTo>
                <a:lnTo>
                  <a:pt x="3201" y="979"/>
                </a:lnTo>
                <a:lnTo>
                  <a:pt x="3208" y="950"/>
                </a:lnTo>
                <a:lnTo>
                  <a:pt x="3211" y="935"/>
                </a:lnTo>
                <a:lnTo>
                  <a:pt x="3213" y="921"/>
                </a:lnTo>
                <a:lnTo>
                  <a:pt x="3213" y="909"/>
                </a:lnTo>
                <a:lnTo>
                  <a:pt x="3213" y="897"/>
                </a:lnTo>
                <a:lnTo>
                  <a:pt x="3192" y="890"/>
                </a:lnTo>
                <a:lnTo>
                  <a:pt x="3170" y="880"/>
                </a:lnTo>
                <a:lnTo>
                  <a:pt x="3148" y="871"/>
                </a:lnTo>
                <a:lnTo>
                  <a:pt x="3127" y="859"/>
                </a:lnTo>
                <a:lnTo>
                  <a:pt x="3105" y="847"/>
                </a:lnTo>
                <a:lnTo>
                  <a:pt x="3084" y="832"/>
                </a:lnTo>
                <a:lnTo>
                  <a:pt x="3062" y="818"/>
                </a:lnTo>
                <a:lnTo>
                  <a:pt x="3038" y="803"/>
                </a:lnTo>
                <a:lnTo>
                  <a:pt x="3045" y="837"/>
                </a:lnTo>
                <a:close/>
                <a:moveTo>
                  <a:pt x="2865" y="1041"/>
                </a:moveTo>
                <a:lnTo>
                  <a:pt x="2923" y="1031"/>
                </a:lnTo>
                <a:lnTo>
                  <a:pt x="2978" y="1022"/>
                </a:lnTo>
                <a:lnTo>
                  <a:pt x="2975" y="1012"/>
                </a:lnTo>
                <a:lnTo>
                  <a:pt x="2973" y="1003"/>
                </a:lnTo>
                <a:lnTo>
                  <a:pt x="2968" y="993"/>
                </a:lnTo>
                <a:lnTo>
                  <a:pt x="2966" y="983"/>
                </a:lnTo>
                <a:lnTo>
                  <a:pt x="2961" y="971"/>
                </a:lnTo>
                <a:lnTo>
                  <a:pt x="2954" y="962"/>
                </a:lnTo>
                <a:lnTo>
                  <a:pt x="2949" y="952"/>
                </a:lnTo>
                <a:lnTo>
                  <a:pt x="2942" y="943"/>
                </a:lnTo>
                <a:lnTo>
                  <a:pt x="2954" y="935"/>
                </a:lnTo>
                <a:lnTo>
                  <a:pt x="2968" y="931"/>
                </a:lnTo>
                <a:lnTo>
                  <a:pt x="2983" y="923"/>
                </a:lnTo>
                <a:lnTo>
                  <a:pt x="2995" y="916"/>
                </a:lnTo>
                <a:lnTo>
                  <a:pt x="3016" y="971"/>
                </a:lnTo>
                <a:lnTo>
                  <a:pt x="3031" y="1015"/>
                </a:lnTo>
                <a:lnTo>
                  <a:pt x="3136" y="1010"/>
                </a:lnTo>
                <a:lnTo>
                  <a:pt x="3132" y="1041"/>
                </a:lnTo>
                <a:lnTo>
                  <a:pt x="3129" y="1070"/>
                </a:lnTo>
                <a:lnTo>
                  <a:pt x="3110" y="1067"/>
                </a:lnTo>
                <a:lnTo>
                  <a:pt x="3091" y="1067"/>
                </a:lnTo>
                <a:lnTo>
                  <a:pt x="3067" y="1067"/>
                </a:lnTo>
                <a:lnTo>
                  <a:pt x="3040" y="1067"/>
                </a:lnTo>
                <a:lnTo>
                  <a:pt x="3038" y="1101"/>
                </a:lnTo>
                <a:lnTo>
                  <a:pt x="3038" y="1142"/>
                </a:lnTo>
                <a:lnTo>
                  <a:pt x="3035" y="1166"/>
                </a:lnTo>
                <a:lnTo>
                  <a:pt x="3033" y="1192"/>
                </a:lnTo>
                <a:lnTo>
                  <a:pt x="3028" y="1226"/>
                </a:lnTo>
                <a:lnTo>
                  <a:pt x="3024" y="1262"/>
                </a:lnTo>
                <a:lnTo>
                  <a:pt x="3007" y="1262"/>
                </a:lnTo>
                <a:lnTo>
                  <a:pt x="2990" y="1262"/>
                </a:lnTo>
                <a:lnTo>
                  <a:pt x="2973" y="1267"/>
                </a:lnTo>
                <a:lnTo>
                  <a:pt x="2959" y="1269"/>
                </a:lnTo>
                <a:lnTo>
                  <a:pt x="2966" y="1250"/>
                </a:lnTo>
                <a:lnTo>
                  <a:pt x="2973" y="1231"/>
                </a:lnTo>
                <a:lnTo>
                  <a:pt x="2978" y="1207"/>
                </a:lnTo>
                <a:lnTo>
                  <a:pt x="2985" y="1183"/>
                </a:lnTo>
                <a:lnTo>
                  <a:pt x="2985" y="1171"/>
                </a:lnTo>
                <a:lnTo>
                  <a:pt x="2987" y="1159"/>
                </a:lnTo>
                <a:lnTo>
                  <a:pt x="2990" y="1144"/>
                </a:lnTo>
                <a:lnTo>
                  <a:pt x="2990" y="1130"/>
                </a:lnTo>
                <a:lnTo>
                  <a:pt x="2990" y="1115"/>
                </a:lnTo>
                <a:lnTo>
                  <a:pt x="2990" y="1101"/>
                </a:lnTo>
                <a:lnTo>
                  <a:pt x="2987" y="1087"/>
                </a:lnTo>
                <a:lnTo>
                  <a:pt x="2987" y="1070"/>
                </a:lnTo>
                <a:lnTo>
                  <a:pt x="2870" y="1087"/>
                </a:lnTo>
                <a:lnTo>
                  <a:pt x="2865" y="1041"/>
                </a:lnTo>
                <a:close/>
                <a:moveTo>
                  <a:pt x="3050" y="753"/>
                </a:moveTo>
                <a:lnTo>
                  <a:pt x="3062" y="763"/>
                </a:lnTo>
                <a:lnTo>
                  <a:pt x="3076" y="772"/>
                </a:lnTo>
                <a:lnTo>
                  <a:pt x="3095" y="784"/>
                </a:lnTo>
                <a:lnTo>
                  <a:pt x="3117" y="796"/>
                </a:lnTo>
                <a:lnTo>
                  <a:pt x="3139" y="811"/>
                </a:lnTo>
                <a:lnTo>
                  <a:pt x="3163" y="820"/>
                </a:lnTo>
                <a:lnTo>
                  <a:pt x="3187" y="832"/>
                </a:lnTo>
                <a:lnTo>
                  <a:pt x="3211" y="839"/>
                </a:lnTo>
                <a:lnTo>
                  <a:pt x="3206" y="827"/>
                </a:lnTo>
                <a:lnTo>
                  <a:pt x="3201" y="813"/>
                </a:lnTo>
                <a:lnTo>
                  <a:pt x="3194" y="799"/>
                </a:lnTo>
                <a:lnTo>
                  <a:pt x="3187" y="784"/>
                </a:lnTo>
                <a:lnTo>
                  <a:pt x="3180" y="770"/>
                </a:lnTo>
                <a:lnTo>
                  <a:pt x="3170" y="753"/>
                </a:lnTo>
                <a:lnTo>
                  <a:pt x="3160" y="739"/>
                </a:lnTo>
                <a:lnTo>
                  <a:pt x="3148" y="722"/>
                </a:lnTo>
                <a:lnTo>
                  <a:pt x="3127" y="693"/>
                </a:lnTo>
                <a:lnTo>
                  <a:pt x="3107" y="667"/>
                </a:lnTo>
                <a:lnTo>
                  <a:pt x="3098" y="657"/>
                </a:lnTo>
                <a:lnTo>
                  <a:pt x="3088" y="647"/>
                </a:lnTo>
                <a:lnTo>
                  <a:pt x="3081" y="638"/>
                </a:lnTo>
                <a:lnTo>
                  <a:pt x="3072" y="631"/>
                </a:lnTo>
                <a:lnTo>
                  <a:pt x="3002" y="700"/>
                </a:lnTo>
                <a:lnTo>
                  <a:pt x="3014" y="727"/>
                </a:lnTo>
                <a:lnTo>
                  <a:pt x="3021" y="751"/>
                </a:lnTo>
                <a:lnTo>
                  <a:pt x="3026" y="770"/>
                </a:lnTo>
                <a:lnTo>
                  <a:pt x="3031" y="789"/>
                </a:lnTo>
                <a:lnTo>
                  <a:pt x="3035" y="782"/>
                </a:lnTo>
                <a:lnTo>
                  <a:pt x="3043" y="772"/>
                </a:lnTo>
                <a:lnTo>
                  <a:pt x="3047" y="763"/>
                </a:lnTo>
                <a:lnTo>
                  <a:pt x="3050" y="753"/>
                </a:lnTo>
                <a:close/>
                <a:moveTo>
                  <a:pt x="2836" y="789"/>
                </a:moveTo>
                <a:lnTo>
                  <a:pt x="2865" y="760"/>
                </a:lnTo>
                <a:lnTo>
                  <a:pt x="2877" y="748"/>
                </a:lnTo>
                <a:lnTo>
                  <a:pt x="2889" y="734"/>
                </a:lnTo>
                <a:lnTo>
                  <a:pt x="2918" y="765"/>
                </a:lnTo>
                <a:lnTo>
                  <a:pt x="2892" y="787"/>
                </a:lnTo>
                <a:lnTo>
                  <a:pt x="2865" y="813"/>
                </a:lnTo>
                <a:lnTo>
                  <a:pt x="2745" y="935"/>
                </a:lnTo>
                <a:lnTo>
                  <a:pt x="2714" y="967"/>
                </a:lnTo>
                <a:lnTo>
                  <a:pt x="2700" y="981"/>
                </a:lnTo>
                <a:lnTo>
                  <a:pt x="2687" y="995"/>
                </a:lnTo>
                <a:lnTo>
                  <a:pt x="2659" y="964"/>
                </a:lnTo>
                <a:lnTo>
                  <a:pt x="2671" y="952"/>
                </a:lnTo>
                <a:lnTo>
                  <a:pt x="2687" y="938"/>
                </a:lnTo>
                <a:lnTo>
                  <a:pt x="2716" y="909"/>
                </a:lnTo>
                <a:lnTo>
                  <a:pt x="2836" y="789"/>
                </a:lnTo>
                <a:close/>
                <a:moveTo>
                  <a:pt x="2767" y="938"/>
                </a:moveTo>
                <a:lnTo>
                  <a:pt x="2783" y="933"/>
                </a:lnTo>
                <a:lnTo>
                  <a:pt x="2798" y="928"/>
                </a:lnTo>
                <a:lnTo>
                  <a:pt x="2815" y="923"/>
                </a:lnTo>
                <a:lnTo>
                  <a:pt x="2829" y="921"/>
                </a:lnTo>
                <a:lnTo>
                  <a:pt x="2829" y="931"/>
                </a:lnTo>
                <a:lnTo>
                  <a:pt x="2829" y="943"/>
                </a:lnTo>
                <a:lnTo>
                  <a:pt x="2832" y="957"/>
                </a:lnTo>
                <a:lnTo>
                  <a:pt x="2834" y="979"/>
                </a:lnTo>
                <a:lnTo>
                  <a:pt x="2841" y="1029"/>
                </a:lnTo>
                <a:lnTo>
                  <a:pt x="2848" y="1091"/>
                </a:lnTo>
                <a:lnTo>
                  <a:pt x="2820" y="1099"/>
                </a:lnTo>
                <a:lnTo>
                  <a:pt x="2793" y="1108"/>
                </a:lnTo>
                <a:lnTo>
                  <a:pt x="2793" y="1084"/>
                </a:lnTo>
                <a:lnTo>
                  <a:pt x="2793" y="1060"/>
                </a:lnTo>
                <a:lnTo>
                  <a:pt x="2791" y="1036"/>
                </a:lnTo>
                <a:lnTo>
                  <a:pt x="2788" y="1012"/>
                </a:lnTo>
                <a:lnTo>
                  <a:pt x="2783" y="991"/>
                </a:lnTo>
                <a:lnTo>
                  <a:pt x="2776" y="971"/>
                </a:lnTo>
                <a:lnTo>
                  <a:pt x="2772" y="952"/>
                </a:lnTo>
                <a:lnTo>
                  <a:pt x="2767" y="938"/>
                </a:lnTo>
                <a:close/>
                <a:moveTo>
                  <a:pt x="2875" y="832"/>
                </a:moveTo>
                <a:lnTo>
                  <a:pt x="2906" y="837"/>
                </a:lnTo>
                <a:lnTo>
                  <a:pt x="2942" y="839"/>
                </a:lnTo>
                <a:lnTo>
                  <a:pt x="3012" y="847"/>
                </a:lnTo>
                <a:lnTo>
                  <a:pt x="3007" y="859"/>
                </a:lnTo>
                <a:lnTo>
                  <a:pt x="3004" y="873"/>
                </a:lnTo>
                <a:lnTo>
                  <a:pt x="3002" y="887"/>
                </a:lnTo>
                <a:lnTo>
                  <a:pt x="3000" y="902"/>
                </a:lnTo>
                <a:lnTo>
                  <a:pt x="2920" y="890"/>
                </a:lnTo>
                <a:lnTo>
                  <a:pt x="2865" y="885"/>
                </a:lnTo>
                <a:lnTo>
                  <a:pt x="2870" y="873"/>
                </a:lnTo>
                <a:lnTo>
                  <a:pt x="2872" y="861"/>
                </a:lnTo>
                <a:lnTo>
                  <a:pt x="2875" y="847"/>
                </a:lnTo>
                <a:lnTo>
                  <a:pt x="2875" y="832"/>
                </a:lnTo>
                <a:close/>
                <a:moveTo>
                  <a:pt x="2709" y="767"/>
                </a:moveTo>
                <a:lnTo>
                  <a:pt x="2728" y="775"/>
                </a:lnTo>
                <a:lnTo>
                  <a:pt x="2750" y="779"/>
                </a:lnTo>
                <a:lnTo>
                  <a:pt x="2772" y="787"/>
                </a:lnTo>
                <a:lnTo>
                  <a:pt x="2791" y="796"/>
                </a:lnTo>
                <a:lnTo>
                  <a:pt x="2779" y="820"/>
                </a:lnTo>
                <a:lnTo>
                  <a:pt x="2767" y="847"/>
                </a:lnTo>
                <a:lnTo>
                  <a:pt x="2726" y="832"/>
                </a:lnTo>
                <a:lnTo>
                  <a:pt x="2683" y="818"/>
                </a:lnTo>
                <a:lnTo>
                  <a:pt x="2695" y="794"/>
                </a:lnTo>
                <a:lnTo>
                  <a:pt x="2709" y="767"/>
                </a:lnTo>
              </a:path>
              <a:path w="3919" h="4319">
                <a:moveTo>
                  <a:pt x="3720" y="580"/>
                </a:moveTo>
                <a:lnTo>
                  <a:pt x="3705" y="561"/>
                </a:lnTo>
                <a:lnTo>
                  <a:pt x="3686" y="542"/>
                </a:lnTo>
                <a:lnTo>
                  <a:pt x="3667" y="520"/>
                </a:lnTo>
                <a:lnTo>
                  <a:pt x="3643" y="499"/>
                </a:lnTo>
                <a:lnTo>
                  <a:pt x="3571" y="427"/>
                </a:lnTo>
                <a:lnTo>
                  <a:pt x="3564" y="434"/>
                </a:lnTo>
                <a:lnTo>
                  <a:pt x="3566" y="453"/>
                </a:lnTo>
                <a:lnTo>
                  <a:pt x="3571" y="470"/>
                </a:lnTo>
                <a:lnTo>
                  <a:pt x="3573" y="489"/>
                </a:lnTo>
                <a:lnTo>
                  <a:pt x="3573" y="508"/>
                </a:lnTo>
                <a:lnTo>
                  <a:pt x="3573" y="527"/>
                </a:lnTo>
                <a:lnTo>
                  <a:pt x="3573" y="547"/>
                </a:lnTo>
                <a:lnTo>
                  <a:pt x="3571" y="566"/>
                </a:lnTo>
                <a:lnTo>
                  <a:pt x="3568" y="583"/>
                </a:lnTo>
                <a:lnTo>
                  <a:pt x="3564" y="602"/>
                </a:lnTo>
                <a:lnTo>
                  <a:pt x="3559" y="623"/>
                </a:lnTo>
                <a:lnTo>
                  <a:pt x="3554" y="643"/>
                </a:lnTo>
                <a:lnTo>
                  <a:pt x="3547" y="662"/>
                </a:lnTo>
                <a:lnTo>
                  <a:pt x="3540" y="683"/>
                </a:lnTo>
                <a:lnTo>
                  <a:pt x="3535" y="703"/>
                </a:lnTo>
                <a:lnTo>
                  <a:pt x="3525" y="724"/>
                </a:lnTo>
                <a:lnTo>
                  <a:pt x="3518" y="743"/>
                </a:lnTo>
                <a:lnTo>
                  <a:pt x="3504" y="736"/>
                </a:lnTo>
                <a:lnTo>
                  <a:pt x="3489" y="734"/>
                </a:lnTo>
                <a:lnTo>
                  <a:pt x="3475" y="729"/>
                </a:lnTo>
                <a:lnTo>
                  <a:pt x="3458" y="727"/>
                </a:lnTo>
                <a:lnTo>
                  <a:pt x="3467" y="712"/>
                </a:lnTo>
                <a:lnTo>
                  <a:pt x="3475" y="698"/>
                </a:lnTo>
                <a:lnTo>
                  <a:pt x="3482" y="681"/>
                </a:lnTo>
                <a:lnTo>
                  <a:pt x="3489" y="667"/>
                </a:lnTo>
                <a:lnTo>
                  <a:pt x="3501" y="633"/>
                </a:lnTo>
                <a:lnTo>
                  <a:pt x="3511" y="602"/>
                </a:lnTo>
                <a:lnTo>
                  <a:pt x="3515" y="585"/>
                </a:lnTo>
                <a:lnTo>
                  <a:pt x="3520" y="568"/>
                </a:lnTo>
                <a:lnTo>
                  <a:pt x="3523" y="554"/>
                </a:lnTo>
                <a:lnTo>
                  <a:pt x="3523" y="537"/>
                </a:lnTo>
                <a:lnTo>
                  <a:pt x="3523" y="523"/>
                </a:lnTo>
                <a:lnTo>
                  <a:pt x="3523" y="506"/>
                </a:lnTo>
                <a:lnTo>
                  <a:pt x="3523" y="491"/>
                </a:lnTo>
                <a:lnTo>
                  <a:pt x="3520" y="475"/>
                </a:lnTo>
                <a:lnTo>
                  <a:pt x="3441" y="556"/>
                </a:lnTo>
                <a:lnTo>
                  <a:pt x="3427" y="571"/>
                </a:lnTo>
                <a:lnTo>
                  <a:pt x="3410" y="590"/>
                </a:lnTo>
                <a:lnTo>
                  <a:pt x="3391" y="609"/>
                </a:lnTo>
                <a:lnTo>
                  <a:pt x="3372" y="633"/>
                </a:lnTo>
                <a:lnTo>
                  <a:pt x="3335" y="597"/>
                </a:lnTo>
                <a:lnTo>
                  <a:pt x="3357" y="578"/>
                </a:lnTo>
                <a:lnTo>
                  <a:pt x="3376" y="561"/>
                </a:lnTo>
                <a:lnTo>
                  <a:pt x="3395" y="544"/>
                </a:lnTo>
                <a:lnTo>
                  <a:pt x="3412" y="527"/>
                </a:lnTo>
                <a:lnTo>
                  <a:pt x="3542" y="398"/>
                </a:lnTo>
                <a:lnTo>
                  <a:pt x="3511" y="364"/>
                </a:lnTo>
                <a:lnTo>
                  <a:pt x="3362" y="513"/>
                </a:lnTo>
                <a:lnTo>
                  <a:pt x="3343" y="489"/>
                </a:lnTo>
                <a:lnTo>
                  <a:pt x="3319" y="465"/>
                </a:lnTo>
                <a:lnTo>
                  <a:pt x="3271" y="417"/>
                </a:lnTo>
                <a:lnTo>
                  <a:pt x="3247" y="391"/>
                </a:lnTo>
                <a:lnTo>
                  <a:pt x="3223" y="369"/>
                </a:lnTo>
                <a:lnTo>
                  <a:pt x="3201" y="350"/>
                </a:lnTo>
                <a:lnTo>
                  <a:pt x="3182" y="331"/>
                </a:lnTo>
                <a:lnTo>
                  <a:pt x="3513" y="0"/>
                </a:lnTo>
                <a:lnTo>
                  <a:pt x="3532" y="19"/>
                </a:lnTo>
                <a:lnTo>
                  <a:pt x="3552" y="40"/>
                </a:lnTo>
                <a:lnTo>
                  <a:pt x="3573" y="62"/>
                </a:lnTo>
                <a:lnTo>
                  <a:pt x="3600" y="88"/>
                </a:lnTo>
                <a:lnTo>
                  <a:pt x="3647" y="136"/>
                </a:lnTo>
                <a:lnTo>
                  <a:pt x="3672" y="160"/>
                </a:lnTo>
                <a:lnTo>
                  <a:pt x="3695" y="179"/>
                </a:lnTo>
                <a:lnTo>
                  <a:pt x="3547" y="328"/>
                </a:lnTo>
                <a:lnTo>
                  <a:pt x="3580" y="359"/>
                </a:lnTo>
                <a:lnTo>
                  <a:pt x="3705" y="235"/>
                </a:lnTo>
                <a:lnTo>
                  <a:pt x="3741" y="196"/>
                </a:lnTo>
                <a:lnTo>
                  <a:pt x="3758" y="179"/>
                </a:lnTo>
                <a:lnTo>
                  <a:pt x="3772" y="163"/>
                </a:lnTo>
                <a:lnTo>
                  <a:pt x="3806" y="196"/>
                </a:lnTo>
                <a:lnTo>
                  <a:pt x="3789" y="213"/>
                </a:lnTo>
                <a:lnTo>
                  <a:pt x="3770" y="227"/>
                </a:lnTo>
                <a:lnTo>
                  <a:pt x="3753" y="242"/>
                </a:lnTo>
                <a:lnTo>
                  <a:pt x="3739" y="259"/>
                </a:lnTo>
                <a:lnTo>
                  <a:pt x="3660" y="335"/>
                </a:lnTo>
                <a:lnTo>
                  <a:pt x="3676" y="338"/>
                </a:lnTo>
                <a:lnTo>
                  <a:pt x="3691" y="340"/>
                </a:lnTo>
                <a:lnTo>
                  <a:pt x="3707" y="340"/>
                </a:lnTo>
                <a:lnTo>
                  <a:pt x="3722" y="340"/>
                </a:lnTo>
                <a:lnTo>
                  <a:pt x="3736" y="340"/>
                </a:lnTo>
                <a:lnTo>
                  <a:pt x="3751" y="338"/>
                </a:lnTo>
                <a:lnTo>
                  <a:pt x="3767" y="333"/>
                </a:lnTo>
                <a:lnTo>
                  <a:pt x="3782" y="331"/>
                </a:lnTo>
                <a:lnTo>
                  <a:pt x="3796" y="326"/>
                </a:lnTo>
                <a:lnTo>
                  <a:pt x="3811" y="319"/>
                </a:lnTo>
                <a:lnTo>
                  <a:pt x="3825" y="314"/>
                </a:lnTo>
                <a:lnTo>
                  <a:pt x="3840" y="307"/>
                </a:lnTo>
                <a:lnTo>
                  <a:pt x="3854" y="297"/>
                </a:lnTo>
                <a:lnTo>
                  <a:pt x="3871" y="290"/>
                </a:lnTo>
                <a:lnTo>
                  <a:pt x="3885" y="280"/>
                </a:lnTo>
                <a:lnTo>
                  <a:pt x="3900" y="271"/>
                </a:lnTo>
                <a:lnTo>
                  <a:pt x="3902" y="285"/>
                </a:lnTo>
                <a:lnTo>
                  <a:pt x="3907" y="302"/>
                </a:lnTo>
                <a:lnTo>
                  <a:pt x="3912" y="316"/>
                </a:lnTo>
                <a:lnTo>
                  <a:pt x="3919" y="331"/>
                </a:lnTo>
                <a:lnTo>
                  <a:pt x="3895" y="343"/>
                </a:lnTo>
                <a:lnTo>
                  <a:pt x="3873" y="352"/>
                </a:lnTo>
                <a:lnTo>
                  <a:pt x="3854" y="359"/>
                </a:lnTo>
                <a:lnTo>
                  <a:pt x="3832" y="367"/>
                </a:lnTo>
                <a:lnTo>
                  <a:pt x="3813" y="374"/>
                </a:lnTo>
                <a:lnTo>
                  <a:pt x="3794" y="379"/>
                </a:lnTo>
                <a:lnTo>
                  <a:pt x="3777" y="383"/>
                </a:lnTo>
                <a:lnTo>
                  <a:pt x="3758" y="388"/>
                </a:lnTo>
                <a:lnTo>
                  <a:pt x="3741" y="391"/>
                </a:lnTo>
                <a:lnTo>
                  <a:pt x="3724" y="391"/>
                </a:lnTo>
                <a:lnTo>
                  <a:pt x="3707" y="391"/>
                </a:lnTo>
                <a:lnTo>
                  <a:pt x="3691" y="388"/>
                </a:lnTo>
                <a:lnTo>
                  <a:pt x="3674" y="386"/>
                </a:lnTo>
                <a:lnTo>
                  <a:pt x="3657" y="383"/>
                </a:lnTo>
                <a:lnTo>
                  <a:pt x="3640" y="379"/>
                </a:lnTo>
                <a:lnTo>
                  <a:pt x="3624" y="371"/>
                </a:lnTo>
                <a:lnTo>
                  <a:pt x="3609" y="388"/>
                </a:lnTo>
                <a:lnTo>
                  <a:pt x="3684" y="463"/>
                </a:lnTo>
                <a:lnTo>
                  <a:pt x="3722" y="501"/>
                </a:lnTo>
                <a:lnTo>
                  <a:pt x="3763" y="537"/>
                </a:lnTo>
                <a:lnTo>
                  <a:pt x="3720" y="580"/>
                </a:lnTo>
                <a:close/>
                <a:moveTo>
                  <a:pt x="3554" y="120"/>
                </a:moveTo>
                <a:lnTo>
                  <a:pt x="3501" y="64"/>
                </a:lnTo>
                <a:lnTo>
                  <a:pt x="3393" y="172"/>
                </a:lnTo>
                <a:lnTo>
                  <a:pt x="3446" y="225"/>
                </a:lnTo>
                <a:lnTo>
                  <a:pt x="3554" y="120"/>
                </a:lnTo>
                <a:close/>
                <a:moveTo>
                  <a:pt x="3407" y="263"/>
                </a:moveTo>
                <a:lnTo>
                  <a:pt x="3355" y="211"/>
                </a:lnTo>
                <a:lnTo>
                  <a:pt x="3249" y="316"/>
                </a:lnTo>
                <a:lnTo>
                  <a:pt x="3304" y="369"/>
                </a:lnTo>
                <a:lnTo>
                  <a:pt x="3407" y="263"/>
                </a:lnTo>
                <a:close/>
                <a:moveTo>
                  <a:pt x="3628" y="194"/>
                </a:moveTo>
                <a:lnTo>
                  <a:pt x="3580" y="146"/>
                </a:lnTo>
                <a:lnTo>
                  <a:pt x="3472" y="251"/>
                </a:lnTo>
                <a:lnTo>
                  <a:pt x="3520" y="302"/>
                </a:lnTo>
                <a:lnTo>
                  <a:pt x="3628" y="194"/>
                </a:lnTo>
                <a:close/>
                <a:moveTo>
                  <a:pt x="3484" y="338"/>
                </a:moveTo>
                <a:lnTo>
                  <a:pt x="3436" y="290"/>
                </a:lnTo>
                <a:lnTo>
                  <a:pt x="3331" y="395"/>
                </a:lnTo>
                <a:lnTo>
                  <a:pt x="3379" y="443"/>
                </a:lnTo>
                <a:lnTo>
                  <a:pt x="3484" y="338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4" name="textbox 64"/>
          <p:cNvSpPr/>
          <p:nvPr/>
        </p:nvSpPr>
        <p:spPr>
          <a:xfrm>
            <a:off x="3854195" y="6443471"/>
            <a:ext cx="333375" cy="34417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354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4000"/>
              </a:lnSpc>
              <a:tabLst/>
            </a:pPr>
            <a:r>
              <a:rPr sz="2500" kern="0" spc="-10" dirty="0">
                <a:solidFill>
                  <a:srgbClr val="C0C0C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尺</a:t>
            </a:r>
            <a:endParaRPr sz="25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66" name="path 66"/>
          <p:cNvSpPr/>
          <p:nvPr/>
        </p:nvSpPr>
        <p:spPr>
          <a:xfrm>
            <a:off x="4135120" y="3456940"/>
            <a:ext cx="3051047" cy="3084575"/>
          </a:xfrm>
          <a:custGeom>
            <a:avLst/>
            <a:gdLst/>
            <a:ahLst/>
            <a:cxnLst/>
            <a:rect l="0" t="0" r="0" b="0"/>
            <a:pathLst>
              <a:path w="4804" h="4857">
                <a:moveTo>
                  <a:pt x="268" y="4336"/>
                </a:moveTo>
                <a:lnTo>
                  <a:pt x="240" y="4307"/>
                </a:lnTo>
                <a:lnTo>
                  <a:pt x="213" y="4281"/>
                </a:lnTo>
                <a:lnTo>
                  <a:pt x="192" y="4262"/>
                </a:lnTo>
                <a:lnTo>
                  <a:pt x="175" y="4247"/>
                </a:lnTo>
                <a:lnTo>
                  <a:pt x="215" y="4207"/>
                </a:lnTo>
                <a:lnTo>
                  <a:pt x="230" y="4223"/>
                </a:lnTo>
                <a:lnTo>
                  <a:pt x="249" y="4245"/>
                </a:lnTo>
                <a:lnTo>
                  <a:pt x="273" y="4269"/>
                </a:lnTo>
                <a:lnTo>
                  <a:pt x="304" y="4300"/>
                </a:lnTo>
                <a:lnTo>
                  <a:pt x="391" y="4214"/>
                </a:lnTo>
                <a:lnTo>
                  <a:pt x="410" y="4195"/>
                </a:lnTo>
                <a:lnTo>
                  <a:pt x="424" y="4178"/>
                </a:lnTo>
                <a:lnTo>
                  <a:pt x="439" y="4166"/>
                </a:lnTo>
                <a:lnTo>
                  <a:pt x="448" y="4154"/>
                </a:lnTo>
                <a:lnTo>
                  <a:pt x="480" y="4185"/>
                </a:lnTo>
                <a:lnTo>
                  <a:pt x="467" y="4195"/>
                </a:lnTo>
                <a:lnTo>
                  <a:pt x="455" y="4207"/>
                </a:lnTo>
                <a:lnTo>
                  <a:pt x="439" y="4223"/>
                </a:lnTo>
                <a:lnTo>
                  <a:pt x="420" y="4243"/>
                </a:lnTo>
                <a:lnTo>
                  <a:pt x="367" y="4295"/>
                </a:lnTo>
                <a:lnTo>
                  <a:pt x="383" y="4305"/>
                </a:lnTo>
                <a:lnTo>
                  <a:pt x="403" y="4315"/>
                </a:lnTo>
                <a:lnTo>
                  <a:pt x="422" y="4322"/>
                </a:lnTo>
                <a:lnTo>
                  <a:pt x="439" y="4327"/>
                </a:lnTo>
                <a:lnTo>
                  <a:pt x="458" y="4334"/>
                </a:lnTo>
                <a:lnTo>
                  <a:pt x="477" y="4339"/>
                </a:lnTo>
                <a:lnTo>
                  <a:pt x="494" y="4341"/>
                </a:lnTo>
                <a:lnTo>
                  <a:pt x="513" y="4343"/>
                </a:lnTo>
                <a:lnTo>
                  <a:pt x="530" y="4343"/>
                </a:lnTo>
                <a:lnTo>
                  <a:pt x="549" y="4343"/>
                </a:lnTo>
                <a:lnTo>
                  <a:pt x="568" y="4343"/>
                </a:lnTo>
                <a:lnTo>
                  <a:pt x="585" y="4341"/>
                </a:lnTo>
                <a:lnTo>
                  <a:pt x="604" y="4339"/>
                </a:lnTo>
                <a:lnTo>
                  <a:pt x="623" y="4334"/>
                </a:lnTo>
                <a:lnTo>
                  <a:pt x="640" y="4329"/>
                </a:lnTo>
                <a:lnTo>
                  <a:pt x="660" y="4322"/>
                </a:lnTo>
                <a:lnTo>
                  <a:pt x="657" y="4331"/>
                </a:lnTo>
                <a:lnTo>
                  <a:pt x="655" y="4339"/>
                </a:lnTo>
                <a:lnTo>
                  <a:pt x="655" y="4346"/>
                </a:lnTo>
                <a:lnTo>
                  <a:pt x="652" y="4355"/>
                </a:lnTo>
                <a:lnTo>
                  <a:pt x="652" y="4363"/>
                </a:lnTo>
                <a:lnTo>
                  <a:pt x="655" y="4370"/>
                </a:lnTo>
                <a:lnTo>
                  <a:pt x="655" y="4380"/>
                </a:lnTo>
                <a:lnTo>
                  <a:pt x="657" y="4387"/>
                </a:lnTo>
                <a:lnTo>
                  <a:pt x="633" y="4389"/>
                </a:lnTo>
                <a:lnTo>
                  <a:pt x="612" y="4394"/>
                </a:lnTo>
                <a:lnTo>
                  <a:pt x="590" y="4394"/>
                </a:lnTo>
                <a:lnTo>
                  <a:pt x="568" y="4396"/>
                </a:lnTo>
                <a:lnTo>
                  <a:pt x="547" y="4396"/>
                </a:lnTo>
                <a:lnTo>
                  <a:pt x="527" y="4394"/>
                </a:lnTo>
                <a:lnTo>
                  <a:pt x="506" y="4394"/>
                </a:lnTo>
                <a:lnTo>
                  <a:pt x="487" y="4389"/>
                </a:lnTo>
                <a:lnTo>
                  <a:pt x="465" y="4387"/>
                </a:lnTo>
                <a:lnTo>
                  <a:pt x="446" y="4382"/>
                </a:lnTo>
                <a:lnTo>
                  <a:pt x="427" y="4375"/>
                </a:lnTo>
                <a:lnTo>
                  <a:pt x="407" y="4367"/>
                </a:lnTo>
                <a:lnTo>
                  <a:pt x="388" y="4360"/>
                </a:lnTo>
                <a:lnTo>
                  <a:pt x="372" y="4351"/>
                </a:lnTo>
                <a:lnTo>
                  <a:pt x="352" y="4341"/>
                </a:lnTo>
                <a:lnTo>
                  <a:pt x="335" y="4331"/>
                </a:lnTo>
                <a:lnTo>
                  <a:pt x="506" y="4502"/>
                </a:lnTo>
                <a:lnTo>
                  <a:pt x="532" y="4475"/>
                </a:lnTo>
                <a:lnTo>
                  <a:pt x="552" y="4454"/>
                </a:lnTo>
                <a:lnTo>
                  <a:pt x="568" y="4437"/>
                </a:lnTo>
                <a:lnTo>
                  <a:pt x="580" y="4425"/>
                </a:lnTo>
                <a:lnTo>
                  <a:pt x="612" y="4456"/>
                </a:lnTo>
                <a:lnTo>
                  <a:pt x="600" y="4468"/>
                </a:lnTo>
                <a:lnTo>
                  <a:pt x="583" y="4483"/>
                </a:lnTo>
                <a:lnTo>
                  <a:pt x="561" y="4504"/>
                </a:lnTo>
                <a:lnTo>
                  <a:pt x="535" y="4531"/>
                </a:lnTo>
                <a:lnTo>
                  <a:pt x="575" y="4571"/>
                </a:lnTo>
                <a:lnTo>
                  <a:pt x="621" y="4615"/>
                </a:lnTo>
                <a:lnTo>
                  <a:pt x="583" y="4653"/>
                </a:lnTo>
                <a:lnTo>
                  <a:pt x="537" y="4607"/>
                </a:lnTo>
                <a:lnTo>
                  <a:pt x="499" y="4567"/>
                </a:lnTo>
                <a:lnTo>
                  <a:pt x="463" y="4603"/>
                </a:lnTo>
                <a:lnTo>
                  <a:pt x="424" y="4643"/>
                </a:lnTo>
                <a:lnTo>
                  <a:pt x="393" y="4612"/>
                </a:lnTo>
                <a:lnTo>
                  <a:pt x="432" y="4574"/>
                </a:lnTo>
                <a:lnTo>
                  <a:pt x="470" y="4538"/>
                </a:lnTo>
                <a:lnTo>
                  <a:pt x="297" y="4365"/>
                </a:lnTo>
                <a:lnTo>
                  <a:pt x="309" y="4382"/>
                </a:lnTo>
                <a:lnTo>
                  <a:pt x="319" y="4401"/>
                </a:lnTo>
                <a:lnTo>
                  <a:pt x="328" y="4418"/>
                </a:lnTo>
                <a:lnTo>
                  <a:pt x="338" y="4437"/>
                </a:lnTo>
                <a:lnTo>
                  <a:pt x="345" y="4456"/>
                </a:lnTo>
                <a:lnTo>
                  <a:pt x="352" y="4478"/>
                </a:lnTo>
                <a:lnTo>
                  <a:pt x="357" y="4497"/>
                </a:lnTo>
                <a:lnTo>
                  <a:pt x="362" y="4516"/>
                </a:lnTo>
                <a:lnTo>
                  <a:pt x="364" y="4538"/>
                </a:lnTo>
                <a:lnTo>
                  <a:pt x="369" y="4560"/>
                </a:lnTo>
                <a:lnTo>
                  <a:pt x="369" y="4581"/>
                </a:lnTo>
                <a:lnTo>
                  <a:pt x="372" y="4603"/>
                </a:lnTo>
                <a:lnTo>
                  <a:pt x="372" y="4627"/>
                </a:lnTo>
                <a:lnTo>
                  <a:pt x="369" y="4648"/>
                </a:lnTo>
                <a:lnTo>
                  <a:pt x="369" y="4672"/>
                </a:lnTo>
                <a:lnTo>
                  <a:pt x="364" y="4696"/>
                </a:lnTo>
                <a:lnTo>
                  <a:pt x="357" y="4694"/>
                </a:lnTo>
                <a:lnTo>
                  <a:pt x="350" y="4694"/>
                </a:lnTo>
                <a:lnTo>
                  <a:pt x="343" y="4694"/>
                </a:lnTo>
                <a:lnTo>
                  <a:pt x="335" y="4696"/>
                </a:lnTo>
                <a:lnTo>
                  <a:pt x="328" y="4696"/>
                </a:lnTo>
                <a:lnTo>
                  <a:pt x="319" y="4699"/>
                </a:lnTo>
                <a:lnTo>
                  <a:pt x="302" y="4706"/>
                </a:lnTo>
                <a:lnTo>
                  <a:pt x="307" y="4684"/>
                </a:lnTo>
                <a:lnTo>
                  <a:pt x="312" y="4665"/>
                </a:lnTo>
                <a:lnTo>
                  <a:pt x="314" y="4643"/>
                </a:lnTo>
                <a:lnTo>
                  <a:pt x="316" y="4624"/>
                </a:lnTo>
                <a:lnTo>
                  <a:pt x="316" y="4605"/>
                </a:lnTo>
                <a:lnTo>
                  <a:pt x="316" y="4586"/>
                </a:lnTo>
                <a:lnTo>
                  <a:pt x="316" y="4567"/>
                </a:lnTo>
                <a:lnTo>
                  <a:pt x="314" y="4547"/>
                </a:lnTo>
                <a:lnTo>
                  <a:pt x="312" y="4528"/>
                </a:lnTo>
                <a:lnTo>
                  <a:pt x="307" y="4509"/>
                </a:lnTo>
                <a:lnTo>
                  <a:pt x="302" y="4490"/>
                </a:lnTo>
                <a:lnTo>
                  <a:pt x="295" y="4473"/>
                </a:lnTo>
                <a:lnTo>
                  <a:pt x="287" y="4454"/>
                </a:lnTo>
                <a:lnTo>
                  <a:pt x="280" y="4437"/>
                </a:lnTo>
                <a:lnTo>
                  <a:pt x="271" y="4418"/>
                </a:lnTo>
                <a:lnTo>
                  <a:pt x="261" y="4401"/>
                </a:lnTo>
                <a:lnTo>
                  <a:pt x="220" y="4442"/>
                </a:lnTo>
                <a:lnTo>
                  <a:pt x="189" y="4473"/>
                </a:lnTo>
                <a:lnTo>
                  <a:pt x="177" y="4487"/>
                </a:lnTo>
                <a:lnTo>
                  <a:pt x="165" y="4500"/>
                </a:lnTo>
                <a:lnTo>
                  <a:pt x="134" y="4468"/>
                </a:lnTo>
                <a:lnTo>
                  <a:pt x="146" y="4456"/>
                </a:lnTo>
                <a:lnTo>
                  <a:pt x="160" y="4444"/>
                </a:lnTo>
                <a:lnTo>
                  <a:pt x="192" y="4413"/>
                </a:lnTo>
                <a:lnTo>
                  <a:pt x="268" y="4336"/>
                </a:lnTo>
                <a:close/>
                <a:moveTo>
                  <a:pt x="62" y="4394"/>
                </a:moveTo>
                <a:lnTo>
                  <a:pt x="64" y="4401"/>
                </a:lnTo>
                <a:lnTo>
                  <a:pt x="67" y="4411"/>
                </a:lnTo>
                <a:lnTo>
                  <a:pt x="69" y="4423"/>
                </a:lnTo>
                <a:lnTo>
                  <a:pt x="74" y="4437"/>
                </a:lnTo>
                <a:lnTo>
                  <a:pt x="86" y="4471"/>
                </a:lnTo>
                <a:lnTo>
                  <a:pt x="105" y="4511"/>
                </a:lnTo>
                <a:lnTo>
                  <a:pt x="333" y="4740"/>
                </a:lnTo>
                <a:lnTo>
                  <a:pt x="360" y="4763"/>
                </a:lnTo>
                <a:lnTo>
                  <a:pt x="381" y="4785"/>
                </a:lnTo>
                <a:lnTo>
                  <a:pt x="400" y="4804"/>
                </a:lnTo>
                <a:lnTo>
                  <a:pt x="415" y="4816"/>
                </a:lnTo>
                <a:lnTo>
                  <a:pt x="374" y="4857"/>
                </a:lnTo>
                <a:lnTo>
                  <a:pt x="362" y="4843"/>
                </a:lnTo>
                <a:lnTo>
                  <a:pt x="345" y="4823"/>
                </a:lnTo>
                <a:lnTo>
                  <a:pt x="323" y="4802"/>
                </a:lnTo>
                <a:lnTo>
                  <a:pt x="300" y="4775"/>
                </a:lnTo>
                <a:lnTo>
                  <a:pt x="132" y="4610"/>
                </a:lnTo>
                <a:lnTo>
                  <a:pt x="136" y="4627"/>
                </a:lnTo>
                <a:lnTo>
                  <a:pt x="141" y="4648"/>
                </a:lnTo>
                <a:lnTo>
                  <a:pt x="146" y="4677"/>
                </a:lnTo>
                <a:lnTo>
                  <a:pt x="153" y="4708"/>
                </a:lnTo>
                <a:lnTo>
                  <a:pt x="139" y="4706"/>
                </a:lnTo>
                <a:lnTo>
                  <a:pt x="124" y="4706"/>
                </a:lnTo>
                <a:lnTo>
                  <a:pt x="112" y="4708"/>
                </a:lnTo>
                <a:lnTo>
                  <a:pt x="98" y="4711"/>
                </a:lnTo>
                <a:lnTo>
                  <a:pt x="98" y="4699"/>
                </a:lnTo>
                <a:lnTo>
                  <a:pt x="95" y="4684"/>
                </a:lnTo>
                <a:lnTo>
                  <a:pt x="95" y="4670"/>
                </a:lnTo>
                <a:lnTo>
                  <a:pt x="91" y="4653"/>
                </a:lnTo>
                <a:lnTo>
                  <a:pt x="88" y="4634"/>
                </a:lnTo>
                <a:lnTo>
                  <a:pt x="81" y="4615"/>
                </a:lnTo>
                <a:lnTo>
                  <a:pt x="76" y="4593"/>
                </a:lnTo>
                <a:lnTo>
                  <a:pt x="69" y="4569"/>
                </a:lnTo>
                <a:lnTo>
                  <a:pt x="60" y="4547"/>
                </a:lnTo>
                <a:lnTo>
                  <a:pt x="52" y="4526"/>
                </a:lnTo>
                <a:lnTo>
                  <a:pt x="45" y="4504"/>
                </a:lnTo>
                <a:lnTo>
                  <a:pt x="35" y="4485"/>
                </a:lnTo>
                <a:lnTo>
                  <a:pt x="28" y="4468"/>
                </a:lnTo>
                <a:lnTo>
                  <a:pt x="19" y="4451"/>
                </a:lnTo>
                <a:lnTo>
                  <a:pt x="9" y="4437"/>
                </a:lnTo>
                <a:lnTo>
                  <a:pt x="0" y="4423"/>
                </a:lnTo>
                <a:lnTo>
                  <a:pt x="31" y="4408"/>
                </a:lnTo>
                <a:lnTo>
                  <a:pt x="62" y="4394"/>
                </a:lnTo>
              </a:path>
              <a:path w="4804" h="4857">
                <a:moveTo>
                  <a:pt x="782" y="3662"/>
                </a:moveTo>
                <a:lnTo>
                  <a:pt x="784" y="3681"/>
                </a:lnTo>
                <a:lnTo>
                  <a:pt x="787" y="3700"/>
                </a:lnTo>
                <a:lnTo>
                  <a:pt x="789" y="3724"/>
                </a:lnTo>
                <a:lnTo>
                  <a:pt x="794" y="3748"/>
                </a:lnTo>
                <a:lnTo>
                  <a:pt x="842" y="3703"/>
                </a:lnTo>
                <a:lnTo>
                  <a:pt x="866" y="3679"/>
                </a:lnTo>
                <a:lnTo>
                  <a:pt x="885" y="3657"/>
                </a:lnTo>
                <a:lnTo>
                  <a:pt x="904" y="3638"/>
                </a:lnTo>
                <a:lnTo>
                  <a:pt x="919" y="3621"/>
                </a:lnTo>
                <a:lnTo>
                  <a:pt x="950" y="3655"/>
                </a:lnTo>
                <a:lnTo>
                  <a:pt x="933" y="3669"/>
                </a:lnTo>
                <a:lnTo>
                  <a:pt x="914" y="3688"/>
                </a:lnTo>
                <a:lnTo>
                  <a:pt x="892" y="3707"/>
                </a:lnTo>
                <a:lnTo>
                  <a:pt x="871" y="3729"/>
                </a:lnTo>
                <a:lnTo>
                  <a:pt x="746" y="3856"/>
                </a:lnTo>
                <a:lnTo>
                  <a:pt x="763" y="3880"/>
                </a:lnTo>
                <a:lnTo>
                  <a:pt x="780" y="3909"/>
                </a:lnTo>
                <a:lnTo>
                  <a:pt x="887" y="3799"/>
                </a:lnTo>
                <a:lnTo>
                  <a:pt x="928" y="3755"/>
                </a:lnTo>
                <a:lnTo>
                  <a:pt x="947" y="3736"/>
                </a:lnTo>
                <a:lnTo>
                  <a:pt x="967" y="3717"/>
                </a:lnTo>
                <a:lnTo>
                  <a:pt x="998" y="3748"/>
                </a:lnTo>
                <a:lnTo>
                  <a:pt x="979" y="3767"/>
                </a:lnTo>
                <a:lnTo>
                  <a:pt x="957" y="3787"/>
                </a:lnTo>
                <a:lnTo>
                  <a:pt x="914" y="3830"/>
                </a:lnTo>
                <a:lnTo>
                  <a:pt x="799" y="3945"/>
                </a:lnTo>
                <a:lnTo>
                  <a:pt x="811" y="3969"/>
                </a:lnTo>
                <a:lnTo>
                  <a:pt x="823" y="4000"/>
                </a:lnTo>
                <a:lnTo>
                  <a:pt x="1003" y="3818"/>
                </a:lnTo>
                <a:lnTo>
                  <a:pt x="1024" y="3799"/>
                </a:lnTo>
                <a:lnTo>
                  <a:pt x="1043" y="3780"/>
                </a:lnTo>
                <a:lnTo>
                  <a:pt x="1058" y="3760"/>
                </a:lnTo>
                <a:lnTo>
                  <a:pt x="1072" y="3746"/>
                </a:lnTo>
                <a:lnTo>
                  <a:pt x="1106" y="3777"/>
                </a:lnTo>
                <a:lnTo>
                  <a:pt x="1092" y="3791"/>
                </a:lnTo>
                <a:lnTo>
                  <a:pt x="1075" y="3806"/>
                </a:lnTo>
                <a:lnTo>
                  <a:pt x="1055" y="3825"/>
                </a:lnTo>
                <a:lnTo>
                  <a:pt x="1034" y="3844"/>
                </a:lnTo>
                <a:lnTo>
                  <a:pt x="835" y="4043"/>
                </a:lnTo>
                <a:lnTo>
                  <a:pt x="842" y="4084"/>
                </a:lnTo>
                <a:lnTo>
                  <a:pt x="847" y="4120"/>
                </a:lnTo>
                <a:lnTo>
                  <a:pt x="883" y="4089"/>
                </a:lnTo>
                <a:lnTo>
                  <a:pt x="916" y="4055"/>
                </a:lnTo>
                <a:lnTo>
                  <a:pt x="1032" y="3940"/>
                </a:lnTo>
                <a:lnTo>
                  <a:pt x="1065" y="3907"/>
                </a:lnTo>
                <a:lnTo>
                  <a:pt x="1080" y="3890"/>
                </a:lnTo>
                <a:lnTo>
                  <a:pt x="1094" y="3873"/>
                </a:lnTo>
                <a:lnTo>
                  <a:pt x="1127" y="3907"/>
                </a:lnTo>
                <a:lnTo>
                  <a:pt x="1094" y="3935"/>
                </a:lnTo>
                <a:lnTo>
                  <a:pt x="1063" y="3967"/>
                </a:lnTo>
                <a:lnTo>
                  <a:pt x="1012" y="4017"/>
                </a:lnTo>
                <a:lnTo>
                  <a:pt x="1077" y="4084"/>
                </a:lnTo>
                <a:lnTo>
                  <a:pt x="1163" y="3998"/>
                </a:lnTo>
                <a:lnTo>
                  <a:pt x="1187" y="3971"/>
                </a:lnTo>
                <a:lnTo>
                  <a:pt x="1233" y="3923"/>
                </a:lnTo>
                <a:lnTo>
                  <a:pt x="1267" y="3957"/>
                </a:lnTo>
                <a:lnTo>
                  <a:pt x="1223" y="4000"/>
                </a:lnTo>
                <a:lnTo>
                  <a:pt x="1195" y="4027"/>
                </a:lnTo>
                <a:lnTo>
                  <a:pt x="962" y="4260"/>
                </a:lnTo>
                <a:lnTo>
                  <a:pt x="933" y="4288"/>
                </a:lnTo>
                <a:lnTo>
                  <a:pt x="921" y="4303"/>
                </a:lnTo>
                <a:lnTo>
                  <a:pt x="909" y="4317"/>
                </a:lnTo>
                <a:lnTo>
                  <a:pt x="875" y="4283"/>
                </a:lnTo>
                <a:lnTo>
                  <a:pt x="904" y="4255"/>
                </a:lnTo>
                <a:lnTo>
                  <a:pt x="933" y="4226"/>
                </a:lnTo>
                <a:lnTo>
                  <a:pt x="1036" y="4123"/>
                </a:lnTo>
                <a:lnTo>
                  <a:pt x="972" y="4058"/>
                </a:lnTo>
                <a:lnTo>
                  <a:pt x="945" y="4082"/>
                </a:lnTo>
                <a:lnTo>
                  <a:pt x="909" y="4120"/>
                </a:lnTo>
                <a:lnTo>
                  <a:pt x="873" y="4159"/>
                </a:lnTo>
                <a:lnTo>
                  <a:pt x="849" y="4132"/>
                </a:lnTo>
                <a:lnTo>
                  <a:pt x="849" y="4156"/>
                </a:lnTo>
                <a:lnTo>
                  <a:pt x="849" y="4183"/>
                </a:lnTo>
                <a:lnTo>
                  <a:pt x="849" y="4209"/>
                </a:lnTo>
                <a:lnTo>
                  <a:pt x="847" y="4240"/>
                </a:lnTo>
                <a:lnTo>
                  <a:pt x="842" y="4271"/>
                </a:lnTo>
                <a:lnTo>
                  <a:pt x="840" y="4300"/>
                </a:lnTo>
                <a:lnTo>
                  <a:pt x="835" y="4331"/>
                </a:lnTo>
                <a:lnTo>
                  <a:pt x="830" y="4360"/>
                </a:lnTo>
                <a:lnTo>
                  <a:pt x="813" y="4360"/>
                </a:lnTo>
                <a:lnTo>
                  <a:pt x="796" y="4360"/>
                </a:lnTo>
                <a:lnTo>
                  <a:pt x="782" y="4363"/>
                </a:lnTo>
                <a:lnTo>
                  <a:pt x="767" y="4365"/>
                </a:lnTo>
                <a:lnTo>
                  <a:pt x="777" y="4331"/>
                </a:lnTo>
                <a:lnTo>
                  <a:pt x="784" y="4298"/>
                </a:lnTo>
                <a:lnTo>
                  <a:pt x="792" y="4262"/>
                </a:lnTo>
                <a:lnTo>
                  <a:pt x="796" y="4226"/>
                </a:lnTo>
                <a:lnTo>
                  <a:pt x="799" y="4207"/>
                </a:lnTo>
                <a:lnTo>
                  <a:pt x="799" y="4190"/>
                </a:lnTo>
                <a:lnTo>
                  <a:pt x="799" y="4173"/>
                </a:lnTo>
                <a:lnTo>
                  <a:pt x="799" y="4154"/>
                </a:lnTo>
                <a:lnTo>
                  <a:pt x="799" y="4137"/>
                </a:lnTo>
                <a:lnTo>
                  <a:pt x="796" y="4120"/>
                </a:lnTo>
                <a:lnTo>
                  <a:pt x="794" y="4103"/>
                </a:lnTo>
                <a:lnTo>
                  <a:pt x="792" y="4087"/>
                </a:lnTo>
                <a:lnTo>
                  <a:pt x="729" y="4149"/>
                </a:lnTo>
                <a:lnTo>
                  <a:pt x="707" y="4171"/>
                </a:lnTo>
                <a:lnTo>
                  <a:pt x="688" y="4192"/>
                </a:lnTo>
                <a:lnTo>
                  <a:pt x="672" y="4209"/>
                </a:lnTo>
                <a:lnTo>
                  <a:pt x="655" y="4226"/>
                </a:lnTo>
                <a:lnTo>
                  <a:pt x="623" y="4195"/>
                </a:lnTo>
                <a:lnTo>
                  <a:pt x="640" y="4180"/>
                </a:lnTo>
                <a:lnTo>
                  <a:pt x="660" y="4161"/>
                </a:lnTo>
                <a:lnTo>
                  <a:pt x="681" y="4142"/>
                </a:lnTo>
                <a:lnTo>
                  <a:pt x="703" y="4118"/>
                </a:lnTo>
                <a:lnTo>
                  <a:pt x="780" y="4041"/>
                </a:lnTo>
                <a:lnTo>
                  <a:pt x="777" y="4027"/>
                </a:lnTo>
                <a:lnTo>
                  <a:pt x="772" y="4012"/>
                </a:lnTo>
                <a:lnTo>
                  <a:pt x="765" y="3998"/>
                </a:lnTo>
                <a:lnTo>
                  <a:pt x="760" y="3983"/>
                </a:lnTo>
                <a:lnTo>
                  <a:pt x="693" y="4051"/>
                </a:lnTo>
                <a:lnTo>
                  <a:pt x="667" y="4080"/>
                </a:lnTo>
                <a:lnTo>
                  <a:pt x="638" y="4108"/>
                </a:lnTo>
                <a:lnTo>
                  <a:pt x="607" y="4077"/>
                </a:lnTo>
                <a:lnTo>
                  <a:pt x="640" y="4046"/>
                </a:lnTo>
                <a:lnTo>
                  <a:pt x="664" y="4024"/>
                </a:lnTo>
                <a:lnTo>
                  <a:pt x="739" y="3947"/>
                </a:lnTo>
                <a:lnTo>
                  <a:pt x="722" y="3921"/>
                </a:lnTo>
                <a:lnTo>
                  <a:pt x="705" y="3895"/>
                </a:lnTo>
                <a:lnTo>
                  <a:pt x="604" y="3995"/>
                </a:lnTo>
                <a:lnTo>
                  <a:pt x="573" y="4029"/>
                </a:lnTo>
                <a:lnTo>
                  <a:pt x="540" y="4065"/>
                </a:lnTo>
                <a:lnTo>
                  <a:pt x="506" y="4034"/>
                </a:lnTo>
                <a:lnTo>
                  <a:pt x="540" y="4005"/>
                </a:lnTo>
                <a:lnTo>
                  <a:pt x="571" y="3974"/>
                </a:lnTo>
                <a:lnTo>
                  <a:pt x="638" y="3907"/>
                </a:lnTo>
                <a:lnTo>
                  <a:pt x="616" y="3902"/>
                </a:lnTo>
                <a:lnTo>
                  <a:pt x="595" y="3897"/>
                </a:lnTo>
                <a:lnTo>
                  <a:pt x="575" y="3895"/>
                </a:lnTo>
                <a:lnTo>
                  <a:pt x="556" y="3892"/>
                </a:lnTo>
                <a:lnTo>
                  <a:pt x="563" y="3868"/>
                </a:lnTo>
                <a:lnTo>
                  <a:pt x="568" y="3840"/>
                </a:lnTo>
                <a:lnTo>
                  <a:pt x="585" y="3842"/>
                </a:lnTo>
                <a:lnTo>
                  <a:pt x="607" y="3844"/>
                </a:lnTo>
                <a:lnTo>
                  <a:pt x="655" y="3851"/>
                </a:lnTo>
                <a:lnTo>
                  <a:pt x="650" y="3863"/>
                </a:lnTo>
                <a:lnTo>
                  <a:pt x="647" y="3875"/>
                </a:lnTo>
                <a:lnTo>
                  <a:pt x="643" y="3887"/>
                </a:lnTo>
                <a:lnTo>
                  <a:pt x="643" y="3902"/>
                </a:lnTo>
                <a:lnTo>
                  <a:pt x="755" y="3789"/>
                </a:lnTo>
                <a:lnTo>
                  <a:pt x="753" y="3777"/>
                </a:lnTo>
                <a:lnTo>
                  <a:pt x="748" y="3765"/>
                </a:lnTo>
                <a:lnTo>
                  <a:pt x="746" y="3751"/>
                </a:lnTo>
                <a:lnTo>
                  <a:pt x="741" y="3739"/>
                </a:lnTo>
                <a:lnTo>
                  <a:pt x="736" y="3727"/>
                </a:lnTo>
                <a:lnTo>
                  <a:pt x="729" y="3712"/>
                </a:lnTo>
                <a:lnTo>
                  <a:pt x="717" y="3688"/>
                </a:lnTo>
                <a:lnTo>
                  <a:pt x="734" y="3683"/>
                </a:lnTo>
                <a:lnTo>
                  <a:pt x="748" y="3676"/>
                </a:lnTo>
                <a:lnTo>
                  <a:pt x="765" y="3669"/>
                </a:lnTo>
                <a:lnTo>
                  <a:pt x="782" y="3662"/>
                </a:lnTo>
              </a:path>
              <a:path w="4804" h="4857">
                <a:moveTo>
                  <a:pt x="1322" y="3115"/>
                </a:moveTo>
                <a:lnTo>
                  <a:pt x="1332" y="3129"/>
                </a:lnTo>
                <a:lnTo>
                  <a:pt x="1343" y="3141"/>
                </a:lnTo>
                <a:lnTo>
                  <a:pt x="1355" y="3158"/>
                </a:lnTo>
                <a:lnTo>
                  <a:pt x="1372" y="3172"/>
                </a:lnTo>
                <a:lnTo>
                  <a:pt x="1387" y="3187"/>
                </a:lnTo>
                <a:lnTo>
                  <a:pt x="1401" y="3199"/>
                </a:lnTo>
                <a:lnTo>
                  <a:pt x="1413" y="3211"/>
                </a:lnTo>
                <a:lnTo>
                  <a:pt x="1425" y="3218"/>
                </a:lnTo>
                <a:lnTo>
                  <a:pt x="1144" y="3494"/>
                </a:lnTo>
                <a:lnTo>
                  <a:pt x="1180" y="3530"/>
                </a:lnTo>
                <a:lnTo>
                  <a:pt x="1183" y="3532"/>
                </a:lnTo>
                <a:lnTo>
                  <a:pt x="1185" y="3535"/>
                </a:lnTo>
                <a:lnTo>
                  <a:pt x="1190" y="3537"/>
                </a:lnTo>
                <a:lnTo>
                  <a:pt x="1192" y="3537"/>
                </a:lnTo>
                <a:lnTo>
                  <a:pt x="1200" y="3537"/>
                </a:lnTo>
                <a:lnTo>
                  <a:pt x="1204" y="3535"/>
                </a:lnTo>
                <a:lnTo>
                  <a:pt x="1214" y="3532"/>
                </a:lnTo>
                <a:lnTo>
                  <a:pt x="1221" y="3527"/>
                </a:lnTo>
                <a:lnTo>
                  <a:pt x="1231" y="3520"/>
                </a:lnTo>
                <a:lnTo>
                  <a:pt x="1240" y="3511"/>
                </a:lnTo>
                <a:lnTo>
                  <a:pt x="1454" y="3295"/>
                </a:lnTo>
                <a:lnTo>
                  <a:pt x="1461" y="3290"/>
                </a:lnTo>
                <a:lnTo>
                  <a:pt x="1466" y="3285"/>
                </a:lnTo>
                <a:lnTo>
                  <a:pt x="1471" y="3280"/>
                </a:lnTo>
                <a:lnTo>
                  <a:pt x="1473" y="3275"/>
                </a:lnTo>
                <a:lnTo>
                  <a:pt x="1475" y="3271"/>
                </a:lnTo>
                <a:lnTo>
                  <a:pt x="1478" y="3268"/>
                </a:lnTo>
                <a:lnTo>
                  <a:pt x="1478" y="3263"/>
                </a:lnTo>
                <a:lnTo>
                  <a:pt x="1478" y="3259"/>
                </a:lnTo>
                <a:lnTo>
                  <a:pt x="1473" y="3251"/>
                </a:lnTo>
                <a:lnTo>
                  <a:pt x="1468" y="3242"/>
                </a:lnTo>
                <a:lnTo>
                  <a:pt x="1459" y="3230"/>
                </a:lnTo>
                <a:lnTo>
                  <a:pt x="1449" y="3218"/>
                </a:lnTo>
                <a:lnTo>
                  <a:pt x="1459" y="3213"/>
                </a:lnTo>
                <a:lnTo>
                  <a:pt x="1473" y="3208"/>
                </a:lnTo>
                <a:lnTo>
                  <a:pt x="1490" y="3201"/>
                </a:lnTo>
                <a:lnTo>
                  <a:pt x="1507" y="3194"/>
                </a:lnTo>
                <a:lnTo>
                  <a:pt x="1516" y="3215"/>
                </a:lnTo>
                <a:lnTo>
                  <a:pt x="1523" y="3235"/>
                </a:lnTo>
                <a:lnTo>
                  <a:pt x="1528" y="3251"/>
                </a:lnTo>
                <a:lnTo>
                  <a:pt x="1528" y="3259"/>
                </a:lnTo>
                <a:lnTo>
                  <a:pt x="1528" y="3263"/>
                </a:lnTo>
                <a:lnTo>
                  <a:pt x="1528" y="3268"/>
                </a:lnTo>
                <a:lnTo>
                  <a:pt x="1526" y="3275"/>
                </a:lnTo>
                <a:lnTo>
                  <a:pt x="1521" y="3280"/>
                </a:lnTo>
                <a:lnTo>
                  <a:pt x="1516" y="3287"/>
                </a:lnTo>
                <a:lnTo>
                  <a:pt x="1512" y="3295"/>
                </a:lnTo>
                <a:lnTo>
                  <a:pt x="1504" y="3304"/>
                </a:lnTo>
                <a:lnTo>
                  <a:pt x="1497" y="3311"/>
                </a:lnTo>
                <a:lnTo>
                  <a:pt x="1487" y="3321"/>
                </a:lnTo>
                <a:lnTo>
                  <a:pt x="1250" y="3559"/>
                </a:lnTo>
                <a:lnTo>
                  <a:pt x="1240" y="3568"/>
                </a:lnTo>
                <a:lnTo>
                  <a:pt x="1231" y="3575"/>
                </a:lnTo>
                <a:lnTo>
                  <a:pt x="1223" y="3583"/>
                </a:lnTo>
                <a:lnTo>
                  <a:pt x="1216" y="3587"/>
                </a:lnTo>
                <a:lnTo>
                  <a:pt x="1209" y="3592"/>
                </a:lnTo>
                <a:lnTo>
                  <a:pt x="1202" y="3597"/>
                </a:lnTo>
                <a:lnTo>
                  <a:pt x="1195" y="3597"/>
                </a:lnTo>
                <a:lnTo>
                  <a:pt x="1190" y="3600"/>
                </a:lnTo>
                <a:lnTo>
                  <a:pt x="1183" y="3600"/>
                </a:lnTo>
                <a:lnTo>
                  <a:pt x="1178" y="3597"/>
                </a:lnTo>
                <a:lnTo>
                  <a:pt x="1173" y="3597"/>
                </a:lnTo>
                <a:lnTo>
                  <a:pt x="1168" y="3595"/>
                </a:lnTo>
                <a:lnTo>
                  <a:pt x="1161" y="3590"/>
                </a:lnTo>
                <a:lnTo>
                  <a:pt x="1156" y="3587"/>
                </a:lnTo>
                <a:lnTo>
                  <a:pt x="1154" y="3583"/>
                </a:lnTo>
                <a:lnTo>
                  <a:pt x="1149" y="3578"/>
                </a:lnTo>
                <a:lnTo>
                  <a:pt x="1055" y="3484"/>
                </a:lnTo>
                <a:lnTo>
                  <a:pt x="1027" y="3458"/>
                </a:lnTo>
                <a:lnTo>
                  <a:pt x="1015" y="3446"/>
                </a:lnTo>
                <a:lnTo>
                  <a:pt x="1003" y="3436"/>
                </a:lnTo>
                <a:lnTo>
                  <a:pt x="1322" y="3115"/>
                </a:lnTo>
                <a:close/>
                <a:moveTo>
                  <a:pt x="1324" y="3609"/>
                </a:moveTo>
                <a:lnTo>
                  <a:pt x="1305" y="3592"/>
                </a:lnTo>
                <a:lnTo>
                  <a:pt x="1279" y="3568"/>
                </a:lnTo>
                <a:lnTo>
                  <a:pt x="1291" y="3559"/>
                </a:lnTo>
                <a:lnTo>
                  <a:pt x="1303" y="3549"/>
                </a:lnTo>
                <a:lnTo>
                  <a:pt x="1317" y="3537"/>
                </a:lnTo>
                <a:lnTo>
                  <a:pt x="1329" y="3525"/>
                </a:lnTo>
                <a:lnTo>
                  <a:pt x="1336" y="3537"/>
                </a:lnTo>
                <a:lnTo>
                  <a:pt x="1346" y="3549"/>
                </a:lnTo>
                <a:lnTo>
                  <a:pt x="1353" y="3561"/>
                </a:lnTo>
                <a:lnTo>
                  <a:pt x="1360" y="3571"/>
                </a:lnTo>
                <a:lnTo>
                  <a:pt x="1485" y="3448"/>
                </a:lnTo>
                <a:lnTo>
                  <a:pt x="1466" y="3429"/>
                </a:lnTo>
                <a:lnTo>
                  <a:pt x="1440" y="3407"/>
                </a:lnTo>
                <a:lnTo>
                  <a:pt x="1485" y="3362"/>
                </a:lnTo>
                <a:lnTo>
                  <a:pt x="1497" y="3376"/>
                </a:lnTo>
                <a:lnTo>
                  <a:pt x="1507" y="3388"/>
                </a:lnTo>
                <a:lnTo>
                  <a:pt x="1516" y="3400"/>
                </a:lnTo>
                <a:lnTo>
                  <a:pt x="1523" y="3407"/>
                </a:lnTo>
                <a:lnTo>
                  <a:pt x="1567" y="3367"/>
                </a:lnTo>
                <a:lnTo>
                  <a:pt x="1603" y="3328"/>
                </a:lnTo>
                <a:lnTo>
                  <a:pt x="1639" y="3292"/>
                </a:lnTo>
                <a:lnTo>
                  <a:pt x="1672" y="3326"/>
                </a:lnTo>
                <a:lnTo>
                  <a:pt x="1634" y="3360"/>
                </a:lnTo>
                <a:lnTo>
                  <a:pt x="1595" y="3398"/>
                </a:lnTo>
                <a:lnTo>
                  <a:pt x="1555" y="3439"/>
                </a:lnTo>
                <a:lnTo>
                  <a:pt x="1603" y="3487"/>
                </a:lnTo>
                <a:lnTo>
                  <a:pt x="1636" y="3520"/>
                </a:lnTo>
                <a:lnTo>
                  <a:pt x="1675" y="3556"/>
                </a:lnTo>
                <a:lnTo>
                  <a:pt x="1632" y="3600"/>
                </a:lnTo>
                <a:lnTo>
                  <a:pt x="1595" y="3561"/>
                </a:lnTo>
                <a:lnTo>
                  <a:pt x="1564" y="3527"/>
                </a:lnTo>
                <a:lnTo>
                  <a:pt x="1514" y="3480"/>
                </a:lnTo>
                <a:lnTo>
                  <a:pt x="1387" y="3607"/>
                </a:lnTo>
                <a:lnTo>
                  <a:pt x="1396" y="3623"/>
                </a:lnTo>
                <a:lnTo>
                  <a:pt x="1403" y="3638"/>
                </a:lnTo>
                <a:lnTo>
                  <a:pt x="1411" y="3655"/>
                </a:lnTo>
                <a:lnTo>
                  <a:pt x="1415" y="3671"/>
                </a:lnTo>
                <a:lnTo>
                  <a:pt x="1418" y="3686"/>
                </a:lnTo>
                <a:lnTo>
                  <a:pt x="1420" y="3700"/>
                </a:lnTo>
                <a:lnTo>
                  <a:pt x="1420" y="3715"/>
                </a:lnTo>
                <a:lnTo>
                  <a:pt x="1420" y="3729"/>
                </a:lnTo>
                <a:lnTo>
                  <a:pt x="1418" y="3743"/>
                </a:lnTo>
                <a:lnTo>
                  <a:pt x="1415" y="3758"/>
                </a:lnTo>
                <a:lnTo>
                  <a:pt x="1411" y="3775"/>
                </a:lnTo>
                <a:lnTo>
                  <a:pt x="1406" y="3789"/>
                </a:lnTo>
                <a:lnTo>
                  <a:pt x="1401" y="3806"/>
                </a:lnTo>
                <a:lnTo>
                  <a:pt x="1394" y="3823"/>
                </a:lnTo>
                <a:lnTo>
                  <a:pt x="1387" y="3840"/>
                </a:lnTo>
                <a:lnTo>
                  <a:pt x="1380" y="3856"/>
                </a:lnTo>
                <a:lnTo>
                  <a:pt x="1358" y="3854"/>
                </a:lnTo>
                <a:lnTo>
                  <a:pt x="1339" y="3854"/>
                </a:lnTo>
                <a:lnTo>
                  <a:pt x="1324" y="3854"/>
                </a:lnTo>
                <a:lnTo>
                  <a:pt x="1312" y="3854"/>
                </a:lnTo>
                <a:lnTo>
                  <a:pt x="1324" y="3835"/>
                </a:lnTo>
                <a:lnTo>
                  <a:pt x="1336" y="3818"/>
                </a:lnTo>
                <a:lnTo>
                  <a:pt x="1346" y="3801"/>
                </a:lnTo>
                <a:lnTo>
                  <a:pt x="1353" y="3787"/>
                </a:lnTo>
                <a:lnTo>
                  <a:pt x="1360" y="3772"/>
                </a:lnTo>
                <a:lnTo>
                  <a:pt x="1365" y="3758"/>
                </a:lnTo>
                <a:lnTo>
                  <a:pt x="1367" y="3746"/>
                </a:lnTo>
                <a:lnTo>
                  <a:pt x="1370" y="3736"/>
                </a:lnTo>
                <a:lnTo>
                  <a:pt x="1370" y="3724"/>
                </a:lnTo>
                <a:lnTo>
                  <a:pt x="1370" y="3715"/>
                </a:lnTo>
                <a:lnTo>
                  <a:pt x="1370" y="3703"/>
                </a:lnTo>
                <a:lnTo>
                  <a:pt x="1367" y="3691"/>
                </a:lnTo>
                <a:lnTo>
                  <a:pt x="1365" y="3679"/>
                </a:lnTo>
                <a:lnTo>
                  <a:pt x="1360" y="3667"/>
                </a:lnTo>
                <a:lnTo>
                  <a:pt x="1355" y="3655"/>
                </a:lnTo>
                <a:lnTo>
                  <a:pt x="1348" y="3643"/>
                </a:lnTo>
                <a:lnTo>
                  <a:pt x="1291" y="3700"/>
                </a:lnTo>
                <a:lnTo>
                  <a:pt x="1252" y="3741"/>
                </a:lnTo>
                <a:lnTo>
                  <a:pt x="1238" y="3758"/>
                </a:lnTo>
                <a:lnTo>
                  <a:pt x="1221" y="3775"/>
                </a:lnTo>
                <a:lnTo>
                  <a:pt x="1187" y="3741"/>
                </a:lnTo>
                <a:lnTo>
                  <a:pt x="1204" y="3724"/>
                </a:lnTo>
                <a:lnTo>
                  <a:pt x="1223" y="3707"/>
                </a:lnTo>
                <a:lnTo>
                  <a:pt x="1262" y="3671"/>
                </a:lnTo>
                <a:lnTo>
                  <a:pt x="1324" y="3609"/>
                </a:lnTo>
                <a:close/>
                <a:moveTo>
                  <a:pt x="1355" y="3232"/>
                </a:moveTo>
                <a:lnTo>
                  <a:pt x="1307" y="3184"/>
                </a:lnTo>
                <a:lnTo>
                  <a:pt x="1070" y="3420"/>
                </a:lnTo>
                <a:lnTo>
                  <a:pt x="1118" y="3467"/>
                </a:lnTo>
                <a:lnTo>
                  <a:pt x="1355" y="3232"/>
                </a:lnTo>
              </a:path>
              <a:path w="4804" h="4857">
                <a:moveTo>
                  <a:pt x="1593" y="2853"/>
                </a:moveTo>
                <a:lnTo>
                  <a:pt x="1593" y="2860"/>
                </a:lnTo>
                <a:lnTo>
                  <a:pt x="1598" y="2867"/>
                </a:lnTo>
                <a:lnTo>
                  <a:pt x="1607" y="2891"/>
                </a:lnTo>
                <a:lnTo>
                  <a:pt x="1620" y="2918"/>
                </a:lnTo>
                <a:lnTo>
                  <a:pt x="1636" y="2954"/>
                </a:lnTo>
                <a:lnTo>
                  <a:pt x="1727" y="2863"/>
                </a:lnTo>
                <a:lnTo>
                  <a:pt x="1742" y="2880"/>
                </a:lnTo>
                <a:lnTo>
                  <a:pt x="1759" y="2899"/>
                </a:lnTo>
                <a:lnTo>
                  <a:pt x="1780" y="2920"/>
                </a:lnTo>
                <a:lnTo>
                  <a:pt x="1802" y="2942"/>
                </a:lnTo>
                <a:lnTo>
                  <a:pt x="1958" y="3098"/>
                </a:lnTo>
                <a:lnTo>
                  <a:pt x="1992" y="3131"/>
                </a:lnTo>
                <a:lnTo>
                  <a:pt x="2037" y="3172"/>
                </a:lnTo>
                <a:lnTo>
                  <a:pt x="1996" y="3213"/>
                </a:lnTo>
                <a:lnTo>
                  <a:pt x="1960" y="3177"/>
                </a:lnTo>
                <a:lnTo>
                  <a:pt x="1860" y="3278"/>
                </a:lnTo>
                <a:lnTo>
                  <a:pt x="1900" y="3319"/>
                </a:lnTo>
                <a:lnTo>
                  <a:pt x="1860" y="3357"/>
                </a:lnTo>
                <a:lnTo>
                  <a:pt x="1814" y="3309"/>
                </a:lnTo>
                <a:lnTo>
                  <a:pt x="1790" y="3285"/>
                </a:lnTo>
                <a:lnTo>
                  <a:pt x="1627" y="3122"/>
                </a:lnTo>
                <a:lnTo>
                  <a:pt x="1603" y="3098"/>
                </a:lnTo>
                <a:lnTo>
                  <a:pt x="1581" y="3079"/>
                </a:lnTo>
                <a:lnTo>
                  <a:pt x="1562" y="3060"/>
                </a:lnTo>
                <a:lnTo>
                  <a:pt x="1545" y="3045"/>
                </a:lnTo>
                <a:lnTo>
                  <a:pt x="1603" y="2987"/>
                </a:lnTo>
                <a:lnTo>
                  <a:pt x="1588" y="2961"/>
                </a:lnTo>
                <a:lnTo>
                  <a:pt x="1572" y="2937"/>
                </a:lnTo>
                <a:lnTo>
                  <a:pt x="1552" y="2911"/>
                </a:lnTo>
                <a:lnTo>
                  <a:pt x="1533" y="2884"/>
                </a:lnTo>
                <a:lnTo>
                  <a:pt x="1567" y="2867"/>
                </a:lnTo>
                <a:lnTo>
                  <a:pt x="1581" y="2860"/>
                </a:lnTo>
                <a:lnTo>
                  <a:pt x="1593" y="2853"/>
                </a:lnTo>
                <a:close/>
                <a:moveTo>
                  <a:pt x="2023" y="2692"/>
                </a:moveTo>
                <a:lnTo>
                  <a:pt x="2075" y="2745"/>
                </a:lnTo>
                <a:lnTo>
                  <a:pt x="2126" y="2800"/>
                </a:lnTo>
                <a:lnTo>
                  <a:pt x="2174" y="2855"/>
                </a:lnTo>
                <a:lnTo>
                  <a:pt x="2220" y="2908"/>
                </a:lnTo>
                <a:lnTo>
                  <a:pt x="2227" y="2918"/>
                </a:lnTo>
                <a:lnTo>
                  <a:pt x="2232" y="2927"/>
                </a:lnTo>
                <a:lnTo>
                  <a:pt x="2234" y="2937"/>
                </a:lnTo>
                <a:lnTo>
                  <a:pt x="2236" y="2947"/>
                </a:lnTo>
                <a:lnTo>
                  <a:pt x="2236" y="2956"/>
                </a:lnTo>
                <a:lnTo>
                  <a:pt x="2234" y="2966"/>
                </a:lnTo>
                <a:lnTo>
                  <a:pt x="2232" y="2978"/>
                </a:lnTo>
                <a:lnTo>
                  <a:pt x="2227" y="2987"/>
                </a:lnTo>
                <a:lnTo>
                  <a:pt x="2212" y="3011"/>
                </a:lnTo>
                <a:lnTo>
                  <a:pt x="2198" y="3033"/>
                </a:lnTo>
                <a:lnTo>
                  <a:pt x="2183" y="3055"/>
                </a:lnTo>
                <a:lnTo>
                  <a:pt x="2164" y="3079"/>
                </a:lnTo>
                <a:lnTo>
                  <a:pt x="2160" y="3074"/>
                </a:lnTo>
                <a:lnTo>
                  <a:pt x="2152" y="3069"/>
                </a:lnTo>
                <a:lnTo>
                  <a:pt x="2145" y="3067"/>
                </a:lnTo>
                <a:lnTo>
                  <a:pt x="2138" y="3064"/>
                </a:lnTo>
                <a:lnTo>
                  <a:pt x="2131" y="3062"/>
                </a:lnTo>
                <a:lnTo>
                  <a:pt x="2123" y="3060"/>
                </a:lnTo>
                <a:lnTo>
                  <a:pt x="2104" y="3055"/>
                </a:lnTo>
                <a:lnTo>
                  <a:pt x="2126" y="3038"/>
                </a:lnTo>
                <a:lnTo>
                  <a:pt x="2140" y="3021"/>
                </a:lnTo>
                <a:lnTo>
                  <a:pt x="2155" y="3004"/>
                </a:lnTo>
                <a:lnTo>
                  <a:pt x="2167" y="2990"/>
                </a:lnTo>
                <a:lnTo>
                  <a:pt x="2172" y="2985"/>
                </a:lnTo>
                <a:lnTo>
                  <a:pt x="2174" y="2978"/>
                </a:lnTo>
                <a:lnTo>
                  <a:pt x="2176" y="2973"/>
                </a:lnTo>
                <a:lnTo>
                  <a:pt x="2179" y="2966"/>
                </a:lnTo>
                <a:lnTo>
                  <a:pt x="2181" y="2961"/>
                </a:lnTo>
                <a:lnTo>
                  <a:pt x="2181" y="2956"/>
                </a:lnTo>
                <a:lnTo>
                  <a:pt x="2181" y="2951"/>
                </a:lnTo>
                <a:lnTo>
                  <a:pt x="2179" y="2947"/>
                </a:lnTo>
                <a:lnTo>
                  <a:pt x="2176" y="2940"/>
                </a:lnTo>
                <a:lnTo>
                  <a:pt x="2172" y="2935"/>
                </a:lnTo>
                <a:lnTo>
                  <a:pt x="2167" y="2925"/>
                </a:lnTo>
                <a:lnTo>
                  <a:pt x="2160" y="2915"/>
                </a:lnTo>
                <a:lnTo>
                  <a:pt x="2140" y="2894"/>
                </a:lnTo>
                <a:lnTo>
                  <a:pt x="2114" y="2863"/>
                </a:lnTo>
                <a:lnTo>
                  <a:pt x="2083" y="2829"/>
                </a:lnTo>
                <a:lnTo>
                  <a:pt x="2044" y="2788"/>
                </a:lnTo>
                <a:lnTo>
                  <a:pt x="1951" y="2690"/>
                </a:lnTo>
                <a:lnTo>
                  <a:pt x="1835" y="2805"/>
                </a:lnTo>
                <a:lnTo>
                  <a:pt x="1845" y="2831"/>
                </a:lnTo>
                <a:lnTo>
                  <a:pt x="1852" y="2860"/>
                </a:lnTo>
                <a:lnTo>
                  <a:pt x="1862" y="2894"/>
                </a:lnTo>
                <a:lnTo>
                  <a:pt x="1869" y="2930"/>
                </a:lnTo>
                <a:lnTo>
                  <a:pt x="1857" y="2932"/>
                </a:lnTo>
                <a:lnTo>
                  <a:pt x="1843" y="2935"/>
                </a:lnTo>
                <a:lnTo>
                  <a:pt x="1831" y="2940"/>
                </a:lnTo>
                <a:lnTo>
                  <a:pt x="1816" y="2944"/>
                </a:lnTo>
                <a:lnTo>
                  <a:pt x="1814" y="2925"/>
                </a:lnTo>
                <a:lnTo>
                  <a:pt x="1809" y="2903"/>
                </a:lnTo>
                <a:lnTo>
                  <a:pt x="1804" y="2882"/>
                </a:lnTo>
                <a:lnTo>
                  <a:pt x="1800" y="2860"/>
                </a:lnTo>
                <a:lnTo>
                  <a:pt x="1790" y="2836"/>
                </a:lnTo>
                <a:lnTo>
                  <a:pt x="1783" y="2812"/>
                </a:lnTo>
                <a:lnTo>
                  <a:pt x="1771" y="2791"/>
                </a:lnTo>
                <a:lnTo>
                  <a:pt x="1761" y="2767"/>
                </a:lnTo>
                <a:lnTo>
                  <a:pt x="1749" y="2743"/>
                </a:lnTo>
                <a:lnTo>
                  <a:pt x="1737" y="2726"/>
                </a:lnTo>
                <a:lnTo>
                  <a:pt x="1727" y="2709"/>
                </a:lnTo>
                <a:lnTo>
                  <a:pt x="1720" y="2697"/>
                </a:lnTo>
                <a:lnTo>
                  <a:pt x="1754" y="2680"/>
                </a:lnTo>
                <a:lnTo>
                  <a:pt x="1768" y="2673"/>
                </a:lnTo>
                <a:lnTo>
                  <a:pt x="1783" y="2666"/>
                </a:lnTo>
                <a:lnTo>
                  <a:pt x="1785" y="2678"/>
                </a:lnTo>
                <a:lnTo>
                  <a:pt x="1787" y="2690"/>
                </a:lnTo>
                <a:lnTo>
                  <a:pt x="1792" y="2702"/>
                </a:lnTo>
                <a:lnTo>
                  <a:pt x="1797" y="2714"/>
                </a:lnTo>
                <a:lnTo>
                  <a:pt x="1807" y="2738"/>
                </a:lnTo>
                <a:lnTo>
                  <a:pt x="1816" y="2762"/>
                </a:lnTo>
                <a:lnTo>
                  <a:pt x="1955" y="2620"/>
                </a:lnTo>
                <a:lnTo>
                  <a:pt x="1992" y="2656"/>
                </a:lnTo>
                <a:lnTo>
                  <a:pt x="2023" y="2692"/>
                </a:lnTo>
                <a:close/>
                <a:moveTo>
                  <a:pt x="1932" y="3148"/>
                </a:moveTo>
                <a:lnTo>
                  <a:pt x="1838" y="3052"/>
                </a:lnTo>
                <a:lnTo>
                  <a:pt x="1735" y="3155"/>
                </a:lnTo>
                <a:lnTo>
                  <a:pt x="1831" y="3249"/>
                </a:lnTo>
                <a:lnTo>
                  <a:pt x="1932" y="3148"/>
                </a:lnTo>
                <a:close/>
                <a:moveTo>
                  <a:pt x="1807" y="3023"/>
                </a:moveTo>
                <a:lnTo>
                  <a:pt x="1718" y="2935"/>
                </a:lnTo>
                <a:lnTo>
                  <a:pt x="1617" y="3035"/>
                </a:lnTo>
                <a:lnTo>
                  <a:pt x="1706" y="3124"/>
                </a:lnTo>
                <a:lnTo>
                  <a:pt x="1807" y="3023"/>
                </a:lnTo>
                <a:close/>
                <a:moveTo>
                  <a:pt x="1980" y="2882"/>
                </a:moveTo>
                <a:lnTo>
                  <a:pt x="2018" y="2894"/>
                </a:lnTo>
                <a:lnTo>
                  <a:pt x="2063" y="2908"/>
                </a:lnTo>
                <a:lnTo>
                  <a:pt x="2054" y="2932"/>
                </a:lnTo>
                <a:lnTo>
                  <a:pt x="2042" y="2963"/>
                </a:lnTo>
                <a:lnTo>
                  <a:pt x="1999" y="2947"/>
                </a:lnTo>
                <a:lnTo>
                  <a:pt x="1958" y="2932"/>
                </a:lnTo>
                <a:lnTo>
                  <a:pt x="1941" y="2927"/>
                </a:lnTo>
                <a:lnTo>
                  <a:pt x="1924" y="2923"/>
                </a:lnTo>
                <a:lnTo>
                  <a:pt x="1910" y="2918"/>
                </a:lnTo>
                <a:lnTo>
                  <a:pt x="1895" y="2915"/>
                </a:lnTo>
                <a:lnTo>
                  <a:pt x="1912" y="2863"/>
                </a:lnTo>
                <a:lnTo>
                  <a:pt x="1980" y="2882"/>
                </a:lnTo>
              </a:path>
              <a:path w="4804" h="4857">
                <a:moveTo>
                  <a:pt x="2107" y="2385"/>
                </a:moveTo>
                <a:lnTo>
                  <a:pt x="2107" y="2397"/>
                </a:lnTo>
                <a:lnTo>
                  <a:pt x="2109" y="2409"/>
                </a:lnTo>
                <a:lnTo>
                  <a:pt x="2114" y="2421"/>
                </a:lnTo>
                <a:lnTo>
                  <a:pt x="2119" y="2435"/>
                </a:lnTo>
                <a:lnTo>
                  <a:pt x="2138" y="2488"/>
                </a:lnTo>
                <a:lnTo>
                  <a:pt x="2258" y="2368"/>
                </a:lnTo>
                <a:lnTo>
                  <a:pt x="2195" y="2306"/>
                </a:lnTo>
                <a:lnTo>
                  <a:pt x="2172" y="2284"/>
                </a:lnTo>
                <a:lnTo>
                  <a:pt x="2150" y="2263"/>
                </a:lnTo>
                <a:lnTo>
                  <a:pt x="2195" y="2217"/>
                </a:lnTo>
                <a:lnTo>
                  <a:pt x="2205" y="2229"/>
                </a:lnTo>
                <a:lnTo>
                  <a:pt x="2215" y="2241"/>
                </a:lnTo>
                <a:lnTo>
                  <a:pt x="2236" y="2265"/>
                </a:lnTo>
                <a:lnTo>
                  <a:pt x="2299" y="2327"/>
                </a:lnTo>
                <a:lnTo>
                  <a:pt x="2387" y="2239"/>
                </a:lnTo>
                <a:lnTo>
                  <a:pt x="2421" y="2205"/>
                </a:lnTo>
                <a:lnTo>
                  <a:pt x="2457" y="2167"/>
                </a:lnTo>
                <a:lnTo>
                  <a:pt x="2493" y="2200"/>
                </a:lnTo>
                <a:lnTo>
                  <a:pt x="2455" y="2236"/>
                </a:lnTo>
                <a:lnTo>
                  <a:pt x="2419" y="2270"/>
                </a:lnTo>
                <a:lnTo>
                  <a:pt x="2332" y="2359"/>
                </a:lnTo>
                <a:lnTo>
                  <a:pt x="2412" y="2438"/>
                </a:lnTo>
                <a:lnTo>
                  <a:pt x="2474" y="2378"/>
                </a:lnTo>
                <a:lnTo>
                  <a:pt x="2503" y="2347"/>
                </a:lnTo>
                <a:lnTo>
                  <a:pt x="2539" y="2308"/>
                </a:lnTo>
                <a:lnTo>
                  <a:pt x="2575" y="2344"/>
                </a:lnTo>
                <a:lnTo>
                  <a:pt x="2539" y="2378"/>
                </a:lnTo>
                <a:lnTo>
                  <a:pt x="2505" y="2409"/>
                </a:lnTo>
                <a:lnTo>
                  <a:pt x="2443" y="2471"/>
                </a:lnTo>
                <a:lnTo>
                  <a:pt x="2551" y="2577"/>
                </a:lnTo>
                <a:lnTo>
                  <a:pt x="2671" y="2460"/>
                </a:lnTo>
                <a:lnTo>
                  <a:pt x="2704" y="2423"/>
                </a:lnTo>
                <a:lnTo>
                  <a:pt x="2743" y="2383"/>
                </a:lnTo>
                <a:lnTo>
                  <a:pt x="2776" y="2416"/>
                </a:lnTo>
                <a:lnTo>
                  <a:pt x="2735" y="2455"/>
                </a:lnTo>
                <a:lnTo>
                  <a:pt x="2700" y="2488"/>
                </a:lnTo>
                <a:lnTo>
                  <a:pt x="2414" y="2774"/>
                </a:lnTo>
                <a:lnTo>
                  <a:pt x="2380" y="2810"/>
                </a:lnTo>
                <a:lnTo>
                  <a:pt x="2347" y="2846"/>
                </a:lnTo>
                <a:lnTo>
                  <a:pt x="2313" y="2812"/>
                </a:lnTo>
                <a:lnTo>
                  <a:pt x="2349" y="2779"/>
                </a:lnTo>
                <a:lnTo>
                  <a:pt x="2383" y="2745"/>
                </a:lnTo>
                <a:lnTo>
                  <a:pt x="2510" y="2620"/>
                </a:lnTo>
                <a:lnTo>
                  <a:pt x="2402" y="2512"/>
                </a:lnTo>
                <a:lnTo>
                  <a:pt x="2327" y="2587"/>
                </a:lnTo>
                <a:lnTo>
                  <a:pt x="2301" y="2615"/>
                </a:lnTo>
                <a:lnTo>
                  <a:pt x="2272" y="2647"/>
                </a:lnTo>
                <a:lnTo>
                  <a:pt x="2236" y="2611"/>
                </a:lnTo>
                <a:lnTo>
                  <a:pt x="2267" y="2582"/>
                </a:lnTo>
                <a:lnTo>
                  <a:pt x="2296" y="2553"/>
                </a:lnTo>
                <a:lnTo>
                  <a:pt x="2371" y="2481"/>
                </a:lnTo>
                <a:lnTo>
                  <a:pt x="2289" y="2400"/>
                </a:lnTo>
                <a:lnTo>
                  <a:pt x="2157" y="2534"/>
                </a:lnTo>
                <a:lnTo>
                  <a:pt x="2167" y="2560"/>
                </a:lnTo>
                <a:lnTo>
                  <a:pt x="2174" y="2587"/>
                </a:lnTo>
                <a:lnTo>
                  <a:pt x="2179" y="2611"/>
                </a:lnTo>
                <a:lnTo>
                  <a:pt x="2186" y="2635"/>
                </a:lnTo>
                <a:lnTo>
                  <a:pt x="2169" y="2640"/>
                </a:lnTo>
                <a:lnTo>
                  <a:pt x="2155" y="2649"/>
                </a:lnTo>
                <a:lnTo>
                  <a:pt x="2140" y="2659"/>
                </a:lnTo>
                <a:lnTo>
                  <a:pt x="2126" y="2668"/>
                </a:lnTo>
                <a:lnTo>
                  <a:pt x="2123" y="2659"/>
                </a:lnTo>
                <a:lnTo>
                  <a:pt x="2123" y="2644"/>
                </a:lnTo>
                <a:lnTo>
                  <a:pt x="2121" y="2632"/>
                </a:lnTo>
                <a:lnTo>
                  <a:pt x="2119" y="2618"/>
                </a:lnTo>
                <a:lnTo>
                  <a:pt x="2116" y="2603"/>
                </a:lnTo>
                <a:lnTo>
                  <a:pt x="2112" y="2587"/>
                </a:lnTo>
                <a:lnTo>
                  <a:pt x="2102" y="2553"/>
                </a:lnTo>
                <a:lnTo>
                  <a:pt x="2097" y="2536"/>
                </a:lnTo>
                <a:lnTo>
                  <a:pt x="2090" y="2517"/>
                </a:lnTo>
                <a:lnTo>
                  <a:pt x="2083" y="2500"/>
                </a:lnTo>
                <a:lnTo>
                  <a:pt x="2075" y="2483"/>
                </a:lnTo>
                <a:lnTo>
                  <a:pt x="2066" y="2467"/>
                </a:lnTo>
                <a:lnTo>
                  <a:pt x="2056" y="2450"/>
                </a:lnTo>
                <a:lnTo>
                  <a:pt x="2047" y="2433"/>
                </a:lnTo>
                <a:lnTo>
                  <a:pt x="2037" y="2419"/>
                </a:lnTo>
                <a:lnTo>
                  <a:pt x="2107" y="2385"/>
                </a:lnTo>
              </a:path>
              <a:path w="4804" h="4857">
                <a:moveTo>
                  <a:pt x="2971" y="1646"/>
                </a:moveTo>
                <a:lnTo>
                  <a:pt x="2944" y="1670"/>
                </a:lnTo>
                <a:lnTo>
                  <a:pt x="2971" y="1703"/>
                </a:lnTo>
                <a:lnTo>
                  <a:pt x="2995" y="1732"/>
                </a:lnTo>
                <a:lnTo>
                  <a:pt x="3016" y="1761"/>
                </a:lnTo>
                <a:lnTo>
                  <a:pt x="3035" y="1787"/>
                </a:lnTo>
                <a:lnTo>
                  <a:pt x="3045" y="1802"/>
                </a:lnTo>
                <a:lnTo>
                  <a:pt x="3052" y="1814"/>
                </a:lnTo>
                <a:lnTo>
                  <a:pt x="3060" y="1828"/>
                </a:lnTo>
                <a:lnTo>
                  <a:pt x="3064" y="1840"/>
                </a:lnTo>
                <a:lnTo>
                  <a:pt x="3072" y="1855"/>
                </a:lnTo>
                <a:lnTo>
                  <a:pt x="3076" y="1867"/>
                </a:lnTo>
                <a:lnTo>
                  <a:pt x="3081" y="1881"/>
                </a:lnTo>
                <a:lnTo>
                  <a:pt x="3083" y="1895"/>
                </a:lnTo>
                <a:lnTo>
                  <a:pt x="3091" y="1922"/>
                </a:lnTo>
                <a:lnTo>
                  <a:pt x="3095" y="1948"/>
                </a:lnTo>
                <a:lnTo>
                  <a:pt x="3098" y="1977"/>
                </a:lnTo>
                <a:lnTo>
                  <a:pt x="3098" y="2006"/>
                </a:lnTo>
                <a:lnTo>
                  <a:pt x="3098" y="2020"/>
                </a:lnTo>
                <a:lnTo>
                  <a:pt x="3098" y="2037"/>
                </a:lnTo>
                <a:lnTo>
                  <a:pt x="3095" y="2054"/>
                </a:lnTo>
                <a:lnTo>
                  <a:pt x="3093" y="2068"/>
                </a:lnTo>
                <a:lnTo>
                  <a:pt x="3091" y="2087"/>
                </a:lnTo>
                <a:lnTo>
                  <a:pt x="3088" y="2104"/>
                </a:lnTo>
                <a:lnTo>
                  <a:pt x="3083" y="2123"/>
                </a:lnTo>
                <a:lnTo>
                  <a:pt x="3079" y="2143"/>
                </a:lnTo>
                <a:lnTo>
                  <a:pt x="3064" y="2143"/>
                </a:lnTo>
                <a:lnTo>
                  <a:pt x="3047" y="2143"/>
                </a:lnTo>
                <a:lnTo>
                  <a:pt x="3031" y="2145"/>
                </a:lnTo>
                <a:lnTo>
                  <a:pt x="3014" y="2150"/>
                </a:lnTo>
                <a:lnTo>
                  <a:pt x="3021" y="2133"/>
                </a:lnTo>
                <a:lnTo>
                  <a:pt x="3028" y="2116"/>
                </a:lnTo>
                <a:lnTo>
                  <a:pt x="3033" y="2100"/>
                </a:lnTo>
                <a:lnTo>
                  <a:pt x="3038" y="2085"/>
                </a:lnTo>
                <a:lnTo>
                  <a:pt x="3043" y="2068"/>
                </a:lnTo>
                <a:lnTo>
                  <a:pt x="3045" y="2054"/>
                </a:lnTo>
                <a:lnTo>
                  <a:pt x="3047" y="2037"/>
                </a:lnTo>
                <a:lnTo>
                  <a:pt x="3047" y="2023"/>
                </a:lnTo>
                <a:lnTo>
                  <a:pt x="3047" y="2008"/>
                </a:lnTo>
                <a:lnTo>
                  <a:pt x="3047" y="1994"/>
                </a:lnTo>
                <a:lnTo>
                  <a:pt x="3047" y="1980"/>
                </a:lnTo>
                <a:lnTo>
                  <a:pt x="3045" y="1965"/>
                </a:lnTo>
                <a:lnTo>
                  <a:pt x="3043" y="1951"/>
                </a:lnTo>
                <a:lnTo>
                  <a:pt x="3040" y="1939"/>
                </a:lnTo>
                <a:lnTo>
                  <a:pt x="3038" y="1924"/>
                </a:lnTo>
                <a:lnTo>
                  <a:pt x="3033" y="1912"/>
                </a:lnTo>
                <a:lnTo>
                  <a:pt x="3028" y="1898"/>
                </a:lnTo>
                <a:lnTo>
                  <a:pt x="3023" y="1886"/>
                </a:lnTo>
                <a:lnTo>
                  <a:pt x="3019" y="1871"/>
                </a:lnTo>
                <a:lnTo>
                  <a:pt x="3012" y="1860"/>
                </a:lnTo>
                <a:lnTo>
                  <a:pt x="3007" y="1847"/>
                </a:lnTo>
                <a:lnTo>
                  <a:pt x="3000" y="1833"/>
                </a:lnTo>
                <a:lnTo>
                  <a:pt x="2992" y="1821"/>
                </a:lnTo>
                <a:lnTo>
                  <a:pt x="2983" y="1809"/>
                </a:lnTo>
                <a:lnTo>
                  <a:pt x="2966" y="1783"/>
                </a:lnTo>
                <a:lnTo>
                  <a:pt x="2947" y="1759"/>
                </a:lnTo>
                <a:lnTo>
                  <a:pt x="2927" y="1735"/>
                </a:lnTo>
                <a:lnTo>
                  <a:pt x="2906" y="1708"/>
                </a:lnTo>
                <a:lnTo>
                  <a:pt x="2872" y="1742"/>
                </a:lnTo>
                <a:lnTo>
                  <a:pt x="2884" y="1759"/>
                </a:lnTo>
                <a:lnTo>
                  <a:pt x="2896" y="1773"/>
                </a:lnTo>
                <a:lnTo>
                  <a:pt x="2906" y="1790"/>
                </a:lnTo>
                <a:lnTo>
                  <a:pt x="2915" y="1807"/>
                </a:lnTo>
                <a:lnTo>
                  <a:pt x="2925" y="1826"/>
                </a:lnTo>
                <a:lnTo>
                  <a:pt x="2932" y="1843"/>
                </a:lnTo>
                <a:lnTo>
                  <a:pt x="2940" y="1862"/>
                </a:lnTo>
                <a:lnTo>
                  <a:pt x="2947" y="1881"/>
                </a:lnTo>
                <a:lnTo>
                  <a:pt x="2954" y="1903"/>
                </a:lnTo>
                <a:lnTo>
                  <a:pt x="2959" y="1922"/>
                </a:lnTo>
                <a:lnTo>
                  <a:pt x="2963" y="1941"/>
                </a:lnTo>
                <a:lnTo>
                  <a:pt x="2966" y="1960"/>
                </a:lnTo>
                <a:lnTo>
                  <a:pt x="2968" y="1980"/>
                </a:lnTo>
                <a:lnTo>
                  <a:pt x="2971" y="1999"/>
                </a:lnTo>
                <a:lnTo>
                  <a:pt x="2971" y="2018"/>
                </a:lnTo>
                <a:lnTo>
                  <a:pt x="2968" y="2037"/>
                </a:lnTo>
                <a:lnTo>
                  <a:pt x="2963" y="2037"/>
                </a:lnTo>
                <a:lnTo>
                  <a:pt x="2956" y="2037"/>
                </a:lnTo>
                <a:lnTo>
                  <a:pt x="2947" y="2037"/>
                </a:lnTo>
                <a:lnTo>
                  <a:pt x="2940" y="2040"/>
                </a:lnTo>
                <a:lnTo>
                  <a:pt x="2932" y="2042"/>
                </a:lnTo>
                <a:lnTo>
                  <a:pt x="2925" y="2044"/>
                </a:lnTo>
                <a:lnTo>
                  <a:pt x="2915" y="2049"/>
                </a:lnTo>
                <a:lnTo>
                  <a:pt x="2908" y="2051"/>
                </a:lnTo>
                <a:lnTo>
                  <a:pt x="2911" y="2032"/>
                </a:lnTo>
                <a:lnTo>
                  <a:pt x="2913" y="2013"/>
                </a:lnTo>
                <a:lnTo>
                  <a:pt x="2913" y="1994"/>
                </a:lnTo>
                <a:lnTo>
                  <a:pt x="2913" y="1977"/>
                </a:lnTo>
                <a:lnTo>
                  <a:pt x="2911" y="1960"/>
                </a:lnTo>
                <a:lnTo>
                  <a:pt x="2908" y="1941"/>
                </a:lnTo>
                <a:lnTo>
                  <a:pt x="2906" y="1924"/>
                </a:lnTo>
                <a:lnTo>
                  <a:pt x="2901" y="1910"/>
                </a:lnTo>
                <a:lnTo>
                  <a:pt x="2896" y="1893"/>
                </a:lnTo>
                <a:lnTo>
                  <a:pt x="2892" y="1876"/>
                </a:lnTo>
                <a:lnTo>
                  <a:pt x="2884" y="1862"/>
                </a:lnTo>
                <a:lnTo>
                  <a:pt x="2877" y="1845"/>
                </a:lnTo>
                <a:lnTo>
                  <a:pt x="2867" y="1828"/>
                </a:lnTo>
                <a:lnTo>
                  <a:pt x="2858" y="1811"/>
                </a:lnTo>
                <a:lnTo>
                  <a:pt x="2848" y="1795"/>
                </a:lnTo>
                <a:lnTo>
                  <a:pt x="2836" y="1778"/>
                </a:lnTo>
                <a:lnTo>
                  <a:pt x="2807" y="1809"/>
                </a:lnTo>
                <a:lnTo>
                  <a:pt x="2817" y="1843"/>
                </a:lnTo>
                <a:lnTo>
                  <a:pt x="2824" y="1871"/>
                </a:lnTo>
                <a:lnTo>
                  <a:pt x="2829" y="1898"/>
                </a:lnTo>
                <a:lnTo>
                  <a:pt x="2834" y="1922"/>
                </a:lnTo>
                <a:lnTo>
                  <a:pt x="2820" y="1924"/>
                </a:lnTo>
                <a:lnTo>
                  <a:pt x="2805" y="1927"/>
                </a:lnTo>
                <a:lnTo>
                  <a:pt x="2793" y="1934"/>
                </a:lnTo>
                <a:lnTo>
                  <a:pt x="2779" y="1939"/>
                </a:lnTo>
                <a:lnTo>
                  <a:pt x="2776" y="1917"/>
                </a:lnTo>
                <a:lnTo>
                  <a:pt x="2774" y="1895"/>
                </a:lnTo>
                <a:lnTo>
                  <a:pt x="2772" y="1874"/>
                </a:lnTo>
                <a:lnTo>
                  <a:pt x="2767" y="1855"/>
                </a:lnTo>
                <a:lnTo>
                  <a:pt x="2762" y="1835"/>
                </a:lnTo>
                <a:lnTo>
                  <a:pt x="2757" y="1816"/>
                </a:lnTo>
                <a:lnTo>
                  <a:pt x="2752" y="1800"/>
                </a:lnTo>
                <a:lnTo>
                  <a:pt x="2747" y="1783"/>
                </a:lnTo>
                <a:lnTo>
                  <a:pt x="2735" y="1754"/>
                </a:lnTo>
                <a:lnTo>
                  <a:pt x="2723" y="1730"/>
                </a:lnTo>
                <a:lnTo>
                  <a:pt x="2714" y="1711"/>
                </a:lnTo>
                <a:lnTo>
                  <a:pt x="2707" y="1696"/>
                </a:lnTo>
                <a:lnTo>
                  <a:pt x="2726" y="1687"/>
                </a:lnTo>
                <a:lnTo>
                  <a:pt x="2743" y="1677"/>
                </a:lnTo>
                <a:lnTo>
                  <a:pt x="2757" y="1670"/>
                </a:lnTo>
                <a:lnTo>
                  <a:pt x="2772" y="1663"/>
                </a:lnTo>
                <a:lnTo>
                  <a:pt x="2772" y="1670"/>
                </a:lnTo>
                <a:lnTo>
                  <a:pt x="2772" y="1680"/>
                </a:lnTo>
                <a:lnTo>
                  <a:pt x="2774" y="1691"/>
                </a:lnTo>
                <a:lnTo>
                  <a:pt x="2776" y="1703"/>
                </a:lnTo>
                <a:lnTo>
                  <a:pt x="2783" y="1730"/>
                </a:lnTo>
                <a:lnTo>
                  <a:pt x="2795" y="1761"/>
                </a:lnTo>
                <a:lnTo>
                  <a:pt x="2983" y="1574"/>
                </a:lnTo>
                <a:lnTo>
                  <a:pt x="3019" y="1617"/>
                </a:lnTo>
                <a:lnTo>
                  <a:pt x="3057" y="1660"/>
                </a:lnTo>
                <a:lnTo>
                  <a:pt x="3095" y="1706"/>
                </a:lnTo>
                <a:lnTo>
                  <a:pt x="3139" y="1751"/>
                </a:lnTo>
                <a:lnTo>
                  <a:pt x="3177" y="1792"/>
                </a:lnTo>
                <a:lnTo>
                  <a:pt x="3208" y="1828"/>
                </a:lnTo>
                <a:lnTo>
                  <a:pt x="3232" y="1855"/>
                </a:lnTo>
                <a:lnTo>
                  <a:pt x="3249" y="1874"/>
                </a:lnTo>
                <a:lnTo>
                  <a:pt x="3254" y="1881"/>
                </a:lnTo>
                <a:lnTo>
                  <a:pt x="3259" y="1888"/>
                </a:lnTo>
                <a:lnTo>
                  <a:pt x="3261" y="1895"/>
                </a:lnTo>
                <a:lnTo>
                  <a:pt x="3261" y="1905"/>
                </a:lnTo>
                <a:lnTo>
                  <a:pt x="3261" y="1912"/>
                </a:lnTo>
                <a:lnTo>
                  <a:pt x="3261" y="1922"/>
                </a:lnTo>
                <a:lnTo>
                  <a:pt x="3259" y="1929"/>
                </a:lnTo>
                <a:lnTo>
                  <a:pt x="3256" y="1939"/>
                </a:lnTo>
                <a:lnTo>
                  <a:pt x="3252" y="1948"/>
                </a:lnTo>
                <a:lnTo>
                  <a:pt x="3247" y="1958"/>
                </a:lnTo>
                <a:lnTo>
                  <a:pt x="3240" y="1967"/>
                </a:lnTo>
                <a:lnTo>
                  <a:pt x="3232" y="1980"/>
                </a:lnTo>
                <a:lnTo>
                  <a:pt x="3215" y="2003"/>
                </a:lnTo>
                <a:lnTo>
                  <a:pt x="3196" y="2030"/>
                </a:lnTo>
                <a:lnTo>
                  <a:pt x="3189" y="2025"/>
                </a:lnTo>
                <a:lnTo>
                  <a:pt x="3184" y="2020"/>
                </a:lnTo>
                <a:lnTo>
                  <a:pt x="3177" y="2018"/>
                </a:lnTo>
                <a:lnTo>
                  <a:pt x="3170" y="2015"/>
                </a:lnTo>
                <a:lnTo>
                  <a:pt x="3160" y="2013"/>
                </a:lnTo>
                <a:lnTo>
                  <a:pt x="3153" y="2011"/>
                </a:lnTo>
                <a:lnTo>
                  <a:pt x="3143" y="2008"/>
                </a:lnTo>
                <a:lnTo>
                  <a:pt x="3134" y="2008"/>
                </a:lnTo>
                <a:lnTo>
                  <a:pt x="3163" y="1984"/>
                </a:lnTo>
                <a:lnTo>
                  <a:pt x="3172" y="1972"/>
                </a:lnTo>
                <a:lnTo>
                  <a:pt x="3182" y="1963"/>
                </a:lnTo>
                <a:lnTo>
                  <a:pt x="3189" y="1955"/>
                </a:lnTo>
                <a:lnTo>
                  <a:pt x="3196" y="1946"/>
                </a:lnTo>
                <a:lnTo>
                  <a:pt x="3201" y="1941"/>
                </a:lnTo>
                <a:lnTo>
                  <a:pt x="3203" y="1936"/>
                </a:lnTo>
                <a:lnTo>
                  <a:pt x="3206" y="1931"/>
                </a:lnTo>
                <a:lnTo>
                  <a:pt x="3206" y="1927"/>
                </a:lnTo>
                <a:lnTo>
                  <a:pt x="3206" y="1922"/>
                </a:lnTo>
                <a:lnTo>
                  <a:pt x="3203" y="1915"/>
                </a:lnTo>
                <a:lnTo>
                  <a:pt x="3201" y="1910"/>
                </a:lnTo>
                <a:lnTo>
                  <a:pt x="3199" y="1903"/>
                </a:lnTo>
                <a:lnTo>
                  <a:pt x="3194" y="1898"/>
                </a:lnTo>
                <a:lnTo>
                  <a:pt x="3189" y="1891"/>
                </a:lnTo>
                <a:lnTo>
                  <a:pt x="2971" y="1646"/>
                </a:lnTo>
                <a:close/>
                <a:moveTo>
                  <a:pt x="2589" y="1948"/>
                </a:moveTo>
                <a:lnTo>
                  <a:pt x="2589" y="1955"/>
                </a:lnTo>
                <a:lnTo>
                  <a:pt x="2592" y="1963"/>
                </a:lnTo>
                <a:lnTo>
                  <a:pt x="2594" y="1970"/>
                </a:lnTo>
                <a:lnTo>
                  <a:pt x="2596" y="1977"/>
                </a:lnTo>
                <a:lnTo>
                  <a:pt x="2601" y="1984"/>
                </a:lnTo>
                <a:lnTo>
                  <a:pt x="2606" y="1994"/>
                </a:lnTo>
                <a:lnTo>
                  <a:pt x="2615" y="2011"/>
                </a:lnTo>
                <a:lnTo>
                  <a:pt x="2661" y="1965"/>
                </a:lnTo>
                <a:lnTo>
                  <a:pt x="2603" y="1905"/>
                </a:lnTo>
                <a:lnTo>
                  <a:pt x="2589" y="1893"/>
                </a:lnTo>
                <a:lnTo>
                  <a:pt x="2577" y="1881"/>
                </a:lnTo>
                <a:lnTo>
                  <a:pt x="2563" y="1871"/>
                </a:lnTo>
                <a:lnTo>
                  <a:pt x="2551" y="1862"/>
                </a:lnTo>
                <a:lnTo>
                  <a:pt x="2594" y="1819"/>
                </a:lnTo>
                <a:lnTo>
                  <a:pt x="2603" y="1831"/>
                </a:lnTo>
                <a:lnTo>
                  <a:pt x="2615" y="1843"/>
                </a:lnTo>
                <a:lnTo>
                  <a:pt x="2640" y="1869"/>
                </a:lnTo>
                <a:lnTo>
                  <a:pt x="2700" y="1927"/>
                </a:lnTo>
                <a:lnTo>
                  <a:pt x="2721" y="1905"/>
                </a:lnTo>
                <a:lnTo>
                  <a:pt x="2743" y="1879"/>
                </a:lnTo>
                <a:lnTo>
                  <a:pt x="2776" y="1912"/>
                </a:lnTo>
                <a:lnTo>
                  <a:pt x="2747" y="1936"/>
                </a:lnTo>
                <a:lnTo>
                  <a:pt x="2728" y="1955"/>
                </a:lnTo>
                <a:lnTo>
                  <a:pt x="2820" y="2049"/>
                </a:lnTo>
                <a:lnTo>
                  <a:pt x="2834" y="2027"/>
                </a:lnTo>
                <a:lnTo>
                  <a:pt x="2843" y="2011"/>
                </a:lnTo>
                <a:lnTo>
                  <a:pt x="2853" y="1991"/>
                </a:lnTo>
                <a:lnTo>
                  <a:pt x="2860" y="1977"/>
                </a:lnTo>
                <a:lnTo>
                  <a:pt x="2877" y="1991"/>
                </a:lnTo>
                <a:lnTo>
                  <a:pt x="2894" y="2006"/>
                </a:lnTo>
                <a:lnTo>
                  <a:pt x="2853" y="2080"/>
                </a:lnTo>
                <a:lnTo>
                  <a:pt x="2937" y="2164"/>
                </a:lnTo>
                <a:lnTo>
                  <a:pt x="2968" y="2195"/>
                </a:lnTo>
                <a:lnTo>
                  <a:pt x="3007" y="2231"/>
                </a:lnTo>
                <a:lnTo>
                  <a:pt x="2963" y="2275"/>
                </a:lnTo>
                <a:lnTo>
                  <a:pt x="2947" y="2255"/>
                </a:lnTo>
                <a:lnTo>
                  <a:pt x="2932" y="2236"/>
                </a:lnTo>
                <a:lnTo>
                  <a:pt x="2915" y="2220"/>
                </a:lnTo>
                <a:lnTo>
                  <a:pt x="2899" y="2200"/>
                </a:lnTo>
                <a:lnTo>
                  <a:pt x="2824" y="2126"/>
                </a:lnTo>
                <a:lnTo>
                  <a:pt x="2807" y="2155"/>
                </a:lnTo>
                <a:lnTo>
                  <a:pt x="2793" y="2181"/>
                </a:lnTo>
                <a:lnTo>
                  <a:pt x="2786" y="2195"/>
                </a:lnTo>
                <a:lnTo>
                  <a:pt x="2779" y="2210"/>
                </a:lnTo>
                <a:lnTo>
                  <a:pt x="2772" y="2227"/>
                </a:lnTo>
                <a:lnTo>
                  <a:pt x="2764" y="2243"/>
                </a:lnTo>
                <a:lnTo>
                  <a:pt x="2752" y="2239"/>
                </a:lnTo>
                <a:lnTo>
                  <a:pt x="2738" y="2234"/>
                </a:lnTo>
                <a:lnTo>
                  <a:pt x="2723" y="2229"/>
                </a:lnTo>
                <a:lnTo>
                  <a:pt x="2704" y="2224"/>
                </a:lnTo>
                <a:lnTo>
                  <a:pt x="2723" y="2200"/>
                </a:lnTo>
                <a:lnTo>
                  <a:pt x="2743" y="2171"/>
                </a:lnTo>
                <a:lnTo>
                  <a:pt x="2767" y="2138"/>
                </a:lnTo>
                <a:lnTo>
                  <a:pt x="2793" y="2097"/>
                </a:lnTo>
                <a:lnTo>
                  <a:pt x="2690" y="1994"/>
                </a:lnTo>
                <a:lnTo>
                  <a:pt x="2637" y="2044"/>
                </a:lnTo>
                <a:lnTo>
                  <a:pt x="2663" y="2087"/>
                </a:lnTo>
                <a:lnTo>
                  <a:pt x="2685" y="2128"/>
                </a:lnTo>
                <a:lnTo>
                  <a:pt x="2673" y="2135"/>
                </a:lnTo>
                <a:lnTo>
                  <a:pt x="2659" y="2143"/>
                </a:lnTo>
                <a:lnTo>
                  <a:pt x="2649" y="2150"/>
                </a:lnTo>
                <a:lnTo>
                  <a:pt x="2642" y="2155"/>
                </a:lnTo>
                <a:lnTo>
                  <a:pt x="2637" y="2160"/>
                </a:lnTo>
                <a:lnTo>
                  <a:pt x="2627" y="2133"/>
                </a:lnTo>
                <a:lnTo>
                  <a:pt x="2615" y="2107"/>
                </a:lnTo>
                <a:lnTo>
                  <a:pt x="2603" y="2085"/>
                </a:lnTo>
                <a:lnTo>
                  <a:pt x="2596" y="2073"/>
                </a:lnTo>
                <a:lnTo>
                  <a:pt x="2592" y="2063"/>
                </a:lnTo>
                <a:lnTo>
                  <a:pt x="2577" y="2042"/>
                </a:lnTo>
                <a:lnTo>
                  <a:pt x="2563" y="2023"/>
                </a:lnTo>
                <a:lnTo>
                  <a:pt x="2548" y="2006"/>
                </a:lnTo>
                <a:lnTo>
                  <a:pt x="2534" y="1989"/>
                </a:lnTo>
                <a:lnTo>
                  <a:pt x="2548" y="1980"/>
                </a:lnTo>
                <a:lnTo>
                  <a:pt x="2563" y="1970"/>
                </a:lnTo>
                <a:lnTo>
                  <a:pt x="2575" y="1960"/>
                </a:lnTo>
                <a:lnTo>
                  <a:pt x="2589" y="1948"/>
                </a:lnTo>
              </a:path>
              <a:path w="4804" h="4857">
                <a:moveTo>
                  <a:pt x="3503" y="1269"/>
                </a:moveTo>
                <a:lnTo>
                  <a:pt x="3542" y="1305"/>
                </a:lnTo>
                <a:lnTo>
                  <a:pt x="3530" y="1322"/>
                </a:lnTo>
                <a:lnTo>
                  <a:pt x="3523" y="1339"/>
                </a:lnTo>
                <a:lnTo>
                  <a:pt x="3513" y="1355"/>
                </a:lnTo>
                <a:lnTo>
                  <a:pt x="3508" y="1372"/>
                </a:lnTo>
                <a:lnTo>
                  <a:pt x="3494" y="1408"/>
                </a:lnTo>
                <a:lnTo>
                  <a:pt x="3480" y="1449"/>
                </a:lnTo>
                <a:lnTo>
                  <a:pt x="3496" y="1466"/>
                </a:lnTo>
                <a:lnTo>
                  <a:pt x="3621" y="1341"/>
                </a:lnTo>
                <a:lnTo>
                  <a:pt x="3647" y="1312"/>
                </a:lnTo>
                <a:lnTo>
                  <a:pt x="3681" y="1276"/>
                </a:lnTo>
                <a:lnTo>
                  <a:pt x="3717" y="1312"/>
                </a:lnTo>
                <a:lnTo>
                  <a:pt x="3679" y="1346"/>
                </a:lnTo>
                <a:lnTo>
                  <a:pt x="3652" y="1372"/>
                </a:lnTo>
                <a:lnTo>
                  <a:pt x="3527" y="1497"/>
                </a:lnTo>
                <a:lnTo>
                  <a:pt x="3600" y="1571"/>
                </a:lnTo>
                <a:lnTo>
                  <a:pt x="3607" y="1576"/>
                </a:lnTo>
                <a:lnTo>
                  <a:pt x="3609" y="1583"/>
                </a:lnTo>
                <a:lnTo>
                  <a:pt x="3614" y="1591"/>
                </a:lnTo>
                <a:lnTo>
                  <a:pt x="3614" y="1595"/>
                </a:lnTo>
                <a:lnTo>
                  <a:pt x="3616" y="1603"/>
                </a:lnTo>
                <a:lnTo>
                  <a:pt x="3614" y="1610"/>
                </a:lnTo>
                <a:lnTo>
                  <a:pt x="3614" y="1617"/>
                </a:lnTo>
                <a:lnTo>
                  <a:pt x="3609" y="1624"/>
                </a:lnTo>
                <a:lnTo>
                  <a:pt x="3600" y="1639"/>
                </a:lnTo>
                <a:lnTo>
                  <a:pt x="3585" y="1658"/>
                </a:lnTo>
                <a:lnTo>
                  <a:pt x="3568" y="1680"/>
                </a:lnTo>
                <a:lnTo>
                  <a:pt x="3547" y="1706"/>
                </a:lnTo>
                <a:lnTo>
                  <a:pt x="3535" y="1699"/>
                </a:lnTo>
                <a:lnTo>
                  <a:pt x="3520" y="1694"/>
                </a:lnTo>
                <a:lnTo>
                  <a:pt x="3506" y="1689"/>
                </a:lnTo>
                <a:lnTo>
                  <a:pt x="3489" y="1687"/>
                </a:lnTo>
                <a:lnTo>
                  <a:pt x="3542" y="1631"/>
                </a:lnTo>
                <a:lnTo>
                  <a:pt x="3547" y="1627"/>
                </a:lnTo>
                <a:lnTo>
                  <a:pt x="3549" y="1622"/>
                </a:lnTo>
                <a:lnTo>
                  <a:pt x="3552" y="1617"/>
                </a:lnTo>
                <a:lnTo>
                  <a:pt x="3552" y="1612"/>
                </a:lnTo>
                <a:lnTo>
                  <a:pt x="3552" y="1607"/>
                </a:lnTo>
                <a:lnTo>
                  <a:pt x="3549" y="1603"/>
                </a:lnTo>
                <a:lnTo>
                  <a:pt x="3547" y="1598"/>
                </a:lnTo>
                <a:lnTo>
                  <a:pt x="3542" y="1593"/>
                </a:lnTo>
                <a:lnTo>
                  <a:pt x="3487" y="1538"/>
                </a:lnTo>
                <a:lnTo>
                  <a:pt x="3350" y="1675"/>
                </a:lnTo>
                <a:lnTo>
                  <a:pt x="3316" y="1708"/>
                </a:lnTo>
                <a:lnTo>
                  <a:pt x="3280" y="1749"/>
                </a:lnTo>
                <a:lnTo>
                  <a:pt x="3244" y="1713"/>
                </a:lnTo>
                <a:lnTo>
                  <a:pt x="3285" y="1675"/>
                </a:lnTo>
                <a:lnTo>
                  <a:pt x="3316" y="1646"/>
                </a:lnTo>
                <a:lnTo>
                  <a:pt x="3455" y="1507"/>
                </a:lnTo>
                <a:lnTo>
                  <a:pt x="3448" y="1500"/>
                </a:lnTo>
                <a:lnTo>
                  <a:pt x="3439" y="1492"/>
                </a:lnTo>
                <a:lnTo>
                  <a:pt x="3429" y="1485"/>
                </a:lnTo>
                <a:lnTo>
                  <a:pt x="3420" y="1478"/>
                </a:lnTo>
                <a:lnTo>
                  <a:pt x="3458" y="1375"/>
                </a:lnTo>
                <a:lnTo>
                  <a:pt x="3350" y="1483"/>
                </a:lnTo>
                <a:lnTo>
                  <a:pt x="3309" y="1523"/>
                </a:lnTo>
                <a:lnTo>
                  <a:pt x="3266" y="1571"/>
                </a:lnTo>
                <a:lnTo>
                  <a:pt x="3232" y="1535"/>
                </a:lnTo>
                <a:lnTo>
                  <a:pt x="3275" y="1495"/>
                </a:lnTo>
                <a:lnTo>
                  <a:pt x="3316" y="1454"/>
                </a:lnTo>
                <a:lnTo>
                  <a:pt x="3503" y="1269"/>
                </a:lnTo>
                <a:close/>
                <a:moveTo>
                  <a:pt x="3379" y="1067"/>
                </a:moveTo>
                <a:lnTo>
                  <a:pt x="3379" y="1106"/>
                </a:lnTo>
                <a:lnTo>
                  <a:pt x="3383" y="1144"/>
                </a:lnTo>
                <a:lnTo>
                  <a:pt x="3388" y="1183"/>
                </a:lnTo>
                <a:lnTo>
                  <a:pt x="3393" y="1219"/>
                </a:lnTo>
                <a:lnTo>
                  <a:pt x="3503" y="1108"/>
                </a:lnTo>
                <a:lnTo>
                  <a:pt x="3511" y="1118"/>
                </a:lnTo>
                <a:lnTo>
                  <a:pt x="3520" y="1127"/>
                </a:lnTo>
                <a:lnTo>
                  <a:pt x="3540" y="1147"/>
                </a:lnTo>
                <a:lnTo>
                  <a:pt x="3561" y="1168"/>
                </a:lnTo>
                <a:lnTo>
                  <a:pt x="3583" y="1187"/>
                </a:lnTo>
                <a:lnTo>
                  <a:pt x="3540" y="1228"/>
                </a:lnTo>
                <a:lnTo>
                  <a:pt x="3492" y="1180"/>
                </a:lnTo>
                <a:lnTo>
                  <a:pt x="3148" y="1523"/>
                </a:lnTo>
                <a:lnTo>
                  <a:pt x="3199" y="1574"/>
                </a:lnTo>
                <a:lnTo>
                  <a:pt x="3155" y="1617"/>
                </a:lnTo>
                <a:lnTo>
                  <a:pt x="3136" y="1593"/>
                </a:lnTo>
                <a:lnTo>
                  <a:pt x="3115" y="1571"/>
                </a:lnTo>
                <a:lnTo>
                  <a:pt x="3095" y="1552"/>
                </a:lnTo>
                <a:lnTo>
                  <a:pt x="3086" y="1543"/>
                </a:lnTo>
                <a:lnTo>
                  <a:pt x="3076" y="1535"/>
                </a:lnTo>
                <a:lnTo>
                  <a:pt x="3352" y="1260"/>
                </a:lnTo>
                <a:lnTo>
                  <a:pt x="3333" y="1173"/>
                </a:lnTo>
                <a:lnTo>
                  <a:pt x="3326" y="1151"/>
                </a:lnTo>
                <a:lnTo>
                  <a:pt x="3321" y="1132"/>
                </a:lnTo>
                <a:lnTo>
                  <a:pt x="3314" y="1111"/>
                </a:lnTo>
                <a:lnTo>
                  <a:pt x="3304" y="1094"/>
                </a:lnTo>
                <a:lnTo>
                  <a:pt x="3347" y="1080"/>
                </a:lnTo>
                <a:lnTo>
                  <a:pt x="3379" y="1067"/>
                </a:lnTo>
                <a:close/>
                <a:moveTo>
                  <a:pt x="3170" y="1240"/>
                </a:moveTo>
                <a:lnTo>
                  <a:pt x="3206" y="1243"/>
                </a:lnTo>
                <a:lnTo>
                  <a:pt x="3237" y="1245"/>
                </a:lnTo>
                <a:lnTo>
                  <a:pt x="3263" y="1247"/>
                </a:lnTo>
                <a:lnTo>
                  <a:pt x="3280" y="1252"/>
                </a:lnTo>
                <a:lnTo>
                  <a:pt x="3275" y="1283"/>
                </a:lnTo>
                <a:lnTo>
                  <a:pt x="3266" y="1312"/>
                </a:lnTo>
                <a:lnTo>
                  <a:pt x="3244" y="1307"/>
                </a:lnTo>
                <a:lnTo>
                  <a:pt x="3215" y="1303"/>
                </a:lnTo>
                <a:lnTo>
                  <a:pt x="3187" y="1298"/>
                </a:lnTo>
                <a:lnTo>
                  <a:pt x="3155" y="1295"/>
                </a:lnTo>
                <a:lnTo>
                  <a:pt x="3163" y="1267"/>
                </a:lnTo>
                <a:lnTo>
                  <a:pt x="3170" y="1240"/>
                </a:lnTo>
                <a:close/>
                <a:moveTo>
                  <a:pt x="3047" y="1387"/>
                </a:moveTo>
                <a:lnTo>
                  <a:pt x="3076" y="1384"/>
                </a:lnTo>
                <a:lnTo>
                  <a:pt x="3107" y="1382"/>
                </a:lnTo>
                <a:lnTo>
                  <a:pt x="3136" y="1380"/>
                </a:lnTo>
                <a:lnTo>
                  <a:pt x="3163" y="1380"/>
                </a:lnTo>
                <a:lnTo>
                  <a:pt x="3160" y="1399"/>
                </a:lnTo>
                <a:lnTo>
                  <a:pt x="3158" y="1413"/>
                </a:lnTo>
                <a:lnTo>
                  <a:pt x="3155" y="1427"/>
                </a:lnTo>
                <a:lnTo>
                  <a:pt x="3155" y="1442"/>
                </a:lnTo>
                <a:lnTo>
                  <a:pt x="3141" y="1440"/>
                </a:lnTo>
                <a:lnTo>
                  <a:pt x="3127" y="1437"/>
                </a:lnTo>
                <a:lnTo>
                  <a:pt x="3112" y="1437"/>
                </a:lnTo>
                <a:lnTo>
                  <a:pt x="3098" y="1437"/>
                </a:lnTo>
                <a:lnTo>
                  <a:pt x="3081" y="1437"/>
                </a:lnTo>
                <a:lnTo>
                  <a:pt x="3067" y="1440"/>
                </a:lnTo>
                <a:lnTo>
                  <a:pt x="3052" y="1440"/>
                </a:lnTo>
                <a:lnTo>
                  <a:pt x="3038" y="1442"/>
                </a:lnTo>
                <a:lnTo>
                  <a:pt x="3043" y="1411"/>
                </a:lnTo>
                <a:lnTo>
                  <a:pt x="3045" y="1399"/>
                </a:lnTo>
                <a:lnTo>
                  <a:pt x="3047" y="1387"/>
                </a:lnTo>
              </a:path>
              <a:path w="4804" h="4857">
                <a:moveTo>
                  <a:pt x="3883" y="592"/>
                </a:moveTo>
                <a:lnTo>
                  <a:pt x="3926" y="640"/>
                </a:lnTo>
                <a:lnTo>
                  <a:pt x="3964" y="679"/>
                </a:lnTo>
                <a:lnTo>
                  <a:pt x="4197" y="911"/>
                </a:lnTo>
                <a:lnTo>
                  <a:pt x="4202" y="916"/>
                </a:lnTo>
                <a:lnTo>
                  <a:pt x="4207" y="919"/>
                </a:lnTo>
                <a:lnTo>
                  <a:pt x="4212" y="924"/>
                </a:lnTo>
                <a:lnTo>
                  <a:pt x="4216" y="926"/>
                </a:lnTo>
                <a:lnTo>
                  <a:pt x="4221" y="926"/>
                </a:lnTo>
                <a:lnTo>
                  <a:pt x="4226" y="926"/>
                </a:lnTo>
                <a:lnTo>
                  <a:pt x="4231" y="926"/>
                </a:lnTo>
                <a:lnTo>
                  <a:pt x="4233" y="924"/>
                </a:lnTo>
                <a:lnTo>
                  <a:pt x="4240" y="919"/>
                </a:lnTo>
                <a:lnTo>
                  <a:pt x="4245" y="914"/>
                </a:lnTo>
                <a:lnTo>
                  <a:pt x="4250" y="909"/>
                </a:lnTo>
                <a:lnTo>
                  <a:pt x="4254" y="904"/>
                </a:lnTo>
                <a:lnTo>
                  <a:pt x="4255" y="902"/>
                </a:lnTo>
                <a:lnTo>
                  <a:pt x="4257" y="900"/>
                </a:lnTo>
                <a:lnTo>
                  <a:pt x="4257" y="897"/>
                </a:lnTo>
                <a:lnTo>
                  <a:pt x="4257" y="895"/>
                </a:lnTo>
                <a:lnTo>
                  <a:pt x="4257" y="887"/>
                </a:lnTo>
                <a:lnTo>
                  <a:pt x="4252" y="880"/>
                </a:lnTo>
                <a:lnTo>
                  <a:pt x="4247" y="873"/>
                </a:lnTo>
                <a:lnTo>
                  <a:pt x="4240" y="864"/>
                </a:lnTo>
                <a:lnTo>
                  <a:pt x="4231" y="854"/>
                </a:lnTo>
                <a:lnTo>
                  <a:pt x="4221" y="844"/>
                </a:lnTo>
                <a:lnTo>
                  <a:pt x="4236" y="837"/>
                </a:lnTo>
                <a:lnTo>
                  <a:pt x="4247" y="832"/>
                </a:lnTo>
                <a:lnTo>
                  <a:pt x="4262" y="825"/>
                </a:lnTo>
                <a:lnTo>
                  <a:pt x="4276" y="815"/>
                </a:lnTo>
                <a:lnTo>
                  <a:pt x="4291" y="837"/>
                </a:lnTo>
                <a:lnTo>
                  <a:pt x="4300" y="854"/>
                </a:lnTo>
                <a:lnTo>
                  <a:pt x="4307" y="871"/>
                </a:lnTo>
                <a:lnTo>
                  <a:pt x="4310" y="875"/>
                </a:lnTo>
                <a:lnTo>
                  <a:pt x="4310" y="883"/>
                </a:lnTo>
                <a:lnTo>
                  <a:pt x="4312" y="887"/>
                </a:lnTo>
                <a:lnTo>
                  <a:pt x="4312" y="892"/>
                </a:lnTo>
                <a:lnTo>
                  <a:pt x="4312" y="897"/>
                </a:lnTo>
                <a:lnTo>
                  <a:pt x="4310" y="902"/>
                </a:lnTo>
                <a:lnTo>
                  <a:pt x="4307" y="907"/>
                </a:lnTo>
                <a:lnTo>
                  <a:pt x="4305" y="911"/>
                </a:lnTo>
                <a:lnTo>
                  <a:pt x="4303" y="916"/>
                </a:lnTo>
                <a:lnTo>
                  <a:pt x="4298" y="919"/>
                </a:lnTo>
                <a:lnTo>
                  <a:pt x="4255" y="962"/>
                </a:lnTo>
                <a:lnTo>
                  <a:pt x="4250" y="967"/>
                </a:lnTo>
                <a:lnTo>
                  <a:pt x="4245" y="971"/>
                </a:lnTo>
                <a:lnTo>
                  <a:pt x="4238" y="976"/>
                </a:lnTo>
                <a:lnTo>
                  <a:pt x="4233" y="979"/>
                </a:lnTo>
                <a:lnTo>
                  <a:pt x="4228" y="984"/>
                </a:lnTo>
                <a:lnTo>
                  <a:pt x="4221" y="984"/>
                </a:lnTo>
                <a:lnTo>
                  <a:pt x="4216" y="986"/>
                </a:lnTo>
                <a:lnTo>
                  <a:pt x="4212" y="986"/>
                </a:lnTo>
                <a:lnTo>
                  <a:pt x="4207" y="986"/>
                </a:lnTo>
                <a:lnTo>
                  <a:pt x="4199" y="986"/>
                </a:lnTo>
                <a:lnTo>
                  <a:pt x="4195" y="984"/>
                </a:lnTo>
                <a:lnTo>
                  <a:pt x="4187" y="979"/>
                </a:lnTo>
                <a:lnTo>
                  <a:pt x="4183" y="974"/>
                </a:lnTo>
                <a:lnTo>
                  <a:pt x="4176" y="969"/>
                </a:lnTo>
                <a:lnTo>
                  <a:pt x="4168" y="962"/>
                </a:lnTo>
                <a:lnTo>
                  <a:pt x="4161" y="955"/>
                </a:lnTo>
                <a:lnTo>
                  <a:pt x="3871" y="664"/>
                </a:lnTo>
                <a:lnTo>
                  <a:pt x="3794" y="739"/>
                </a:lnTo>
                <a:lnTo>
                  <a:pt x="3842" y="787"/>
                </a:lnTo>
                <a:lnTo>
                  <a:pt x="3885" y="830"/>
                </a:lnTo>
                <a:lnTo>
                  <a:pt x="3919" y="868"/>
                </a:lnTo>
                <a:lnTo>
                  <a:pt x="3950" y="900"/>
                </a:lnTo>
                <a:lnTo>
                  <a:pt x="3962" y="914"/>
                </a:lnTo>
                <a:lnTo>
                  <a:pt x="3974" y="928"/>
                </a:lnTo>
                <a:lnTo>
                  <a:pt x="3986" y="945"/>
                </a:lnTo>
                <a:lnTo>
                  <a:pt x="3996" y="960"/>
                </a:lnTo>
                <a:lnTo>
                  <a:pt x="4007" y="974"/>
                </a:lnTo>
                <a:lnTo>
                  <a:pt x="4017" y="988"/>
                </a:lnTo>
                <a:lnTo>
                  <a:pt x="4024" y="1005"/>
                </a:lnTo>
                <a:lnTo>
                  <a:pt x="4034" y="1020"/>
                </a:lnTo>
                <a:lnTo>
                  <a:pt x="4041" y="1034"/>
                </a:lnTo>
                <a:lnTo>
                  <a:pt x="4046" y="1051"/>
                </a:lnTo>
                <a:lnTo>
                  <a:pt x="4051" y="1067"/>
                </a:lnTo>
                <a:lnTo>
                  <a:pt x="4056" y="1087"/>
                </a:lnTo>
                <a:lnTo>
                  <a:pt x="4060" y="1106"/>
                </a:lnTo>
                <a:lnTo>
                  <a:pt x="4063" y="1125"/>
                </a:lnTo>
                <a:lnTo>
                  <a:pt x="4065" y="1147"/>
                </a:lnTo>
                <a:lnTo>
                  <a:pt x="4065" y="1168"/>
                </a:lnTo>
                <a:lnTo>
                  <a:pt x="4053" y="1171"/>
                </a:lnTo>
                <a:lnTo>
                  <a:pt x="4039" y="1171"/>
                </a:lnTo>
                <a:lnTo>
                  <a:pt x="4022" y="1173"/>
                </a:lnTo>
                <a:lnTo>
                  <a:pt x="4003" y="1175"/>
                </a:lnTo>
                <a:lnTo>
                  <a:pt x="4003" y="1166"/>
                </a:lnTo>
                <a:lnTo>
                  <a:pt x="4005" y="1154"/>
                </a:lnTo>
                <a:lnTo>
                  <a:pt x="4005" y="1142"/>
                </a:lnTo>
                <a:lnTo>
                  <a:pt x="4005" y="1130"/>
                </a:lnTo>
                <a:lnTo>
                  <a:pt x="4005" y="1118"/>
                </a:lnTo>
                <a:lnTo>
                  <a:pt x="4003" y="1106"/>
                </a:lnTo>
                <a:lnTo>
                  <a:pt x="4000" y="1096"/>
                </a:lnTo>
                <a:lnTo>
                  <a:pt x="3998" y="1084"/>
                </a:lnTo>
                <a:lnTo>
                  <a:pt x="3991" y="1063"/>
                </a:lnTo>
                <a:lnTo>
                  <a:pt x="3983" y="1041"/>
                </a:lnTo>
                <a:lnTo>
                  <a:pt x="3979" y="1031"/>
                </a:lnTo>
                <a:lnTo>
                  <a:pt x="3974" y="1022"/>
                </a:lnTo>
                <a:lnTo>
                  <a:pt x="3969" y="1012"/>
                </a:lnTo>
                <a:lnTo>
                  <a:pt x="3962" y="1003"/>
                </a:lnTo>
                <a:lnTo>
                  <a:pt x="3950" y="984"/>
                </a:lnTo>
                <a:lnTo>
                  <a:pt x="3936" y="967"/>
                </a:lnTo>
                <a:lnTo>
                  <a:pt x="3921" y="947"/>
                </a:lnTo>
                <a:lnTo>
                  <a:pt x="3907" y="931"/>
                </a:lnTo>
                <a:lnTo>
                  <a:pt x="3890" y="911"/>
                </a:lnTo>
                <a:lnTo>
                  <a:pt x="3868" y="890"/>
                </a:lnTo>
                <a:lnTo>
                  <a:pt x="3847" y="868"/>
                </a:lnTo>
                <a:lnTo>
                  <a:pt x="3823" y="842"/>
                </a:lnTo>
                <a:lnTo>
                  <a:pt x="3772" y="791"/>
                </a:lnTo>
                <a:lnTo>
                  <a:pt x="3748" y="770"/>
                </a:lnTo>
                <a:lnTo>
                  <a:pt x="3724" y="748"/>
                </a:lnTo>
                <a:lnTo>
                  <a:pt x="3883" y="592"/>
                </a:lnTo>
                <a:close/>
                <a:moveTo>
                  <a:pt x="3794" y="971"/>
                </a:moveTo>
                <a:lnTo>
                  <a:pt x="3856" y="979"/>
                </a:lnTo>
                <a:lnTo>
                  <a:pt x="3902" y="986"/>
                </a:lnTo>
                <a:lnTo>
                  <a:pt x="3897" y="1012"/>
                </a:lnTo>
                <a:lnTo>
                  <a:pt x="3890" y="1041"/>
                </a:lnTo>
                <a:lnTo>
                  <a:pt x="3871" y="1036"/>
                </a:lnTo>
                <a:lnTo>
                  <a:pt x="3847" y="1031"/>
                </a:lnTo>
                <a:lnTo>
                  <a:pt x="3818" y="1027"/>
                </a:lnTo>
                <a:lnTo>
                  <a:pt x="3787" y="1022"/>
                </a:lnTo>
                <a:lnTo>
                  <a:pt x="3916" y="1151"/>
                </a:lnTo>
                <a:lnTo>
                  <a:pt x="3955" y="1187"/>
                </a:lnTo>
                <a:lnTo>
                  <a:pt x="3998" y="1228"/>
                </a:lnTo>
                <a:lnTo>
                  <a:pt x="3955" y="1274"/>
                </a:lnTo>
                <a:lnTo>
                  <a:pt x="3914" y="1228"/>
                </a:lnTo>
                <a:lnTo>
                  <a:pt x="3878" y="1190"/>
                </a:lnTo>
                <a:lnTo>
                  <a:pt x="3763" y="1077"/>
                </a:lnTo>
                <a:lnTo>
                  <a:pt x="3770" y="1096"/>
                </a:lnTo>
                <a:lnTo>
                  <a:pt x="3779" y="1113"/>
                </a:lnTo>
                <a:lnTo>
                  <a:pt x="3784" y="1132"/>
                </a:lnTo>
                <a:lnTo>
                  <a:pt x="3792" y="1149"/>
                </a:lnTo>
                <a:lnTo>
                  <a:pt x="3796" y="1168"/>
                </a:lnTo>
                <a:lnTo>
                  <a:pt x="3803" y="1190"/>
                </a:lnTo>
                <a:lnTo>
                  <a:pt x="3808" y="1214"/>
                </a:lnTo>
                <a:lnTo>
                  <a:pt x="3813" y="1238"/>
                </a:lnTo>
                <a:lnTo>
                  <a:pt x="3779" y="1238"/>
                </a:lnTo>
                <a:lnTo>
                  <a:pt x="3765" y="1240"/>
                </a:lnTo>
                <a:lnTo>
                  <a:pt x="3751" y="1240"/>
                </a:lnTo>
                <a:lnTo>
                  <a:pt x="3751" y="1233"/>
                </a:lnTo>
                <a:lnTo>
                  <a:pt x="3751" y="1223"/>
                </a:lnTo>
                <a:lnTo>
                  <a:pt x="3746" y="1200"/>
                </a:lnTo>
                <a:lnTo>
                  <a:pt x="3741" y="1171"/>
                </a:lnTo>
                <a:lnTo>
                  <a:pt x="3732" y="1137"/>
                </a:lnTo>
                <a:lnTo>
                  <a:pt x="3727" y="1118"/>
                </a:lnTo>
                <a:lnTo>
                  <a:pt x="3720" y="1101"/>
                </a:lnTo>
                <a:lnTo>
                  <a:pt x="3712" y="1084"/>
                </a:lnTo>
                <a:lnTo>
                  <a:pt x="3705" y="1065"/>
                </a:lnTo>
                <a:lnTo>
                  <a:pt x="3698" y="1048"/>
                </a:lnTo>
                <a:lnTo>
                  <a:pt x="3688" y="1029"/>
                </a:lnTo>
                <a:lnTo>
                  <a:pt x="3679" y="1012"/>
                </a:lnTo>
                <a:lnTo>
                  <a:pt x="3667" y="993"/>
                </a:lnTo>
                <a:lnTo>
                  <a:pt x="3655" y="1005"/>
                </a:lnTo>
                <a:lnTo>
                  <a:pt x="3643" y="1020"/>
                </a:lnTo>
                <a:lnTo>
                  <a:pt x="3628" y="1034"/>
                </a:lnTo>
                <a:lnTo>
                  <a:pt x="3616" y="1051"/>
                </a:lnTo>
                <a:lnTo>
                  <a:pt x="3604" y="1065"/>
                </a:lnTo>
                <a:lnTo>
                  <a:pt x="3571" y="1031"/>
                </a:lnTo>
                <a:lnTo>
                  <a:pt x="3600" y="1005"/>
                </a:lnTo>
                <a:lnTo>
                  <a:pt x="3626" y="979"/>
                </a:lnTo>
                <a:lnTo>
                  <a:pt x="3645" y="960"/>
                </a:lnTo>
                <a:lnTo>
                  <a:pt x="3609" y="924"/>
                </a:lnTo>
                <a:lnTo>
                  <a:pt x="3580" y="897"/>
                </a:lnTo>
                <a:lnTo>
                  <a:pt x="3554" y="873"/>
                </a:lnTo>
                <a:lnTo>
                  <a:pt x="3600" y="827"/>
                </a:lnTo>
                <a:lnTo>
                  <a:pt x="3609" y="840"/>
                </a:lnTo>
                <a:lnTo>
                  <a:pt x="3619" y="851"/>
                </a:lnTo>
                <a:lnTo>
                  <a:pt x="3633" y="868"/>
                </a:lnTo>
                <a:lnTo>
                  <a:pt x="3650" y="885"/>
                </a:lnTo>
                <a:lnTo>
                  <a:pt x="3686" y="919"/>
                </a:lnTo>
                <a:lnTo>
                  <a:pt x="3707" y="897"/>
                </a:lnTo>
                <a:lnTo>
                  <a:pt x="3729" y="873"/>
                </a:lnTo>
                <a:lnTo>
                  <a:pt x="3756" y="847"/>
                </a:lnTo>
                <a:lnTo>
                  <a:pt x="3787" y="878"/>
                </a:lnTo>
                <a:lnTo>
                  <a:pt x="3746" y="916"/>
                </a:lnTo>
                <a:lnTo>
                  <a:pt x="3712" y="947"/>
                </a:lnTo>
                <a:lnTo>
                  <a:pt x="3784" y="1020"/>
                </a:lnTo>
                <a:lnTo>
                  <a:pt x="3789" y="998"/>
                </a:lnTo>
                <a:lnTo>
                  <a:pt x="3794" y="971"/>
                </a:lnTo>
              </a:path>
              <a:path w="4804" h="4857">
                <a:moveTo>
                  <a:pt x="4101" y="393"/>
                </a:moveTo>
                <a:lnTo>
                  <a:pt x="4108" y="422"/>
                </a:lnTo>
                <a:lnTo>
                  <a:pt x="4116" y="446"/>
                </a:lnTo>
                <a:lnTo>
                  <a:pt x="4173" y="388"/>
                </a:lnTo>
                <a:lnTo>
                  <a:pt x="4152" y="369"/>
                </a:lnTo>
                <a:lnTo>
                  <a:pt x="4132" y="350"/>
                </a:lnTo>
                <a:lnTo>
                  <a:pt x="4116" y="335"/>
                </a:lnTo>
                <a:lnTo>
                  <a:pt x="4101" y="321"/>
                </a:lnTo>
                <a:lnTo>
                  <a:pt x="4147" y="275"/>
                </a:lnTo>
                <a:lnTo>
                  <a:pt x="4159" y="290"/>
                </a:lnTo>
                <a:lnTo>
                  <a:pt x="4176" y="307"/>
                </a:lnTo>
                <a:lnTo>
                  <a:pt x="4192" y="326"/>
                </a:lnTo>
                <a:lnTo>
                  <a:pt x="4214" y="347"/>
                </a:lnTo>
                <a:lnTo>
                  <a:pt x="4245" y="319"/>
                </a:lnTo>
                <a:lnTo>
                  <a:pt x="4281" y="280"/>
                </a:lnTo>
                <a:lnTo>
                  <a:pt x="4298" y="261"/>
                </a:lnTo>
                <a:lnTo>
                  <a:pt x="4315" y="244"/>
                </a:lnTo>
                <a:lnTo>
                  <a:pt x="4346" y="275"/>
                </a:lnTo>
                <a:lnTo>
                  <a:pt x="4332" y="290"/>
                </a:lnTo>
                <a:lnTo>
                  <a:pt x="4312" y="307"/>
                </a:lnTo>
                <a:lnTo>
                  <a:pt x="4296" y="324"/>
                </a:lnTo>
                <a:lnTo>
                  <a:pt x="4274" y="345"/>
                </a:lnTo>
                <a:lnTo>
                  <a:pt x="4243" y="376"/>
                </a:lnTo>
                <a:lnTo>
                  <a:pt x="4296" y="427"/>
                </a:lnTo>
                <a:lnTo>
                  <a:pt x="4343" y="379"/>
                </a:lnTo>
                <a:lnTo>
                  <a:pt x="4375" y="347"/>
                </a:lnTo>
                <a:lnTo>
                  <a:pt x="4406" y="311"/>
                </a:lnTo>
                <a:lnTo>
                  <a:pt x="4437" y="343"/>
                </a:lnTo>
                <a:lnTo>
                  <a:pt x="4322" y="455"/>
                </a:lnTo>
                <a:lnTo>
                  <a:pt x="4372" y="504"/>
                </a:lnTo>
                <a:lnTo>
                  <a:pt x="4478" y="398"/>
                </a:lnTo>
                <a:lnTo>
                  <a:pt x="4502" y="424"/>
                </a:lnTo>
                <a:lnTo>
                  <a:pt x="4536" y="458"/>
                </a:lnTo>
                <a:lnTo>
                  <a:pt x="4564" y="491"/>
                </a:lnTo>
                <a:lnTo>
                  <a:pt x="4583" y="511"/>
                </a:lnTo>
                <a:lnTo>
                  <a:pt x="4586" y="515"/>
                </a:lnTo>
                <a:lnTo>
                  <a:pt x="4588" y="518"/>
                </a:lnTo>
                <a:lnTo>
                  <a:pt x="4588" y="523"/>
                </a:lnTo>
                <a:lnTo>
                  <a:pt x="4591" y="527"/>
                </a:lnTo>
                <a:lnTo>
                  <a:pt x="4591" y="532"/>
                </a:lnTo>
                <a:lnTo>
                  <a:pt x="4588" y="537"/>
                </a:lnTo>
                <a:lnTo>
                  <a:pt x="4588" y="542"/>
                </a:lnTo>
                <a:lnTo>
                  <a:pt x="4586" y="547"/>
                </a:lnTo>
                <a:lnTo>
                  <a:pt x="4581" y="559"/>
                </a:lnTo>
                <a:lnTo>
                  <a:pt x="4572" y="573"/>
                </a:lnTo>
                <a:lnTo>
                  <a:pt x="4562" y="587"/>
                </a:lnTo>
                <a:lnTo>
                  <a:pt x="4552" y="604"/>
                </a:lnTo>
                <a:lnTo>
                  <a:pt x="4540" y="597"/>
                </a:lnTo>
                <a:lnTo>
                  <a:pt x="4526" y="590"/>
                </a:lnTo>
                <a:lnTo>
                  <a:pt x="4512" y="585"/>
                </a:lnTo>
                <a:lnTo>
                  <a:pt x="4497" y="578"/>
                </a:lnTo>
                <a:lnTo>
                  <a:pt x="4509" y="566"/>
                </a:lnTo>
                <a:lnTo>
                  <a:pt x="4516" y="556"/>
                </a:lnTo>
                <a:lnTo>
                  <a:pt x="4523" y="549"/>
                </a:lnTo>
                <a:lnTo>
                  <a:pt x="4526" y="544"/>
                </a:lnTo>
                <a:lnTo>
                  <a:pt x="4526" y="542"/>
                </a:lnTo>
                <a:lnTo>
                  <a:pt x="4526" y="537"/>
                </a:lnTo>
                <a:lnTo>
                  <a:pt x="4523" y="535"/>
                </a:lnTo>
                <a:lnTo>
                  <a:pt x="4521" y="530"/>
                </a:lnTo>
                <a:lnTo>
                  <a:pt x="4514" y="523"/>
                </a:lnTo>
                <a:lnTo>
                  <a:pt x="4504" y="511"/>
                </a:lnTo>
                <a:lnTo>
                  <a:pt x="4463" y="470"/>
                </a:lnTo>
                <a:lnTo>
                  <a:pt x="4399" y="532"/>
                </a:lnTo>
                <a:lnTo>
                  <a:pt x="4497" y="631"/>
                </a:lnTo>
                <a:lnTo>
                  <a:pt x="4526" y="657"/>
                </a:lnTo>
                <a:lnTo>
                  <a:pt x="4540" y="669"/>
                </a:lnTo>
                <a:lnTo>
                  <a:pt x="4552" y="681"/>
                </a:lnTo>
                <a:lnTo>
                  <a:pt x="4507" y="727"/>
                </a:lnTo>
                <a:lnTo>
                  <a:pt x="4478" y="695"/>
                </a:lnTo>
                <a:lnTo>
                  <a:pt x="4456" y="671"/>
                </a:lnTo>
                <a:lnTo>
                  <a:pt x="4358" y="575"/>
                </a:lnTo>
                <a:lnTo>
                  <a:pt x="4296" y="635"/>
                </a:lnTo>
                <a:lnTo>
                  <a:pt x="4408" y="748"/>
                </a:lnTo>
                <a:lnTo>
                  <a:pt x="4367" y="789"/>
                </a:lnTo>
                <a:lnTo>
                  <a:pt x="4343" y="765"/>
                </a:lnTo>
                <a:lnTo>
                  <a:pt x="4319" y="741"/>
                </a:lnTo>
                <a:lnTo>
                  <a:pt x="4281" y="700"/>
                </a:lnTo>
                <a:lnTo>
                  <a:pt x="4264" y="686"/>
                </a:lnTo>
                <a:lnTo>
                  <a:pt x="4250" y="671"/>
                </a:lnTo>
                <a:lnTo>
                  <a:pt x="4238" y="660"/>
                </a:lnTo>
                <a:lnTo>
                  <a:pt x="4226" y="650"/>
                </a:lnTo>
                <a:lnTo>
                  <a:pt x="4329" y="547"/>
                </a:lnTo>
                <a:lnTo>
                  <a:pt x="4281" y="499"/>
                </a:lnTo>
                <a:lnTo>
                  <a:pt x="4219" y="561"/>
                </a:lnTo>
                <a:lnTo>
                  <a:pt x="4185" y="595"/>
                </a:lnTo>
                <a:lnTo>
                  <a:pt x="4171" y="611"/>
                </a:lnTo>
                <a:lnTo>
                  <a:pt x="4159" y="626"/>
                </a:lnTo>
                <a:lnTo>
                  <a:pt x="4125" y="592"/>
                </a:lnTo>
                <a:lnTo>
                  <a:pt x="4139" y="580"/>
                </a:lnTo>
                <a:lnTo>
                  <a:pt x="4156" y="566"/>
                </a:lnTo>
                <a:lnTo>
                  <a:pt x="4190" y="532"/>
                </a:lnTo>
                <a:lnTo>
                  <a:pt x="4252" y="470"/>
                </a:lnTo>
                <a:lnTo>
                  <a:pt x="4202" y="417"/>
                </a:lnTo>
                <a:lnTo>
                  <a:pt x="4132" y="487"/>
                </a:lnTo>
                <a:lnTo>
                  <a:pt x="4137" y="504"/>
                </a:lnTo>
                <a:lnTo>
                  <a:pt x="4142" y="518"/>
                </a:lnTo>
                <a:lnTo>
                  <a:pt x="4144" y="530"/>
                </a:lnTo>
                <a:lnTo>
                  <a:pt x="4147" y="542"/>
                </a:lnTo>
                <a:lnTo>
                  <a:pt x="4132" y="547"/>
                </a:lnTo>
                <a:lnTo>
                  <a:pt x="4120" y="551"/>
                </a:lnTo>
                <a:lnTo>
                  <a:pt x="4106" y="556"/>
                </a:lnTo>
                <a:lnTo>
                  <a:pt x="4094" y="561"/>
                </a:lnTo>
                <a:lnTo>
                  <a:pt x="4092" y="544"/>
                </a:lnTo>
                <a:lnTo>
                  <a:pt x="4087" y="530"/>
                </a:lnTo>
                <a:lnTo>
                  <a:pt x="4082" y="513"/>
                </a:lnTo>
                <a:lnTo>
                  <a:pt x="4077" y="496"/>
                </a:lnTo>
                <a:lnTo>
                  <a:pt x="4070" y="480"/>
                </a:lnTo>
                <a:lnTo>
                  <a:pt x="4063" y="463"/>
                </a:lnTo>
                <a:lnTo>
                  <a:pt x="4053" y="444"/>
                </a:lnTo>
                <a:lnTo>
                  <a:pt x="4043" y="427"/>
                </a:lnTo>
                <a:lnTo>
                  <a:pt x="4056" y="420"/>
                </a:lnTo>
                <a:lnTo>
                  <a:pt x="4070" y="412"/>
                </a:lnTo>
                <a:lnTo>
                  <a:pt x="4087" y="403"/>
                </a:lnTo>
                <a:lnTo>
                  <a:pt x="4101" y="393"/>
                </a:lnTo>
                <a:close/>
                <a:moveTo>
                  <a:pt x="4430" y="0"/>
                </a:moveTo>
                <a:lnTo>
                  <a:pt x="4439" y="9"/>
                </a:lnTo>
                <a:lnTo>
                  <a:pt x="4452" y="24"/>
                </a:lnTo>
                <a:lnTo>
                  <a:pt x="4466" y="38"/>
                </a:lnTo>
                <a:lnTo>
                  <a:pt x="4480" y="52"/>
                </a:lnTo>
                <a:lnTo>
                  <a:pt x="4790" y="362"/>
                </a:lnTo>
                <a:lnTo>
                  <a:pt x="4795" y="367"/>
                </a:lnTo>
                <a:lnTo>
                  <a:pt x="4799" y="374"/>
                </a:lnTo>
                <a:lnTo>
                  <a:pt x="4802" y="381"/>
                </a:lnTo>
                <a:lnTo>
                  <a:pt x="4804" y="386"/>
                </a:lnTo>
                <a:lnTo>
                  <a:pt x="4804" y="393"/>
                </a:lnTo>
                <a:lnTo>
                  <a:pt x="4804" y="400"/>
                </a:lnTo>
                <a:lnTo>
                  <a:pt x="4802" y="405"/>
                </a:lnTo>
                <a:lnTo>
                  <a:pt x="4799" y="412"/>
                </a:lnTo>
                <a:lnTo>
                  <a:pt x="4790" y="427"/>
                </a:lnTo>
                <a:lnTo>
                  <a:pt x="4780" y="444"/>
                </a:lnTo>
                <a:lnTo>
                  <a:pt x="4766" y="463"/>
                </a:lnTo>
                <a:lnTo>
                  <a:pt x="4749" y="484"/>
                </a:lnTo>
                <a:lnTo>
                  <a:pt x="4735" y="477"/>
                </a:lnTo>
                <a:lnTo>
                  <a:pt x="4720" y="470"/>
                </a:lnTo>
                <a:lnTo>
                  <a:pt x="4706" y="465"/>
                </a:lnTo>
                <a:lnTo>
                  <a:pt x="4694" y="460"/>
                </a:lnTo>
                <a:lnTo>
                  <a:pt x="4708" y="444"/>
                </a:lnTo>
                <a:lnTo>
                  <a:pt x="4720" y="431"/>
                </a:lnTo>
                <a:lnTo>
                  <a:pt x="4730" y="422"/>
                </a:lnTo>
                <a:lnTo>
                  <a:pt x="4737" y="412"/>
                </a:lnTo>
                <a:lnTo>
                  <a:pt x="4739" y="410"/>
                </a:lnTo>
                <a:lnTo>
                  <a:pt x="4739" y="405"/>
                </a:lnTo>
                <a:lnTo>
                  <a:pt x="4739" y="400"/>
                </a:lnTo>
                <a:lnTo>
                  <a:pt x="4739" y="398"/>
                </a:lnTo>
                <a:lnTo>
                  <a:pt x="4737" y="393"/>
                </a:lnTo>
                <a:lnTo>
                  <a:pt x="4735" y="388"/>
                </a:lnTo>
                <a:lnTo>
                  <a:pt x="4730" y="384"/>
                </a:lnTo>
                <a:lnTo>
                  <a:pt x="4725" y="379"/>
                </a:lnTo>
                <a:lnTo>
                  <a:pt x="4442" y="93"/>
                </a:lnTo>
                <a:lnTo>
                  <a:pt x="4413" y="64"/>
                </a:lnTo>
                <a:lnTo>
                  <a:pt x="4399" y="52"/>
                </a:lnTo>
                <a:lnTo>
                  <a:pt x="4387" y="43"/>
                </a:lnTo>
                <a:lnTo>
                  <a:pt x="4430" y="0"/>
                </a:lnTo>
                <a:close/>
                <a:moveTo>
                  <a:pt x="4389" y="148"/>
                </a:moveTo>
                <a:lnTo>
                  <a:pt x="4411" y="172"/>
                </a:lnTo>
                <a:lnTo>
                  <a:pt x="4432" y="194"/>
                </a:lnTo>
                <a:lnTo>
                  <a:pt x="4579" y="343"/>
                </a:lnTo>
                <a:lnTo>
                  <a:pt x="4607" y="369"/>
                </a:lnTo>
                <a:lnTo>
                  <a:pt x="4641" y="400"/>
                </a:lnTo>
                <a:lnTo>
                  <a:pt x="4598" y="446"/>
                </a:lnTo>
                <a:lnTo>
                  <a:pt x="4583" y="427"/>
                </a:lnTo>
                <a:lnTo>
                  <a:pt x="4572" y="412"/>
                </a:lnTo>
                <a:lnTo>
                  <a:pt x="4557" y="395"/>
                </a:lnTo>
                <a:lnTo>
                  <a:pt x="4543" y="381"/>
                </a:lnTo>
                <a:lnTo>
                  <a:pt x="4394" y="232"/>
                </a:lnTo>
                <a:lnTo>
                  <a:pt x="4384" y="223"/>
                </a:lnTo>
                <a:lnTo>
                  <a:pt x="4372" y="213"/>
                </a:lnTo>
                <a:lnTo>
                  <a:pt x="4360" y="204"/>
                </a:lnTo>
                <a:lnTo>
                  <a:pt x="4346" y="191"/>
                </a:lnTo>
                <a:lnTo>
                  <a:pt x="4389" y="148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68" name="picture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623311" y="1702816"/>
            <a:ext cx="5486400" cy="6630923"/>
          </a:xfrm>
          <a:prstGeom prst="rect">
            <a:avLst/>
          </a:prstGeom>
        </p:spPr>
      </p:pic>
      <p:sp>
        <p:nvSpPr>
          <p:cNvPr id="70" name="textbox 70"/>
          <p:cNvSpPr/>
          <p:nvPr/>
        </p:nvSpPr>
        <p:spPr>
          <a:xfrm>
            <a:off x="2594610" y="1241323"/>
            <a:ext cx="1971039" cy="19875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052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4000"/>
              </a:lnSpc>
              <a:tabLst/>
            </a:pPr>
            <a:r>
              <a:rPr sz="1200" b="1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4 </a:t>
            </a:r>
            <a:r>
              <a:rPr sz="1200" b="1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健康和运动风险评估统计表</a:t>
            </a:r>
            <a:endParaRPr sz="1200" dirty="0">
              <a:latin typeface="SimSun"/>
              <a:ea typeface="SimSun"/>
              <a:cs typeface="SimSun"/>
            </a:endParaRPr>
          </a:p>
        </p:txBody>
      </p:sp>
      <p:sp>
        <p:nvSpPr>
          <p:cNvPr id="72" name="path 72"/>
          <p:cNvSpPr/>
          <p:nvPr/>
        </p:nvSpPr>
        <p:spPr>
          <a:xfrm>
            <a:off x="1460500" y="8992107"/>
            <a:ext cx="10922" cy="172466"/>
          </a:xfrm>
          <a:custGeom>
            <a:avLst/>
            <a:gdLst/>
            <a:ahLst/>
            <a:cxnLst/>
            <a:rect l="0" t="0" r="0" b="0"/>
            <a:pathLst>
              <a:path w="17" h="271">
                <a:moveTo>
                  <a:pt x="7" y="33"/>
                </a:moveTo>
                <a:moveTo>
                  <a:pt x="7" y="33"/>
                </a:moveTo>
                <a:lnTo>
                  <a:pt x="-14" y="52"/>
                </a:lnTo>
                <a:lnTo>
                  <a:pt x="-40" y="79"/>
                </a:lnTo>
                <a:lnTo>
                  <a:pt x="-71" y="108"/>
                </a:lnTo>
                <a:lnTo>
                  <a:pt x="-108" y="144"/>
                </a:lnTo>
                <a:lnTo>
                  <a:pt x="-141" y="180"/>
                </a:lnTo>
                <a:lnTo>
                  <a:pt x="-172" y="211"/>
                </a:lnTo>
                <a:lnTo>
                  <a:pt x="-199" y="237"/>
                </a:lnTo>
                <a:lnTo>
                  <a:pt x="-220" y="261"/>
                </a:lnTo>
                <a:lnTo>
                  <a:pt x="-254" y="228"/>
                </a:lnTo>
                <a:lnTo>
                  <a:pt x="-232" y="208"/>
                </a:lnTo>
                <a:lnTo>
                  <a:pt x="-206" y="182"/>
                </a:lnTo>
                <a:lnTo>
                  <a:pt x="-175" y="151"/>
                </a:lnTo>
                <a:lnTo>
                  <a:pt x="-139" y="115"/>
                </a:lnTo>
                <a:lnTo>
                  <a:pt x="-103" y="79"/>
                </a:lnTo>
                <a:lnTo>
                  <a:pt x="-71" y="48"/>
                </a:lnTo>
                <a:lnTo>
                  <a:pt x="-45" y="21"/>
                </a:lnTo>
                <a:lnTo>
                  <a:pt x="-26" y="0"/>
                </a:lnTo>
                <a:lnTo>
                  <a:pt x="7" y="33"/>
                </a:lnTo>
                <a:close/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ath 74"/>
          <p:cNvSpPr/>
          <p:nvPr/>
        </p:nvSpPr>
        <p:spPr>
          <a:xfrm>
            <a:off x="1460500" y="1228852"/>
            <a:ext cx="7772400" cy="8235695"/>
          </a:xfrm>
          <a:custGeom>
            <a:avLst/>
            <a:gdLst/>
            <a:ahLst/>
            <a:cxnLst/>
            <a:rect l="0" t="0" r="0" b="0"/>
            <a:pathLst>
              <a:path w="12240" h="12969">
                <a:moveTo>
                  <a:pt x="208" y="12513"/>
                </a:moveTo>
                <a:moveTo>
                  <a:pt x="208" y="12513"/>
                </a:moveTo>
                <a:lnTo>
                  <a:pt x="129" y="12609"/>
                </a:lnTo>
                <a:lnTo>
                  <a:pt x="81" y="12669"/>
                </a:lnTo>
                <a:lnTo>
                  <a:pt x="67" y="12691"/>
                </a:lnTo>
                <a:lnTo>
                  <a:pt x="55" y="12707"/>
                </a:lnTo>
                <a:lnTo>
                  <a:pt x="45" y="12722"/>
                </a:lnTo>
                <a:lnTo>
                  <a:pt x="43" y="12727"/>
                </a:lnTo>
                <a:lnTo>
                  <a:pt x="40" y="12734"/>
                </a:lnTo>
                <a:lnTo>
                  <a:pt x="-16" y="12715"/>
                </a:lnTo>
                <a:lnTo>
                  <a:pt x="-11" y="12707"/>
                </a:lnTo>
                <a:lnTo>
                  <a:pt x="-9" y="12700"/>
                </a:lnTo>
                <a:lnTo>
                  <a:pt x="-9" y="12691"/>
                </a:lnTo>
                <a:lnTo>
                  <a:pt x="-9" y="12681"/>
                </a:lnTo>
                <a:lnTo>
                  <a:pt x="-9" y="12671"/>
                </a:lnTo>
                <a:lnTo>
                  <a:pt x="-9" y="12660"/>
                </a:lnTo>
                <a:lnTo>
                  <a:pt x="-11" y="12647"/>
                </a:lnTo>
                <a:lnTo>
                  <a:pt x="-11" y="12635"/>
                </a:lnTo>
                <a:lnTo>
                  <a:pt x="-16" y="12621"/>
                </a:lnTo>
                <a:lnTo>
                  <a:pt x="-19" y="12607"/>
                </a:lnTo>
                <a:lnTo>
                  <a:pt x="-23" y="12592"/>
                </a:lnTo>
                <a:lnTo>
                  <a:pt x="-31" y="12578"/>
                </a:lnTo>
                <a:lnTo>
                  <a:pt x="-36" y="12564"/>
                </a:lnTo>
                <a:lnTo>
                  <a:pt x="-43" y="12549"/>
                </a:lnTo>
                <a:lnTo>
                  <a:pt x="-52" y="12535"/>
                </a:lnTo>
                <a:lnTo>
                  <a:pt x="-62" y="12518"/>
                </a:lnTo>
                <a:lnTo>
                  <a:pt x="-93" y="12551"/>
                </a:lnTo>
                <a:lnTo>
                  <a:pt x="-120" y="12580"/>
                </a:lnTo>
                <a:lnTo>
                  <a:pt x="-143" y="12604"/>
                </a:lnTo>
                <a:lnTo>
                  <a:pt x="-163" y="12624"/>
                </a:lnTo>
                <a:lnTo>
                  <a:pt x="-196" y="12590"/>
                </a:lnTo>
                <a:lnTo>
                  <a:pt x="-172" y="12568"/>
                </a:lnTo>
                <a:lnTo>
                  <a:pt x="-139" y="12535"/>
                </a:lnTo>
                <a:lnTo>
                  <a:pt x="-93" y="12491"/>
                </a:lnTo>
                <a:lnTo>
                  <a:pt x="-40" y="12439"/>
                </a:lnTo>
                <a:lnTo>
                  <a:pt x="9" y="12386"/>
                </a:lnTo>
                <a:lnTo>
                  <a:pt x="52" y="12343"/>
                </a:lnTo>
                <a:lnTo>
                  <a:pt x="83" y="12311"/>
                </a:lnTo>
                <a:lnTo>
                  <a:pt x="105" y="12287"/>
                </a:lnTo>
                <a:lnTo>
                  <a:pt x="139" y="12321"/>
                </a:lnTo>
                <a:lnTo>
                  <a:pt x="115" y="12343"/>
                </a:lnTo>
                <a:lnTo>
                  <a:pt x="81" y="12376"/>
                </a:lnTo>
                <a:lnTo>
                  <a:pt x="38" y="12420"/>
                </a:lnTo>
                <a:lnTo>
                  <a:pt x="-16" y="12475"/>
                </a:lnTo>
                <a:lnTo>
                  <a:pt x="-9" y="12489"/>
                </a:lnTo>
                <a:lnTo>
                  <a:pt x="-2" y="12506"/>
                </a:lnTo>
                <a:lnTo>
                  <a:pt x="4" y="12527"/>
                </a:lnTo>
                <a:lnTo>
                  <a:pt x="11" y="12549"/>
                </a:lnTo>
                <a:lnTo>
                  <a:pt x="19" y="12575"/>
                </a:lnTo>
                <a:lnTo>
                  <a:pt x="23" y="12602"/>
                </a:lnTo>
                <a:lnTo>
                  <a:pt x="31" y="12628"/>
                </a:lnTo>
                <a:lnTo>
                  <a:pt x="36" y="12657"/>
                </a:lnTo>
                <a:lnTo>
                  <a:pt x="168" y="12504"/>
                </a:lnTo>
                <a:lnTo>
                  <a:pt x="146" y="12501"/>
                </a:lnTo>
                <a:lnTo>
                  <a:pt x="124" y="12496"/>
                </a:lnTo>
                <a:lnTo>
                  <a:pt x="100" y="12494"/>
                </a:lnTo>
                <a:lnTo>
                  <a:pt x="74" y="12491"/>
                </a:lnTo>
                <a:lnTo>
                  <a:pt x="79" y="12482"/>
                </a:lnTo>
                <a:lnTo>
                  <a:pt x="81" y="12470"/>
                </a:lnTo>
                <a:lnTo>
                  <a:pt x="83" y="12455"/>
                </a:lnTo>
                <a:lnTo>
                  <a:pt x="86" y="12444"/>
                </a:lnTo>
                <a:lnTo>
                  <a:pt x="127" y="12446"/>
                </a:lnTo>
                <a:lnTo>
                  <a:pt x="172" y="12453"/>
                </a:lnTo>
                <a:lnTo>
                  <a:pt x="220" y="12460"/>
                </a:lnTo>
                <a:lnTo>
                  <a:pt x="273" y="12467"/>
                </a:lnTo>
                <a:lnTo>
                  <a:pt x="266" y="12496"/>
                </a:lnTo>
                <a:lnTo>
                  <a:pt x="256" y="12525"/>
                </a:lnTo>
                <a:lnTo>
                  <a:pt x="232" y="12518"/>
                </a:lnTo>
                <a:lnTo>
                  <a:pt x="208" y="12513"/>
                </a:lnTo>
                <a:close/>
                <a:moveTo>
                  <a:pt x="-91" y="12967"/>
                </a:moveTo>
                <a:moveTo>
                  <a:pt x="-91" y="12967"/>
                </a:moveTo>
                <a:lnTo>
                  <a:pt x="-79" y="12921"/>
                </a:lnTo>
                <a:lnTo>
                  <a:pt x="-69" y="12887"/>
                </a:lnTo>
                <a:lnTo>
                  <a:pt x="-60" y="12859"/>
                </a:lnTo>
                <a:lnTo>
                  <a:pt x="-52" y="12842"/>
                </a:lnTo>
                <a:lnTo>
                  <a:pt x="-194" y="12700"/>
                </a:lnTo>
                <a:lnTo>
                  <a:pt x="-230" y="12734"/>
                </a:lnTo>
                <a:lnTo>
                  <a:pt x="-263" y="12770"/>
                </a:lnTo>
                <a:lnTo>
                  <a:pt x="-297" y="12736"/>
                </a:lnTo>
                <a:lnTo>
                  <a:pt x="-259" y="12700"/>
                </a:lnTo>
                <a:lnTo>
                  <a:pt x="-220" y="12664"/>
                </a:lnTo>
                <a:lnTo>
                  <a:pt x="-187" y="12631"/>
                </a:lnTo>
                <a:lnTo>
                  <a:pt x="-158" y="12662"/>
                </a:lnTo>
                <a:lnTo>
                  <a:pt x="-136" y="12686"/>
                </a:lnTo>
                <a:lnTo>
                  <a:pt x="-23" y="12799"/>
                </a:lnTo>
                <a:lnTo>
                  <a:pt x="-11" y="12799"/>
                </a:lnTo>
                <a:lnTo>
                  <a:pt x="-2" y="12799"/>
                </a:lnTo>
                <a:lnTo>
                  <a:pt x="9" y="12796"/>
                </a:lnTo>
                <a:lnTo>
                  <a:pt x="21" y="12794"/>
                </a:lnTo>
                <a:lnTo>
                  <a:pt x="33" y="12789"/>
                </a:lnTo>
                <a:lnTo>
                  <a:pt x="45" y="12784"/>
                </a:lnTo>
                <a:lnTo>
                  <a:pt x="57" y="12780"/>
                </a:lnTo>
                <a:lnTo>
                  <a:pt x="71" y="12772"/>
                </a:lnTo>
                <a:lnTo>
                  <a:pt x="83" y="12765"/>
                </a:lnTo>
                <a:lnTo>
                  <a:pt x="98" y="12758"/>
                </a:lnTo>
                <a:lnTo>
                  <a:pt x="110" y="12748"/>
                </a:lnTo>
                <a:lnTo>
                  <a:pt x="124" y="12739"/>
                </a:lnTo>
                <a:lnTo>
                  <a:pt x="139" y="12727"/>
                </a:lnTo>
                <a:lnTo>
                  <a:pt x="153" y="12715"/>
                </a:lnTo>
                <a:lnTo>
                  <a:pt x="165" y="12703"/>
                </a:lnTo>
                <a:lnTo>
                  <a:pt x="182" y="12688"/>
                </a:lnTo>
                <a:lnTo>
                  <a:pt x="208" y="12660"/>
                </a:lnTo>
                <a:lnTo>
                  <a:pt x="235" y="12633"/>
                </a:lnTo>
                <a:lnTo>
                  <a:pt x="261" y="12607"/>
                </a:lnTo>
                <a:lnTo>
                  <a:pt x="283" y="12583"/>
                </a:lnTo>
                <a:lnTo>
                  <a:pt x="302" y="12561"/>
                </a:lnTo>
                <a:lnTo>
                  <a:pt x="321" y="12540"/>
                </a:lnTo>
                <a:lnTo>
                  <a:pt x="338" y="12518"/>
                </a:lnTo>
                <a:lnTo>
                  <a:pt x="352" y="12501"/>
                </a:lnTo>
                <a:lnTo>
                  <a:pt x="357" y="12518"/>
                </a:lnTo>
                <a:lnTo>
                  <a:pt x="364" y="12535"/>
                </a:lnTo>
                <a:lnTo>
                  <a:pt x="369" y="12549"/>
                </a:lnTo>
                <a:lnTo>
                  <a:pt x="379" y="12561"/>
                </a:lnTo>
                <a:lnTo>
                  <a:pt x="249" y="12691"/>
                </a:lnTo>
                <a:lnTo>
                  <a:pt x="223" y="12715"/>
                </a:lnTo>
                <a:lnTo>
                  <a:pt x="199" y="12736"/>
                </a:lnTo>
                <a:lnTo>
                  <a:pt x="177" y="12755"/>
                </a:lnTo>
                <a:lnTo>
                  <a:pt x="158" y="12772"/>
                </a:lnTo>
                <a:lnTo>
                  <a:pt x="139" y="12787"/>
                </a:lnTo>
                <a:lnTo>
                  <a:pt x="120" y="12799"/>
                </a:lnTo>
                <a:lnTo>
                  <a:pt x="103" y="12808"/>
                </a:lnTo>
                <a:lnTo>
                  <a:pt x="86" y="12818"/>
                </a:lnTo>
                <a:lnTo>
                  <a:pt x="69" y="12825"/>
                </a:lnTo>
                <a:lnTo>
                  <a:pt x="55" y="12832"/>
                </a:lnTo>
                <a:lnTo>
                  <a:pt x="36" y="12835"/>
                </a:lnTo>
                <a:lnTo>
                  <a:pt x="19" y="12840"/>
                </a:lnTo>
                <a:lnTo>
                  <a:pt x="11" y="12840"/>
                </a:lnTo>
                <a:lnTo>
                  <a:pt x="4" y="12844"/>
                </a:lnTo>
                <a:lnTo>
                  <a:pt x="0" y="12847"/>
                </a:lnTo>
                <a:lnTo>
                  <a:pt x="-2" y="12849"/>
                </a:lnTo>
                <a:lnTo>
                  <a:pt x="-4" y="12851"/>
                </a:lnTo>
                <a:lnTo>
                  <a:pt x="-7" y="12854"/>
                </a:lnTo>
                <a:lnTo>
                  <a:pt x="-11" y="12861"/>
                </a:lnTo>
                <a:lnTo>
                  <a:pt x="-16" y="12871"/>
                </a:lnTo>
                <a:lnTo>
                  <a:pt x="-19" y="12880"/>
                </a:lnTo>
                <a:lnTo>
                  <a:pt x="-21" y="12892"/>
                </a:lnTo>
                <a:lnTo>
                  <a:pt x="-23" y="12935"/>
                </a:lnTo>
                <a:lnTo>
                  <a:pt x="-26" y="12952"/>
                </a:lnTo>
                <a:lnTo>
                  <a:pt x="-26" y="12969"/>
                </a:lnTo>
                <a:lnTo>
                  <a:pt x="-55" y="12967"/>
                </a:lnTo>
                <a:lnTo>
                  <a:pt x="-91" y="12967"/>
                </a:lnTo>
                <a:close/>
                <a:moveTo>
                  <a:pt x="7" y="12259"/>
                </a:moveTo>
                <a:moveTo>
                  <a:pt x="7" y="12259"/>
                </a:moveTo>
                <a:lnTo>
                  <a:pt x="-14" y="12278"/>
                </a:lnTo>
                <a:lnTo>
                  <a:pt x="-40" y="12304"/>
                </a:lnTo>
                <a:lnTo>
                  <a:pt x="-71" y="12333"/>
                </a:lnTo>
                <a:lnTo>
                  <a:pt x="-108" y="12369"/>
                </a:lnTo>
                <a:lnTo>
                  <a:pt x="-141" y="12405"/>
                </a:lnTo>
                <a:lnTo>
                  <a:pt x="-172" y="12436"/>
                </a:lnTo>
                <a:lnTo>
                  <a:pt x="-199" y="12463"/>
                </a:lnTo>
                <a:lnTo>
                  <a:pt x="-220" y="12487"/>
                </a:lnTo>
                <a:lnTo>
                  <a:pt x="-254" y="12453"/>
                </a:lnTo>
                <a:lnTo>
                  <a:pt x="-232" y="12434"/>
                </a:lnTo>
                <a:lnTo>
                  <a:pt x="-206" y="12407"/>
                </a:lnTo>
                <a:lnTo>
                  <a:pt x="-175" y="12376"/>
                </a:lnTo>
                <a:lnTo>
                  <a:pt x="-139" y="12340"/>
                </a:lnTo>
                <a:lnTo>
                  <a:pt x="-103" y="12304"/>
                </a:lnTo>
                <a:lnTo>
                  <a:pt x="-71" y="12273"/>
                </a:lnTo>
                <a:lnTo>
                  <a:pt x="-45" y="12247"/>
                </a:lnTo>
                <a:lnTo>
                  <a:pt x="-26" y="12225"/>
                </a:lnTo>
                <a:lnTo>
                  <a:pt x="7" y="12259"/>
                </a:lnTo>
                <a:close/>
              </a:path>
              <a:path w="12240" h="12969">
                <a:moveTo>
                  <a:pt x="352" y="11788"/>
                </a:moveTo>
                <a:lnTo>
                  <a:pt x="367" y="11779"/>
                </a:lnTo>
                <a:lnTo>
                  <a:pt x="381" y="11769"/>
                </a:lnTo>
                <a:lnTo>
                  <a:pt x="393" y="11757"/>
                </a:lnTo>
                <a:lnTo>
                  <a:pt x="403" y="11747"/>
                </a:lnTo>
                <a:lnTo>
                  <a:pt x="410" y="11760"/>
                </a:lnTo>
                <a:lnTo>
                  <a:pt x="420" y="11769"/>
                </a:lnTo>
                <a:lnTo>
                  <a:pt x="429" y="11781"/>
                </a:lnTo>
                <a:lnTo>
                  <a:pt x="439" y="11793"/>
                </a:lnTo>
                <a:lnTo>
                  <a:pt x="463" y="11817"/>
                </a:lnTo>
                <a:lnTo>
                  <a:pt x="492" y="11848"/>
                </a:lnTo>
                <a:lnTo>
                  <a:pt x="604" y="11735"/>
                </a:lnTo>
                <a:lnTo>
                  <a:pt x="650" y="11793"/>
                </a:lnTo>
                <a:lnTo>
                  <a:pt x="844" y="12004"/>
                </a:lnTo>
                <a:lnTo>
                  <a:pt x="852" y="12016"/>
                </a:lnTo>
                <a:lnTo>
                  <a:pt x="856" y="12026"/>
                </a:lnTo>
                <a:lnTo>
                  <a:pt x="859" y="12035"/>
                </a:lnTo>
                <a:lnTo>
                  <a:pt x="861" y="12045"/>
                </a:lnTo>
                <a:lnTo>
                  <a:pt x="863" y="12055"/>
                </a:lnTo>
                <a:lnTo>
                  <a:pt x="861" y="12064"/>
                </a:lnTo>
                <a:lnTo>
                  <a:pt x="859" y="12071"/>
                </a:lnTo>
                <a:lnTo>
                  <a:pt x="854" y="12081"/>
                </a:lnTo>
                <a:lnTo>
                  <a:pt x="844" y="12098"/>
                </a:lnTo>
                <a:lnTo>
                  <a:pt x="832" y="12117"/>
                </a:lnTo>
                <a:lnTo>
                  <a:pt x="820" y="12136"/>
                </a:lnTo>
                <a:lnTo>
                  <a:pt x="806" y="12153"/>
                </a:lnTo>
                <a:lnTo>
                  <a:pt x="792" y="12146"/>
                </a:lnTo>
                <a:lnTo>
                  <a:pt x="777" y="12141"/>
                </a:lnTo>
                <a:lnTo>
                  <a:pt x="763" y="12136"/>
                </a:lnTo>
                <a:lnTo>
                  <a:pt x="746" y="12134"/>
                </a:lnTo>
                <a:lnTo>
                  <a:pt x="767" y="12115"/>
                </a:lnTo>
                <a:lnTo>
                  <a:pt x="777" y="12105"/>
                </a:lnTo>
                <a:lnTo>
                  <a:pt x="784" y="12098"/>
                </a:lnTo>
                <a:lnTo>
                  <a:pt x="789" y="12091"/>
                </a:lnTo>
                <a:lnTo>
                  <a:pt x="794" y="12084"/>
                </a:lnTo>
                <a:lnTo>
                  <a:pt x="799" y="12076"/>
                </a:lnTo>
                <a:lnTo>
                  <a:pt x="801" y="12069"/>
                </a:lnTo>
                <a:lnTo>
                  <a:pt x="803" y="12064"/>
                </a:lnTo>
                <a:lnTo>
                  <a:pt x="806" y="12060"/>
                </a:lnTo>
                <a:lnTo>
                  <a:pt x="806" y="12055"/>
                </a:lnTo>
                <a:lnTo>
                  <a:pt x="806" y="12050"/>
                </a:lnTo>
                <a:lnTo>
                  <a:pt x="803" y="12045"/>
                </a:lnTo>
                <a:lnTo>
                  <a:pt x="801" y="12040"/>
                </a:lnTo>
                <a:lnTo>
                  <a:pt x="799" y="12035"/>
                </a:lnTo>
                <a:lnTo>
                  <a:pt x="794" y="12031"/>
                </a:lnTo>
                <a:lnTo>
                  <a:pt x="595" y="11807"/>
                </a:lnTo>
                <a:lnTo>
                  <a:pt x="523" y="11877"/>
                </a:lnTo>
                <a:lnTo>
                  <a:pt x="556" y="11918"/>
                </a:lnTo>
                <a:lnTo>
                  <a:pt x="585" y="11951"/>
                </a:lnTo>
                <a:lnTo>
                  <a:pt x="600" y="11968"/>
                </a:lnTo>
                <a:lnTo>
                  <a:pt x="609" y="11983"/>
                </a:lnTo>
                <a:lnTo>
                  <a:pt x="621" y="11997"/>
                </a:lnTo>
                <a:lnTo>
                  <a:pt x="628" y="12009"/>
                </a:lnTo>
                <a:lnTo>
                  <a:pt x="636" y="12024"/>
                </a:lnTo>
                <a:lnTo>
                  <a:pt x="643" y="12035"/>
                </a:lnTo>
                <a:lnTo>
                  <a:pt x="650" y="12047"/>
                </a:lnTo>
                <a:lnTo>
                  <a:pt x="657" y="12062"/>
                </a:lnTo>
                <a:lnTo>
                  <a:pt x="662" y="12074"/>
                </a:lnTo>
                <a:lnTo>
                  <a:pt x="667" y="12088"/>
                </a:lnTo>
                <a:lnTo>
                  <a:pt x="672" y="12100"/>
                </a:lnTo>
                <a:lnTo>
                  <a:pt x="676" y="12115"/>
                </a:lnTo>
                <a:lnTo>
                  <a:pt x="681" y="12129"/>
                </a:lnTo>
                <a:lnTo>
                  <a:pt x="683" y="12144"/>
                </a:lnTo>
                <a:lnTo>
                  <a:pt x="686" y="12163"/>
                </a:lnTo>
                <a:lnTo>
                  <a:pt x="688" y="12182"/>
                </a:lnTo>
                <a:lnTo>
                  <a:pt x="688" y="12204"/>
                </a:lnTo>
                <a:lnTo>
                  <a:pt x="691" y="12227"/>
                </a:lnTo>
                <a:lnTo>
                  <a:pt x="691" y="12254"/>
                </a:lnTo>
                <a:lnTo>
                  <a:pt x="691" y="12280"/>
                </a:lnTo>
                <a:lnTo>
                  <a:pt x="672" y="12283"/>
                </a:lnTo>
                <a:lnTo>
                  <a:pt x="657" y="12285"/>
                </a:lnTo>
                <a:lnTo>
                  <a:pt x="643" y="12287"/>
                </a:lnTo>
                <a:lnTo>
                  <a:pt x="631" y="12292"/>
                </a:lnTo>
                <a:lnTo>
                  <a:pt x="636" y="12261"/>
                </a:lnTo>
                <a:lnTo>
                  <a:pt x="638" y="12232"/>
                </a:lnTo>
                <a:lnTo>
                  <a:pt x="638" y="12215"/>
                </a:lnTo>
                <a:lnTo>
                  <a:pt x="638" y="12204"/>
                </a:lnTo>
                <a:lnTo>
                  <a:pt x="638" y="12189"/>
                </a:lnTo>
                <a:lnTo>
                  <a:pt x="636" y="12175"/>
                </a:lnTo>
                <a:lnTo>
                  <a:pt x="636" y="12163"/>
                </a:lnTo>
                <a:lnTo>
                  <a:pt x="633" y="12148"/>
                </a:lnTo>
                <a:lnTo>
                  <a:pt x="631" y="12136"/>
                </a:lnTo>
                <a:lnTo>
                  <a:pt x="628" y="12124"/>
                </a:lnTo>
                <a:lnTo>
                  <a:pt x="623" y="12112"/>
                </a:lnTo>
                <a:lnTo>
                  <a:pt x="619" y="12103"/>
                </a:lnTo>
                <a:lnTo>
                  <a:pt x="614" y="12091"/>
                </a:lnTo>
                <a:lnTo>
                  <a:pt x="609" y="12081"/>
                </a:lnTo>
                <a:lnTo>
                  <a:pt x="600" y="12060"/>
                </a:lnTo>
                <a:lnTo>
                  <a:pt x="587" y="12040"/>
                </a:lnTo>
                <a:lnTo>
                  <a:pt x="573" y="12021"/>
                </a:lnTo>
                <a:lnTo>
                  <a:pt x="559" y="12002"/>
                </a:lnTo>
                <a:lnTo>
                  <a:pt x="542" y="11983"/>
                </a:lnTo>
                <a:lnTo>
                  <a:pt x="525" y="11961"/>
                </a:lnTo>
                <a:lnTo>
                  <a:pt x="506" y="11940"/>
                </a:lnTo>
                <a:lnTo>
                  <a:pt x="484" y="11915"/>
                </a:lnTo>
                <a:lnTo>
                  <a:pt x="451" y="11949"/>
                </a:lnTo>
                <a:lnTo>
                  <a:pt x="427" y="11973"/>
                </a:lnTo>
                <a:lnTo>
                  <a:pt x="400" y="12002"/>
                </a:lnTo>
                <a:lnTo>
                  <a:pt x="367" y="11968"/>
                </a:lnTo>
                <a:lnTo>
                  <a:pt x="398" y="11942"/>
                </a:lnTo>
                <a:lnTo>
                  <a:pt x="424" y="11915"/>
                </a:lnTo>
                <a:lnTo>
                  <a:pt x="453" y="11884"/>
                </a:lnTo>
                <a:lnTo>
                  <a:pt x="405" y="11836"/>
                </a:lnTo>
                <a:lnTo>
                  <a:pt x="379" y="11812"/>
                </a:lnTo>
                <a:lnTo>
                  <a:pt x="352" y="11788"/>
                </a:lnTo>
                <a:close/>
                <a:moveTo>
                  <a:pt x="199" y="12244"/>
                </a:moveTo>
                <a:lnTo>
                  <a:pt x="213" y="12230"/>
                </a:lnTo>
                <a:lnTo>
                  <a:pt x="232" y="12213"/>
                </a:lnTo>
                <a:lnTo>
                  <a:pt x="271" y="12175"/>
                </a:lnTo>
                <a:lnTo>
                  <a:pt x="347" y="12100"/>
                </a:lnTo>
                <a:lnTo>
                  <a:pt x="383" y="12062"/>
                </a:lnTo>
                <a:lnTo>
                  <a:pt x="427" y="12016"/>
                </a:lnTo>
                <a:lnTo>
                  <a:pt x="458" y="12050"/>
                </a:lnTo>
                <a:lnTo>
                  <a:pt x="415" y="12091"/>
                </a:lnTo>
                <a:lnTo>
                  <a:pt x="376" y="12127"/>
                </a:lnTo>
                <a:lnTo>
                  <a:pt x="355" y="12148"/>
                </a:lnTo>
                <a:lnTo>
                  <a:pt x="372" y="12191"/>
                </a:lnTo>
                <a:lnTo>
                  <a:pt x="388" y="12235"/>
                </a:lnTo>
                <a:lnTo>
                  <a:pt x="398" y="12259"/>
                </a:lnTo>
                <a:lnTo>
                  <a:pt x="405" y="12285"/>
                </a:lnTo>
                <a:lnTo>
                  <a:pt x="412" y="12309"/>
                </a:lnTo>
                <a:lnTo>
                  <a:pt x="417" y="12335"/>
                </a:lnTo>
                <a:lnTo>
                  <a:pt x="451" y="12295"/>
                </a:lnTo>
                <a:lnTo>
                  <a:pt x="480" y="12259"/>
                </a:lnTo>
                <a:lnTo>
                  <a:pt x="503" y="12230"/>
                </a:lnTo>
                <a:lnTo>
                  <a:pt x="520" y="12204"/>
                </a:lnTo>
                <a:lnTo>
                  <a:pt x="503" y="12196"/>
                </a:lnTo>
                <a:lnTo>
                  <a:pt x="484" y="12191"/>
                </a:lnTo>
                <a:lnTo>
                  <a:pt x="463" y="12187"/>
                </a:lnTo>
                <a:lnTo>
                  <a:pt x="436" y="12182"/>
                </a:lnTo>
                <a:lnTo>
                  <a:pt x="446" y="12153"/>
                </a:lnTo>
                <a:lnTo>
                  <a:pt x="448" y="12141"/>
                </a:lnTo>
                <a:lnTo>
                  <a:pt x="451" y="12131"/>
                </a:lnTo>
                <a:lnTo>
                  <a:pt x="537" y="12153"/>
                </a:lnTo>
                <a:lnTo>
                  <a:pt x="556" y="12158"/>
                </a:lnTo>
                <a:lnTo>
                  <a:pt x="578" y="12163"/>
                </a:lnTo>
                <a:lnTo>
                  <a:pt x="600" y="12170"/>
                </a:lnTo>
                <a:lnTo>
                  <a:pt x="623" y="12177"/>
                </a:lnTo>
                <a:lnTo>
                  <a:pt x="614" y="12204"/>
                </a:lnTo>
                <a:lnTo>
                  <a:pt x="604" y="12230"/>
                </a:lnTo>
                <a:lnTo>
                  <a:pt x="583" y="12223"/>
                </a:lnTo>
                <a:lnTo>
                  <a:pt x="563" y="12218"/>
                </a:lnTo>
                <a:lnTo>
                  <a:pt x="475" y="12335"/>
                </a:lnTo>
                <a:lnTo>
                  <a:pt x="460" y="12357"/>
                </a:lnTo>
                <a:lnTo>
                  <a:pt x="446" y="12376"/>
                </a:lnTo>
                <a:lnTo>
                  <a:pt x="434" y="12395"/>
                </a:lnTo>
                <a:lnTo>
                  <a:pt x="424" y="12415"/>
                </a:lnTo>
                <a:lnTo>
                  <a:pt x="410" y="12410"/>
                </a:lnTo>
                <a:lnTo>
                  <a:pt x="398" y="12407"/>
                </a:lnTo>
                <a:lnTo>
                  <a:pt x="383" y="12403"/>
                </a:lnTo>
                <a:lnTo>
                  <a:pt x="369" y="12400"/>
                </a:lnTo>
                <a:lnTo>
                  <a:pt x="372" y="12391"/>
                </a:lnTo>
                <a:lnTo>
                  <a:pt x="374" y="12379"/>
                </a:lnTo>
                <a:lnTo>
                  <a:pt x="374" y="12369"/>
                </a:lnTo>
                <a:lnTo>
                  <a:pt x="374" y="12355"/>
                </a:lnTo>
                <a:lnTo>
                  <a:pt x="372" y="12343"/>
                </a:lnTo>
                <a:lnTo>
                  <a:pt x="369" y="12328"/>
                </a:lnTo>
                <a:lnTo>
                  <a:pt x="364" y="12314"/>
                </a:lnTo>
                <a:lnTo>
                  <a:pt x="360" y="12297"/>
                </a:lnTo>
                <a:lnTo>
                  <a:pt x="347" y="12266"/>
                </a:lnTo>
                <a:lnTo>
                  <a:pt x="338" y="12240"/>
                </a:lnTo>
                <a:lnTo>
                  <a:pt x="326" y="12213"/>
                </a:lnTo>
                <a:lnTo>
                  <a:pt x="314" y="12189"/>
                </a:lnTo>
                <a:lnTo>
                  <a:pt x="300" y="12204"/>
                </a:lnTo>
                <a:lnTo>
                  <a:pt x="261" y="12244"/>
                </a:lnTo>
                <a:lnTo>
                  <a:pt x="244" y="12261"/>
                </a:lnTo>
                <a:lnTo>
                  <a:pt x="230" y="12278"/>
                </a:lnTo>
                <a:lnTo>
                  <a:pt x="199" y="12244"/>
                </a:lnTo>
                <a:close/>
                <a:moveTo>
                  <a:pt x="235" y="12009"/>
                </a:moveTo>
                <a:lnTo>
                  <a:pt x="271" y="11973"/>
                </a:lnTo>
                <a:lnTo>
                  <a:pt x="309" y="11930"/>
                </a:lnTo>
                <a:lnTo>
                  <a:pt x="343" y="11966"/>
                </a:lnTo>
                <a:lnTo>
                  <a:pt x="302" y="12004"/>
                </a:lnTo>
                <a:lnTo>
                  <a:pt x="266" y="12038"/>
                </a:lnTo>
                <a:lnTo>
                  <a:pt x="218" y="12086"/>
                </a:lnTo>
                <a:lnTo>
                  <a:pt x="187" y="12117"/>
                </a:lnTo>
                <a:lnTo>
                  <a:pt x="158" y="12151"/>
                </a:lnTo>
                <a:lnTo>
                  <a:pt x="124" y="12117"/>
                </a:lnTo>
                <a:lnTo>
                  <a:pt x="153" y="12088"/>
                </a:lnTo>
                <a:lnTo>
                  <a:pt x="184" y="12057"/>
                </a:lnTo>
                <a:lnTo>
                  <a:pt x="235" y="12009"/>
                </a:lnTo>
              </a:path>
              <a:path w="12240" h="12969">
                <a:moveTo>
                  <a:pt x="1020" y="11198"/>
                </a:moveTo>
                <a:lnTo>
                  <a:pt x="1032" y="11212"/>
                </a:lnTo>
                <a:lnTo>
                  <a:pt x="1046" y="11227"/>
                </a:lnTo>
                <a:lnTo>
                  <a:pt x="1063" y="11244"/>
                </a:lnTo>
                <a:lnTo>
                  <a:pt x="1080" y="11263"/>
                </a:lnTo>
                <a:lnTo>
                  <a:pt x="1089" y="11253"/>
                </a:lnTo>
                <a:lnTo>
                  <a:pt x="1099" y="11244"/>
                </a:lnTo>
                <a:lnTo>
                  <a:pt x="1106" y="11234"/>
                </a:lnTo>
                <a:lnTo>
                  <a:pt x="1116" y="11222"/>
                </a:lnTo>
                <a:lnTo>
                  <a:pt x="1147" y="11253"/>
                </a:lnTo>
                <a:lnTo>
                  <a:pt x="1125" y="11272"/>
                </a:lnTo>
                <a:lnTo>
                  <a:pt x="1108" y="11289"/>
                </a:lnTo>
                <a:lnTo>
                  <a:pt x="1140" y="11320"/>
                </a:lnTo>
                <a:lnTo>
                  <a:pt x="1154" y="11335"/>
                </a:lnTo>
                <a:lnTo>
                  <a:pt x="1171" y="11349"/>
                </a:lnTo>
                <a:lnTo>
                  <a:pt x="1087" y="11431"/>
                </a:lnTo>
                <a:lnTo>
                  <a:pt x="1125" y="11471"/>
                </a:lnTo>
                <a:lnTo>
                  <a:pt x="1180" y="11416"/>
                </a:lnTo>
                <a:lnTo>
                  <a:pt x="1200" y="11395"/>
                </a:lnTo>
                <a:lnTo>
                  <a:pt x="1216" y="11375"/>
                </a:lnTo>
                <a:lnTo>
                  <a:pt x="1250" y="11407"/>
                </a:lnTo>
                <a:lnTo>
                  <a:pt x="1240" y="11414"/>
                </a:lnTo>
                <a:lnTo>
                  <a:pt x="1231" y="11421"/>
                </a:lnTo>
                <a:lnTo>
                  <a:pt x="1219" y="11431"/>
                </a:lnTo>
                <a:lnTo>
                  <a:pt x="1207" y="11443"/>
                </a:lnTo>
                <a:lnTo>
                  <a:pt x="1152" y="11498"/>
                </a:lnTo>
                <a:lnTo>
                  <a:pt x="1185" y="11531"/>
                </a:lnTo>
                <a:lnTo>
                  <a:pt x="1247" y="11469"/>
                </a:lnTo>
                <a:lnTo>
                  <a:pt x="1269" y="11447"/>
                </a:lnTo>
                <a:lnTo>
                  <a:pt x="1276" y="11438"/>
                </a:lnTo>
                <a:lnTo>
                  <a:pt x="1286" y="11428"/>
                </a:lnTo>
                <a:lnTo>
                  <a:pt x="1317" y="11460"/>
                </a:lnTo>
                <a:lnTo>
                  <a:pt x="1307" y="11467"/>
                </a:lnTo>
                <a:lnTo>
                  <a:pt x="1296" y="11474"/>
                </a:lnTo>
                <a:lnTo>
                  <a:pt x="1286" y="11486"/>
                </a:lnTo>
                <a:lnTo>
                  <a:pt x="1274" y="11495"/>
                </a:lnTo>
                <a:lnTo>
                  <a:pt x="1212" y="11558"/>
                </a:lnTo>
                <a:lnTo>
                  <a:pt x="1262" y="11608"/>
                </a:lnTo>
                <a:lnTo>
                  <a:pt x="1276" y="11596"/>
                </a:lnTo>
                <a:lnTo>
                  <a:pt x="1291" y="11582"/>
                </a:lnTo>
                <a:lnTo>
                  <a:pt x="1305" y="11567"/>
                </a:lnTo>
                <a:lnTo>
                  <a:pt x="1320" y="11553"/>
                </a:lnTo>
                <a:lnTo>
                  <a:pt x="1334" y="11536"/>
                </a:lnTo>
                <a:lnTo>
                  <a:pt x="1348" y="11520"/>
                </a:lnTo>
                <a:lnTo>
                  <a:pt x="1363" y="11500"/>
                </a:lnTo>
                <a:lnTo>
                  <a:pt x="1380" y="11481"/>
                </a:lnTo>
                <a:lnTo>
                  <a:pt x="1382" y="11495"/>
                </a:lnTo>
                <a:lnTo>
                  <a:pt x="1387" y="11510"/>
                </a:lnTo>
                <a:lnTo>
                  <a:pt x="1394" y="11522"/>
                </a:lnTo>
                <a:lnTo>
                  <a:pt x="1401" y="11534"/>
                </a:lnTo>
                <a:lnTo>
                  <a:pt x="1363" y="11572"/>
                </a:lnTo>
                <a:lnTo>
                  <a:pt x="1327" y="11608"/>
                </a:lnTo>
                <a:lnTo>
                  <a:pt x="1291" y="11642"/>
                </a:lnTo>
                <a:lnTo>
                  <a:pt x="1257" y="11675"/>
                </a:lnTo>
                <a:lnTo>
                  <a:pt x="1247" y="11683"/>
                </a:lnTo>
                <a:lnTo>
                  <a:pt x="1238" y="11690"/>
                </a:lnTo>
                <a:lnTo>
                  <a:pt x="1228" y="11697"/>
                </a:lnTo>
                <a:lnTo>
                  <a:pt x="1219" y="11704"/>
                </a:lnTo>
                <a:lnTo>
                  <a:pt x="1200" y="11716"/>
                </a:lnTo>
                <a:lnTo>
                  <a:pt x="1178" y="11728"/>
                </a:lnTo>
                <a:lnTo>
                  <a:pt x="1154" y="11740"/>
                </a:lnTo>
                <a:lnTo>
                  <a:pt x="1132" y="11750"/>
                </a:lnTo>
                <a:lnTo>
                  <a:pt x="1106" y="11757"/>
                </a:lnTo>
                <a:lnTo>
                  <a:pt x="1082" y="11764"/>
                </a:lnTo>
                <a:lnTo>
                  <a:pt x="1084" y="11786"/>
                </a:lnTo>
                <a:lnTo>
                  <a:pt x="1087" y="11810"/>
                </a:lnTo>
                <a:lnTo>
                  <a:pt x="1087" y="11839"/>
                </a:lnTo>
                <a:lnTo>
                  <a:pt x="1089" y="11867"/>
                </a:lnTo>
                <a:lnTo>
                  <a:pt x="1075" y="11870"/>
                </a:lnTo>
                <a:lnTo>
                  <a:pt x="1060" y="11872"/>
                </a:lnTo>
                <a:lnTo>
                  <a:pt x="1048" y="11875"/>
                </a:lnTo>
                <a:lnTo>
                  <a:pt x="1036" y="11880"/>
                </a:lnTo>
                <a:lnTo>
                  <a:pt x="1039" y="11865"/>
                </a:lnTo>
                <a:lnTo>
                  <a:pt x="1039" y="11851"/>
                </a:lnTo>
                <a:lnTo>
                  <a:pt x="1041" y="11836"/>
                </a:lnTo>
                <a:lnTo>
                  <a:pt x="1041" y="11822"/>
                </a:lnTo>
                <a:lnTo>
                  <a:pt x="1039" y="11807"/>
                </a:lnTo>
                <a:lnTo>
                  <a:pt x="1039" y="11793"/>
                </a:lnTo>
                <a:lnTo>
                  <a:pt x="1036" y="11779"/>
                </a:lnTo>
                <a:lnTo>
                  <a:pt x="1034" y="11764"/>
                </a:lnTo>
                <a:lnTo>
                  <a:pt x="1020" y="11764"/>
                </a:lnTo>
                <a:lnTo>
                  <a:pt x="1005" y="11760"/>
                </a:lnTo>
                <a:lnTo>
                  <a:pt x="988" y="11755"/>
                </a:lnTo>
                <a:lnTo>
                  <a:pt x="974" y="11750"/>
                </a:lnTo>
                <a:lnTo>
                  <a:pt x="957" y="11743"/>
                </a:lnTo>
                <a:lnTo>
                  <a:pt x="940" y="11735"/>
                </a:lnTo>
                <a:lnTo>
                  <a:pt x="923" y="11728"/>
                </a:lnTo>
                <a:lnTo>
                  <a:pt x="907" y="11719"/>
                </a:lnTo>
                <a:lnTo>
                  <a:pt x="919" y="11697"/>
                </a:lnTo>
                <a:lnTo>
                  <a:pt x="931" y="11678"/>
                </a:lnTo>
                <a:lnTo>
                  <a:pt x="940" y="11685"/>
                </a:lnTo>
                <a:lnTo>
                  <a:pt x="950" y="11690"/>
                </a:lnTo>
                <a:lnTo>
                  <a:pt x="962" y="11697"/>
                </a:lnTo>
                <a:lnTo>
                  <a:pt x="972" y="11702"/>
                </a:lnTo>
                <a:lnTo>
                  <a:pt x="983" y="11707"/>
                </a:lnTo>
                <a:lnTo>
                  <a:pt x="996" y="11711"/>
                </a:lnTo>
                <a:lnTo>
                  <a:pt x="1007" y="11714"/>
                </a:lnTo>
                <a:lnTo>
                  <a:pt x="1017" y="11716"/>
                </a:lnTo>
                <a:lnTo>
                  <a:pt x="1012" y="11702"/>
                </a:lnTo>
                <a:lnTo>
                  <a:pt x="1005" y="11687"/>
                </a:lnTo>
                <a:lnTo>
                  <a:pt x="996" y="11673"/>
                </a:lnTo>
                <a:lnTo>
                  <a:pt x="986" y="11656"/>
                </a:lnTo>
                <a:lnTo>
                  <a:pt x="974" y="11642"/>
                </a:lnTo>
                <a:lnTo>
                  <a:pt x="962" y="11625"/>
                </a:lnTo>
                <a:lnTo>
                  <a:pt x="947" y="11608"/>
                </a:lnTo>
                <a:lnTo>
                  <a:pt x="933" y="11591"/>
                </a:lnTo>
                <a:lnTo>
                  <a:pt x="916" y="11611"/>
                </a:lnTo>
                <a:lnTo>
                  <a:pt x="909" y="11620"/>
                </a:lnTo>
                <a:lnTo>
                  <a:pt x="902" y="11627"/>
                </a:lnTo>
                <a:lnTo>
                  <a:pt x="897" y="11635"/>
                </a:lnTo>
                <a:lnTo>
                  <a:pt x="895" y="11642"/>
                </a:lnTo>
                <a:lnTo>
                  <a:pt x="892" y="11647"/>
                </a:lnTo>
                <a:lnTo>
                  <a:pt x="890" y="11654"/>
                </a:lnTo>
                <a:lnTo>
                  <a:pt x="868" y="11644"/>
                </a:lnTo>
                <a:lnTo>
                  <a:pt x="840" y="11635"/>
                </a:lnTo>
                <a:lnTo>
                  <a:pt x="844" y="11630"/>
                </a:lnTo>
                <a:lnTo>
                  <a:pt x="847" y="11623"/>
                </a:lnTo>
                <a:lnTo>
                  <a:pt x="847" y="11615"/>
                </a:lnTo>
                <a:lnTo>
                  <a:pt x="847" y="11608"/>
                </a:lnTo>
                <a:lnTo>
                  <a:pt x="844" y="11599"/>
                </a:lnTo>
                <a:lnTo>
                  <a:pt x="842" y="11589"/>
                </a:lnTo>
                <a:lnTo>
                  <a:pt x="840" y="11580"/>
                </a:lnTo>
                <a:lnTo>
                  <a:pt x="835" y="11567"/>
                </a:lnTo>
                <a:lnTo>
                  <a:pt x="813" y="11522"/>
                </a:lnTo>
                <a:lnTo>
                  <a:pt x="803" y="11503"/>
                </a:lnTo>
                <a:lnTo>
                  <a:pt x="792" y="11484"/>
                </a:lnTo>
                <a:lnTo>
                  <a:pt x="767" y="11507"/>
                </a:lnTo>
                <a:lnTo>
                  <a:pt x="746" y="11534"/>
                </a:lnTo>
                <a:lnTo>
                  <a:pt x="715" y="11503"/>
                </a:lnTo>
                <a:lnTo>
                  <a:pt x="741" y="11481"/>
                </a:lnTo>
                <a:lnTo>
                  <a:pt x="760" y="11462"/>
                </a:lnTo>
                <a:lnTo>
                  <a:pt x="811" y="11411"/>
                </a:lnTo>
                <a:lnTo>
                  <a:pt x="816" y="11421"/>
                </a:lnTo>
                <a:lnTo>
                  <a:pt x="820" y="11433"/>
                </a:lnTo>
                <a:lnTo>
                  <a:pt x="835" y="11467"/>
                </a:lnTo>
                <a:lnTo>
                  <a:pt x="859" y="11515"/>
                </a:lnTo>
                <a:lnTo>
                  <a:pt x="890" y="11577"/>
                </a:lnTo>
                <a:lnTo>
                  <a:pt x="938" y="11529"/>
                </a:lnTo>
                <a:lnTo>
                  <a:pt x="962" y="11558"/>
                </a:lnTo>
                <a:lnTo>
                  <a:pt x="983" y="11582"/>
                </a:lnTo>
                <a:lnTo>
                  <a:pt x="1003" y="11608"/>
                </a:lnTo>
                <a:lnTo>
                  <a:pt x="1020" y="11632"/>
                </a:lnTo>
                <a:lnTo>
                  <a:pt x="1036" y="11656"/>
                </a:lnTo>
                <a:lnTo>
                  <a:pt x="1048" y="11678"/>
                </a:lnTo>
                <a:lnTo>
                  <a:pt x="1060" y="11702"/>
                </a:lnTo>
                <a:lnTo>
                  <a:pt x="1070" y="11721"/>
                </a:lnTo>
                <a:lnTo>
                  <a:pt x="1092" y="11719"/>
                </a:lnTo>
                <a:lnTo>
                  <a:pt x="1111" y="11714"/>
                </a:lnTo>
                <a:lnTo>
                  <a:pt x="1130" y="11707"/>
                </a:lnTo>
                <a:lnTo>
                  <a:pt x="1152" y="11697"/>
                </a:lnTo>
                <a:lnTo>
                  <a:pt x="1171" y="11685"/>
                </a:lnTo>
                <a:lnTo>
                  <a:pt x="1180" y="11680"/>
                </a:lnTo>
                <a:lnTo>
                  <a:pt x="1190" y="11673"/>
                </a:lnTo>
                <a:lnTo>
                  <a:pt x="1200" y="11666"/>
                </a:lnTo>
                <a:lnTo>
                  <a:pt x="1209" y="11659"/>
                </a:lnTo>
                <a:lnTo>
                  <a:pt x="1219" y="11649"/>
                </a:lnTo>
                <a:lnTo>
                  <a:pt x="1228" y="11642"/>
                </a:lnTo>
                <a:lnTo>
                  <a:pt x="1178" y="11591"/>
                </a:lnTo>
                <a:lnTo>
                  <a:pt x="1142" y="11630"/>
                </a:lnTo>
                <a:lnTo>
                  <a:pt x="1106" y="11668"/>
                </a:lnTo>
                <a:lnTo>
                  <a:pt x="1075" y="11640"/>
                </a:lnTo>
                <a:lnTo>
                  <a:pt x="1116" y="11601"/>
                </a:lnTo>
                <a:lnTo>
                  <a:pt x="1152" y="11565"/>
                </a:lnTo>
                <a:lnTo>
                  <a:pt x="1118" y="11531"/>
                </a:lnTo>
                <a:lnTo>
                  <a:pt x="1103" y="11546"/>
                </a:lnTo>
                <a:lnTo>
                  <a:pt x="1087" y="11565"/>
                </a:lnTo>
                <a:lnTo>
                  <a:pt x="1070" y="11584"/>
                </a:lnTo>
                <a:lnTo>
                  <a:pt x="1053" y="11604"/>
                </a:lnTo>
                <a:lnTo>
                  <a:pt x="1020" y="11572"/>
                </a:lnTo>
                <a:lnTo>
                  <a:pt x="1058" y="11536"/>
                </a:lnTo>
                <a:lnTo>
                  <a:pt x="1092" y="11505"/>
                </a:lnTo>
                <a:lnTo>
                  <a:pt x="1053" y="11464"/>
                </a:lnTo>
                <a:lnTo>
                  <a:pt x="1020" y="11500"/>
                </a:lnTo>
                <a:lnTo>
                  <a:pt x="986" y="11534"/>
                </a:lnTo>
                <a:lnTo>
                  <a:pt x="957" y="11505"/>
                </a:lnTo>
                <a:lnTo>
                  <a:pt x="993" y="11471"/>
                </a:lnTo>
                <a:lnTo>
                  <a:pt x="1027" y="11438"/>
                </a:lnTo>
                <a:lnTo>
                  <a:pt x="991" y="11404"/>
                </a:lnTo>
                <a:lnTo>
                  <a:pt x="957" y="11438"/>
                </a:lnTo>
                <a:lnTo>
                  <a:pt x="933" y="11464"/>
                </a:lnTo>
                <a:lnTo>
                  <a:pt x="921" y="11476"/>
                </a:lnTo>
                <a:lnTo>
                  <a:pt x="912" y="11488"/>
                </a:lnTo>
                <a:lnTo>
                  <a:pt x="880" y="11457"/>
                </a:lnTo>
                <a:lnTo>
                  <a:pt x="892" y="11447"/>
                </a:lnTo>
                <a:lnTo>
                  <a:pt x="907" y="11435"/>
                </a:lnTo>
                <a:lnTo>
                  <a:pt x="919" y="11424"/>
                </a:lnTo>
                <a:lnTo>
                  <a:pt x="933" y="11409"/>
                </a:lnTo>
                <a:lnTo>
                  <a:pt x="964" y="11378"/>
                </a:lnTo>
                <a:lnTo>
                  <a:pt x="931" y="11342"/>
                </a:lnTo>
                <a:lnTo>
                  <a:pt x="897" y="11375"/>
                </a:lnTo>
                <a:lnTo>
                  <a:pt x="866" y="11409"/>
                </a:lnTo>
                <a:lnTo>
                  <a:pt x="835" y="11380"/>
                </a:lnTo>
                <a:lnTo>
                  <a:pt x="871" y="11347"/>
                </a:lnTo>
                <a:lnTo>
                  <a:pt x="902" y="11315"/>
                </a:lnTo>
                <a:lnTo>
                  <a:pt x="880" y="11294"/>
                </a:lnTo>
                <a:lnTo>
                  <a:pt x="856" y="11272"/>
                </a:lnTo>
                <a:lnTo>
                  <a:pt x="895" y="11236"/>
                </a:lnTo>
                <a:lnTo>
                  <a:pt x="916" y="11260"/>
                </a:lnTo>
                <a:lnTo>
                  <a:pt x="936" y="11282"/>
                </a:lnTo>
                <a:lnTo>
                  <a:pt x="1020" y="11198"/>
                </a:lnTo>
                <a:close/>
                <a:moveTo>
                  <a:pt x="681" y="11484"/>
                </a:moveTo>
                <a:lnTo>
                  <a:pt x="681" y="11493"/>
                </a:lnTo>
                <a:lnTo>
                  <a:pt x="683" y="11500"/>
                </a:lnTo>
                <a:lnTo>
                  <a:pt x="688" y="11510"/>
                </a:lnTo>
                <a:lnTo>
                  <a:pt x="691" y="11522"/>
                </a:lnTo>
                <a:lnTo>
                  <a:pt x="696" y="11531"/>
                </a:lnTo>
                <a:lnTo>
                  <a:pt x="703" y="11546"/>
                </a:lnTo>
                <a:lnTo>
                  <a:pt x="710" y="11558"/>
                </a:lnTo>
                <a:lnTo>
                  <a:pt x="717" y="11572"/>
                </a:lnTo>
                <a:lnTo>
                  <a:pt x="1048" y="11901"/>
                </a:lnTo>
                <a:lnTo>
                  <a:pt x="1012" y="11937"/>
                </a:lnTo>
                <a:lnTo>
                  <a:pt x="998" y="11920"/>
                </a:lnTo>
                <a:lnTo>
                  <a:pt x="983" y="11904"/>
                </a:lnTo>
                <a:lnTo>
                  <a:pt x="967" y="11887"/>
                </a:lnTo>
                <a:lnTo>
                  <a:pt x="950" y="11867"/>
                </a:lnTo>
                <a:lnTo>
                  <a:pt x="756" y="11673"/>
                </a:lnTo>
                <a:lnTo>
                  <a:pt x="763" y="11692"/>
                </a:lnTo>
                <a:lnTo>
                  <a:pt x="767" y="11714"/>
                </a:lnTo>
                <a:lnTo>
                  <a:pt x="772" y="11733"/>
                </a:lnTo>
                <a:lnTo>
                  <a:pt x="780" y="11757"/>
                </a:lnTo>
                <a:lnTo>
                  <a:pt x="756" y="11760"/>
                </a:lnTo>
                <a:lnTo>
                  <a:pt x="727" y="11764"/>
                </a:lnTo>
                <a:lnTo>
                  <a:pt x="724" y="11750"/>
                </a:lnTo>
                <a:lnTo>
                  <a:pt x="722" y="11735"/>
                </a:lnTo>
                <a:lnTo>
                  <a:pt x="720" y="11721"/>
                </a:lnTo>
                <a:lnTo>
                  <a:pt x="715" y="11704"/>
                </a:lnTo>
                <a:lnTo>
                  <a:pt x="707" y="11687"/>
                </a:lnTo>
                <a:lnTo>
                  <a:pt x="703" y="11668"/>
                </a:lnTo>
                <a:lnTo>
                  <a:pt x="696" y="11649"/>
                </a:lnTo>
                <a:lnTo>
                  <a:pt x="688" y="11630"/>
                </a:lnTo>
                <a:lnTo>
                  <a:pt x="672" y="11591"/>
                </a:lnTo>
                <a:lnTo>
                  <a:pt x="662" y="11575"/>
                </a:lnTo>
                <a:lnTo>
                  <a:pt x="655" y="11560"/>
                </a:lnTo>
                <a:lnTo>
                  <a:pt x="647" y="11548"/>
                </a:lnTo>
                <a:lnTo>
                  <a:pt x="640" y="11536"/>
                </a:lnTo>
                <a:lnTo>
                  <a:pt x="633" y="11524"/>
                </a:lnTo>
                <a:lnTo>
                  <a:pt x="626" y="11517"/>
                </a:lnTo>
                <a:lnTo>
                  <a:pt x="650" y="11503"/>
                </a:lnTo>
                <a:lnTo>
                  <a:pt x="681" y="11484"/>
                </a:lnTo>
                <a:close/>
                <a:moveTo>
                  <a:pt x="1048" y="11294"/>
                </a:moveTo>
                <a:lnTo>
                  <a:pt x="1012" y="11258"/>
                </a:lnTo>
                <a:lnTo>
                  <a:pt x="964" y="11308"/>
                </a:lnTo>
                <a:lnTo>
                  <a:pt x="998" y="11344"/>
                </a:lnTo>
                <a:lnTo>
                  <a:pt x="1048" y="11294"/>
                </a:lnTo>
                <a:close/>
                <a:moveTo>
                  <a:pt x="1108" y="11356"/>
                </a:moveTo>
                <a:lnTo>
                  <a:pt x="1075" y="11320"/>
                </a:lnTo>
                <a:lnTo>
                  <a:pt x="1027" y="11371"/>
                </a:lnTo>
                <a:lnTo>
                  <a:pt x="1060" y="11404"/>
                </a:lnTo>
                <a:lnTo>
                  <a:pt x="1108" y="11356"/>
                </a:lnTo>
              </a:path>
              <a:path w="12240" h="12969">
                <a:moveTo>
                  <a:pt x="1317" y="10807"/>
                </a:moveTo>
                <a:lnTo>
                  <a:pt x="1336" y="10814"/>
                </a:lnTo>
                <a:lnTo>
                  <a:pt x="1353" y="10821"/>
                </a:lnTo>
                <a:lnTo>
                  <a:pt x="1370" y="10828"/>
                </a:lnTo>
                <a:lnTo>
                  <a:pt x="1380" y="10835"/>
                </a:lnTo>
                <a:lnTo>
                  <a:pt x="1466" y="10749"/>
                </a:lnTo>
                <a:lnTo>
                  <a:pt x="1504" y="10708"/>
                </a:lnTo>
                <a:lnTo>
                  <a:pt x="1523" y="10689"/>
                </a:lnTo>
                <a:lnTo>
                  <a:pt x="1540" y="10672"/>
                </a:lnTo>
                <a:lnTo>
                  <a:pt x="1569" y="10701"/>
                </a:lnTo>
                <a:lnTo>
                  <a:pt x="1550" y="10718"/>
                </a:lnTo>
                <a:lnTo>
                  <a:pt x="1531" y="10735"/>
                </a:lnTo>
                <a:lnTo>
                  <a:pt x="1490" y="10773"/>
                </a:lnTo>
                <a:lnTo>
                  <a:pt x="1403" y="10862"/>
                </a:lnTo>
                <a:lnTo>
                  <a:pt x="1440" y="10898"/>
                </a:lnTo>
                <a:lnTo>
                  <a:pt x="1569" y="10771"/>
                </a:lnTo>
                <a:lnTo>
                  <a:pt x="1581" y="10783"/>
                </a:lnTo>
                <a:lnTo>
                  <a:pt x="1596" y="10797"/>
                </a:lnTo>
                <a:lnTo>
                  <a:pt x="1624" y="10828"/>
                </a:lnTo>
                <a:lnTo>
                  <a:pt x="1646" y="10807"/>
                </a:lnTo>
                <a:lnTo>
                  <a:pt x="1672" y="10778"/>
                </a:lnTo>
                <a:lnTo>
                  <a:pt x="1703" y="10807"/>
                </a:lnTo>
                <a:lnTo>
                  <a:pt x="1675" y="10833"/>
                </a:lnTo>
                <a:lnTo>
                  <a:pt x="1651" y="10855"/>
                </a:lnTo>
                <a:lnTo>
                  <a:pt x="1682" y="10884"/>
                </a:lnTo>
                <a:lnTo>
                  <a:pt x="1696" y="10898"/>
                </a:lnTo>
                <a:lnTo>
                  <a:pt x="1708" y="10910"/>
                </a:lnTo>
                <a:lnTo>
                  <a:pt x="1593" y="11025"/>
                </a:lnTo>
                <a:lnTo>
                  <a:pt x="1607" y="11027"/>
                </a:lnTo>
                <a:lnTo>
                  <a:pt x="1620" y="11030"/>
                </a:lnTo>
                <a:lnTo>
                  <a:pt x="1634" y="11032"/>
                </a:lnTo>
                <a:lnTo>
                  <a:pt x="1646" y="11035"/>
                </a:lnTo>
                <a:lnTo>
                  <a:pt x="1660" y="11035"/>
                </a:lnTo>
                <a:lnTo>
                  <a:pt x="1675" y="11035"/>
                </a:lnTo>
                <a:lnTo>
                  <a:pt x="1687" y="11035"/>
                </a:lnTo>
                <a:lnTo>
                  <a:pt x="1701" y="11035"/>
                </a:lnTo>
                <a:lnTo>
                  <a:pt x="1701" y="11030"/>
                </a:lnTo>
                <a:lnTo>
                  <a:pt x="1703" y="11023"/>
                </a:lnTo>
                <a:lnTo>
                  <a:pt x="1703" y="11013"/>
                </a:lnTo>
                <a:lnTo>
                  <a:pt x="1703" y="11001"/>
                </a:lnTo>
                <a:lnTo>
                  <a:pt x="1701" y="10975"/>
                </a:lnTo>
                <a:lnTo>
                  <a:pt x="1699" y="10941"/>
                </a:lnTo>
                <a:lnTo>
                  <a:pt x="1718" y="10939"/>
                </a:lnTo>
                <a:lnTo>
                  <a:pt x="1752" y="10931"/>
                </a:lnTo>
                <a:lnTo>
                  <a:pt x="1749" y="10965"/>
                </a:lnTo>
                <a:lnTo>
                  <a:pt x="1742" y="11032"/>
                </a:lnTo>
                <a:lnTo>
                  <a:pt x="1754" y="11030"/>
                </a:lnTo>
                <a:lnTo>
                  <a:pt x="1771" y="11027"/>
                </a:lnTo>
                <a:lnTo>
                  <a:pt x="1804" y="11018"/>
                </a:lnTo>
                <a:lnTo>
                  <a:pt x="1816" y="11015"/>
                </a:lnTo>
                <a:lnTo>
                  <a:pt x="1826" y="11013"/>
                </a:lnTo>
                <a:lnTo>
                  <a:pt x="1836" y="11008"/>
                </a:lnTo>
                <a:lnTo>
                  <a:pt x="1847" y="11004"/>
                </a:lnTo>
                <a:lnTo>
                  <a:pt x="1869" y="10991"/>
                </a:lnTo>
                <a:lnTo>
                  <a:pt x="1893" y="10977"/>
                </a:lnTo>
                <a:lnTo>
                  <a:pt x="1891" y="10984"/>
                </a:lnTo>
                <a:lnTo>
                  <a:pt x="1891" y="10991"/>
                </a:lnTo>
                <a:lnTo>
                  <a:pt x="1888" y="10999"/>
                </a:lnTo>
                <a:lnTo>
                  <a:pt x="1888" y="11008"/>
                </a:lnTo>
                <a:lnTo>
                  <a:pt x="1891" y="11015"/>
                </a:lnTo>
                <a:lnTo>
                  <a:pt x="1891" y="11025"/>
                </a:lnTo>
                <a:lnTo>
                  <a:pt x="1893" y="11035"/>
                </a:lnTo>
                <a:lnTo>
                  <a:pt x="1896" y="11044"/>
                </a:lnTo>
                <a:lnTo>
                  <a:pt x="1876" y="11051"/>
                </a:lnTo>
                <a:lnTo>
                  <a:pt x="1857" y="11059"/>
                </a:lnTo>
                <a:lnTo>
                  <a:pt x="1838" y="11064"/>
                </a:lnTo>
                <a:lnTo>
                  <a:pt x="1819" y="11071"/>
                </a:lnTo>
                <a:lnTo>
                  <a:pt x="1800" y="11075"/>
                </a:lnTo>
                <a:lnTo>
                  <a:pt x="1780" y="11078"/>
                </a:lnTo>
                <a:lnTo>
                  <a:pt x="1761" y="11080"/>
                </a:lnTo>
                <a:lnTo>
                  <a:pt x="1740" y="11083"/>
                </a:lnTo>
                <a:lnTo>
                  <a:pt x="1723" y="11083"/>
                </a:lnTo>
                <a:lnTo>
                  <a:pt x="1703" y="11083"/>
                </a:lnTo>
                <a:lnTo>
                  <a:pt x="1687" y="11083"/>
                </a:lnTo>
                <a:lnTo>
                  <a:pt x="1670" y="11080"/>
                </a:lnTo>
                <a:lnTo>
                  <a:pt x="1653" y="11078"/>
                </a:lnTo>
                <a:lnTo>
                  <a:pt x="1636" y="11075"/>
                </a:lnTo>
                <a:lnTo>
                  <a:pt x="1622" y="11071"/>
                </a:lnTo>
                <a:lnTo>
                  <a:pt x="1607" y="11066"/>
                </a:lnTo>
                <a:lnTo>
                  <a:pt x="1696" y="11155"/>
                </a:lnTo>
                <a:lnTo>
                  <a:pt x="1706" y="11164"/>
                </a:lnTo>
                <a:lnTo>
                  <a:pt x="1713" y="11171"/>
                </a:lnTo>
                <a:lnTo>
                  <a:pt x="1718" y="11181"/>
                </a:lnTo>
                <a:lnTo>
                  <a:pt x="1720" y="11188"/>
                </a:lnTo>
                <a:lnTo>
                  <a:pt x="1723" y="11198"/>
                </a:lnTo>
                <a:lnTo>
                  <a:pt x="1723" y="11205"/>
                </a:lnTo>
                <a:lnTo>
                  <a:pt x="1720" y="11215"/>
                </a:lnTo>
                <a:lnTo>
                  <a:pt x="1718" y="11222"/>
                </a:lnTo>
                <a:lnTo>
                  <a:pt x="1708" y="11241"/>
                </a:lnTo>
                <a:lnTo>
                  <a:pt x="1696" y="11258"/>
                </a:lnTo>
                <a:lnTo>
                  <a:pt x="1682" y="11275"/>
                </a:lnTo>
                <a:lnTo>
                  <a:pt x="1667" y="11291"/>
                </a:lnTo>
                <a:lnTo>
                  <a:pt x="1658" y="11287"/>
                </a:lnTo>
                <a:lnTo>
                  <a:pt x="1646" y="11280"/>
                </a:lnTo>
                <a:lnTo>
                  <a:pt x="1632" y="11272"/>
                </a:lnTo>
                <a:lnTo>
                  <a:pt x="1617" y="11265"/>
                </a:lnTo>
                <a:lnTo>
                  <a:pt x="1634" y="11248"/>
                </a:lnTo>
                <a:lnTo>
                  <a:pt x="1646" y="11236"/>
                </a:lnTo>
                <a:lnTo>
                  <a:pt x="1656" y="11224"/>
                </a:lnTo>
                <a:lnTo>
                  <a:pt x="1658" y="11220"/>
                </a:lnTo>
                <a:lnTo>
                  <a:pt x="1660" y="11217"/>
                </a:lnTo>
                <a:lnTo>
                  <a:pt x="1663" y="11215"/>
                </a:lnTo>
                <a:lnTo>
                  <a:pt x="1663" y="11210"/>
                </a:lnTo>
                <a:lnTo>
                  <a:pt x="1663" y="11203"/>
                </a:lnTo>
                <a:lnTo>
                  <a:pt x="1660" y="11198"/>
                </a:lnTo>
                <a:lnTo>
                  <a:pt x="1656" y="11191"/>
                </a:lnTo>
                <a:lnTo>
                  <a:pt x="1612" y="11145"/>
                </a:lnTo>
                <a:lnTo>
                  <a:pt x="1576" y="11344"/>
                </a:lnTo>
                <a:lnTo>
                  <a:pt x="1555" y="11342"/>
                </a:lnTo>
                <a:lnTo>
                  <a:pt x="1538" y="11340"/>
                </a:lnTo>
                <a:lnTo>
                  <a:pt x="1526" y="11337"/>
                </a:lnTo>
                <a:lnTo>
                  <a:pt x="1519" y="11340"/>
                </a:lnTo>
                <a:lnTo>
                  <a:pt x="1526" y="11315"/>
                </a:lnTo>
                <a:lnTo>
                  <a:pt x="1536" y="11294"/>
                </a:lnTo>
                <a:lnTo>
                  <a:pt x="1543" y="11267"/>
                </a:lnTo>
                <a:lnTo>
                  <a:pt x="1550" y="11241"/>
                </a:lnTo>
                <a:lnTo>
                  <a:pt x="1564" y="11181"/>
                </a:lnTo>
                <a:lnTo>
                  <a:pt x="1579" y="11114"/>
                </a:lnTo>
                <a:lnTo>
                  <a:pt x="1543" y="11075"/>
                </a:lnTo>
                <a:lnTo>
                  <a:pt x="1487" y="11128"/>
                </a:lnTo>
                <a:lnTo>
                  <a:pt x="1461" y="11157"/>
                </a:lnTo>
                <a:lnTo>
                  <a:pt x="1432" y="11188"/>
                </a:lnTo>
                <a:lnTo>
                  <a:pt x="1403" y="11160"/>
                </a:lnTo>
                <a:lnTo>
                  <a:pt x="1435" y="11133"/>
                </a:lnTo>
                <a:lnTo>
                  <a:pt x="1459" y="11109"/>
                </a:lnTo>
                <a:lnTo>
                  <a:pt x="1516" y="11051"/>
                </a:lnTo>
                <a:lnTo>
                  <a:pt x="1487" y="11020"/>
                </a:lnTo>
                <a:lnTo>
                  <a:pt x="1418" y="11090"/>
                </a:lnTo>
                <a:lnTo>
                  <a:pt x="1399" y="11109"/>
                </a:lnTo>
                <a:lnTo>
                  <a:pt x="1382" y="11126"/>
                </a:lnTo>
                <a:lnTo>
                  <a:pt x="1367" y="11143"/>
                </a:lnTo>
                <a:lnTo>
                  <a:pt x="1356" y="11155"/>
                </a:lnTo>
                <a:lnTo>
                  <a:pt x="1324" y="11126"/>
                </a:lnTo>
                <a:lnTo>
                  <a:pt x="1339" y="11111"/>
                </a:lnTo>
                <a:lnTo>
                  <a:pt x="1353" y="11100"/>
                </a:lnTo>
                <a:lnTo>
                  <a:pt x="1387" y="11068"/>
                </a:lnTo>
                <a:lnTo>
                  <a:pt x="1459" y="10994"/>
                </a:lnTo>
                <a:lnTo>
                  <a:pt x="1430" y="10963"/>
                </a:lnTo>
                <a:lnTo>
                  <a:pt x="1380" y="11013"/>
                </a:lnTo>
                <a:lnTo>
                  <a:pt x="1351" y="11042"/>
                </a:lnTo>
                <a:lnTo>
                  <a:pt x="1322" y="11075"/>
                </a:lnTo>
                <a:lnTo>
                  <a:pt x="1291" y="11044"/>
                </a:lnTo>
                <a:lnTo>
                  <a:pt x="1324" y="11013"/>
                </a:lnTo>
                <a:lnTo>
                  <a:pt x="1348" y="10991"/>
                </a:lnTo>
                <a:lnTo>
                  <a:pt x="1403" y="10936"/>
                </a:lnTo>
                <a:lnTo>
                  <a:pt x="1365" y="10900"/>
                </a:lnTo>
                <a:lnTo>
                  <a:pt x="1226" y="11040"/>
                </a:lnTo>
                <a:lnTo>
                  <a:pt x="1291" y="11104"/>
                </a:lnTo>
                <a:lnTo>
                  <a:pt x="1341" y="11157"/>
                </a:lnTo>
                <a:lnTo>
                  <a:pt x="1363" y="11179"/>
                </a:lnTo>
                <a:lnTo>
                  <a:pt x="1380" y="11198"/>
                </a:lnTo>
                <a:lnTo>
                  <a:pt x="1394" y="11215"/>
                </a:lnTo>
                <a:lnTo>
                  <a:pt x="1406" y="11227"/>
                </a:lnTo>
                <a:lnTo>
                  <a:pt x="1413" y="11239"/>
                </a:lnTo>
                <a:lnTo>
                  <a:pt x="1423" y="11251"/>
                </a:lnTo>
                <a:lnTo>
                  <a:pt x="1430" y="11263"/>
                </a:lnTo>
                <a:lnTo>
                  <a:pt x="1437" y="11275"/>
                </a:lnTo>
                <a:lnTo>
                  <a:pt x="1452" y="11301"/>
                </a:lnTo>
                <a:lnTo>
                  <a:pt x="1466" y="11327"/>
                </a:lnTo>
                <a:lnTo>
                  <a:pt x="1471" y="11342"/>
                </a:lnTo>
                <a:lnTo>
                  <a:pt x="1476" y="11354"/>
                </a:lnTo>
                <a:lnTo>
                  <a:pt x="1480" y="11371"/>
                </a:lnTo>
                <a:lnTo>
                  <a:pt x="1485" y="11385"/>
                </a:lnTo>
                <a:lnTo>
                  <a:pt x="1487" y="11400"/>
                </a:lnTo>
                <a:lnTo>
                  <a:pt x="1490" y="11416"/>
                </a:lnTo>
                <a:lnTo>
                  <a:pt x="1492" y="11433"/>
                </a:lnTo>
                <a:lnTo>
                  <a:pt x="1492" y="11447"/>
                </a:lnTo>
                <a:lnTo>
                  <a:pt x="1483" y="11450"/>
                </a:lnTo>
                <a:lnTo>
                  <a:pt x="1468" y="11450"/>
                </a:lnTo>
                <a:lnTo>
                  <a:pt x="1452" y="11452"/>
                </a:lnTo>
                <a:lnTo>
                  <a:pt x="1432" y="11455"/>
                </a:lnTo>
                <a:lnTo>
                  <a:pt x="1432" y="11443"/>
                </a:lnTo>
                <a:lnTo>
                  <a:pt x="1432" y="11431"/>
                </a:lnTo>
                <a:lnTo>
                  <a:pt x="1430" y="11419"/>
                </a:lnTo>
                <a:lnTo>
                  <a:pt x="1430" y="11404"/>
                </a:lnTo>
                <a:lnTo>
                  <a:pt x="1427" y="11392"/>
                </a:lnTo>
                <a:lnTo>
                  <a:pt x="1423" y="11380"/>
                </a:lnTo>
                <a:lnTo>
                  <a:pt x="1420" y="11366"/>
                </a:lnTo>
                <a:lnTo>
                  <a:pt x="1416" y="11354"/>
                </a:lnTo>
                <a:lnTo>
                  <a:pt x="1411" y="11340"/>
                </a:lnTo>
                <a:lnTo>
                  <a:pt x="1403" y="11327"/>
                </a:lnTo>
                <a:lnTo>
                  <a:pt x="1396" y="11313"/>
                </a:lnTo>
                <a:lnTo>
                  <a:pt x="1389" y="11299"/>
                </a:lnTo>
                <a:lnTo>
                  <a:pt x="1377" y="11282"/>
                </a:lnTo>
                <a:lnTo>
                  <a:pt x="1367" y="11267"/>
                </a:lnTo>
                <a:lnTo>
                  <a:pt x="1356" y="11251"/>
                </a:lnTo>
                <a:lnTo>
                  <a:pt x="1341" y="11236"/>
                </a:lnTo>
                <a:lnTo>
                  <a:pt x="1327" y="11217"/>
                </a:lnTo>
                <a:lnTo>
                  <a:pt x="1310" y="11200"/>
                </a:lnTo>
                <a:lnTo>
                  <a:pt x="1288" y="11179"/>
                </a:lnTo>
                <a:lnTo>
                  <a:pt x="1267" y="11157"/>
                </a:lnTo>
                <a:lnTo>
                  <a:pt x="1243" y="11133"/>
                </a:lnTo>
                <a:lnTo>
                  <a:pt x="1219" y="11109"/>
                </a:lnTo>
                <a:lnTo>
                  <a:pt x="1159" y="11056"/>
                </a:lnTo>
                <a:lnTo>
                  <a:pt x="1334" y="10881"/>
                </a:lnTo>
                <a:lnTo>
                  <a:pt x="1324" y="10876"/>
                </a:lnTo>
                <a:lnTo>
                  <a:pt x="1312" y="10871"/>
                </a:lnTo>
                <a:lnTo>
                  <a:pt x="1281" y="10860"/>
                </a:lnTo>
                <a:lnTo>
                  <a:pt x="1296" y="10838"/>
                </a:lnTo>
                <a:lnTo>
                  <a:pt x="1317" y="10807"/>
                </a:lnTo>
                <a:close/>
                <a:moveTo>
                  <a:pt x="1641" y="10927"/>
                </a:moveTo>
                <a:lnTo>
                  <a:pt x="1612" y="10895"/>
                </a:lnTo>
                <a:lnTo>
                  <a:pt x="1523" y="10982"/>
                </a:lnTo>
                <a:lnTo>
                  <a:pt x="1555" y="11013"/>
                </a:lnTo>
                <a:lnTo>
                  <a:pt x="1641" y="10927"/>
                </a:lnTo>
                <a:close/>
                <a:moveTo>
                  <a:pt x="1586" y="10869"/>
                </a:moveTo>
                <a:lnTo>
                  <a:pt x="1555" y="10838"/>
                </a:lnTo>
                <a:lnTo>
                  <a:pt x="1468" y="10927"/>
                </a:lnTo>
                <a:lnTo>
                  <a:pt x="1497" y="10955"/>
                </a:lnTo>
                <a:lnTo>
                  <a:pt x="1586" y="10869"/>
                </a:lnTo>
                <a:close/>
                <a:moveTo>
                  <a:pt x="1444" y="11193"/>
                </a:moveTo>
                <a:lnTo>
                  <a:pt x="1471" y="11188"/>
                </a:lnTo>
                <a:lnTo>
                  <a:pt x="1495" y="11184"/>
                </a:lnTo>
                <a:lnTo>
                  <a:pt x="1523" y="11179"/>
                </a:lnTo>
                <a:lnTo>
                  <a:pt x="1552" y="11176"/>
                </a:lnTo>
                <a:lnTo>
                  <a:pt x="1550" y="11184"/>
                </a:lnTo>
                <a:lnTo>
                  <a:pt x="1547" y="11195"/>
                </a:lnTo>
                <a:lnTo>
                  <a:pt x="1547" y="11207"/>
                </a:lnTo>
                <a:lnTo>
                  <a:pt x="1547" y="11227"/>
                </a:lnTo>
                <a:lnTo>
                  <a:pt x="1533" y="11227"/>
                </a:lnTo>
                <a:lnTo>
                  <a:pt x="1512" y="11229"/>
                </a:lnTo>
                <a:lnTo>
                  <a:pt x="1483" y="11234"/>
                </a:lnTo>
                <a:lnTo>
                  <a:pt x="1449" y="11241"/>
                </a:lnTo>
                <a:lnTo>
                  <a:pt x="1447" y="11224"/>
                </a:lnTo>
                <a:lnTo>
                  <a:pt x="1444" y="11193"/>
                </a:lnTo>
              </a:path>
              <a:path w="12240" h="12969">
                <a:moveTo>
                  <a:pt x="2023" y="10164"/>
                </a:moveTo>
                <a:lnTo>
                  <a:pt x="2037" y="10180"/>
                </a:lnTo>
                <a:lnTo>
                  <a:pt x="2056" y="10200"/>
                </a:lnTo>
                <a:lnTo>
                  <a:pt x="2076" y="10221"/>
                </a:lnTo>
                <a:lnTo>
                  <a:pt x="2097" y="10243"/>
                </a:lnTo>
                <a:lnTo>
                  <a:pt x="2119" y="10264"/>
                </a:lnTo>
                <a:lnTo>
                  <a:pt x="2138" y="10284"/>
                </a:lnTo>
                <a:lnTo>
                  <a:pt x="2155" y="10298"/>
                </a:lnTo>
                <a:lnTo>
                  <a:pt x="2167" y="10307"/>
                </a:lnTo>
                <a:lnTo>
                  <a:pt x="2068" y="10406"/>
                </a:lnTo>
                <a:lnTo>
                  <a:pt x="2136" y="10471"/>
                </a:lnTo>
                <a:lnTo>
                  <a:pt x="2198" y="10408"/>
                </a:lnTo>
                <a:lnTo>
                  <a:pt x="2217" y="10389"/>
                </a:lnTo>
                <a:lnTo>
                  <a:pt x="2243" y="10360"/>
                </a:lnTo>
                <a:lnTo>
                  <a:pt x="2277" y="10396"/>
                </a:lnTo>
                <a:lnTo>
                  <a:pt x="2251" y="10420"/>
                </a:lnTo>
                <a:lnTo>
                  <a:pt x="2232" y="10440"/>
                </a:lnTo>
                <a:lnTo>
                  <a:pt x="2167" y="10504"/>
                </a:lnTo>
                <a:lnTo>
                  <a:pt x="2258" y="10595"/>
                </a:lnTo>
                <a:lnTo>
                  <a:pt x="2277" y="10581"/>
                </a:lnTo>
                <a:lnTo>
                  <a:pt x="2294" y="10567"/>
                </a:lnTo>
                <a:lnTo>
                  <a:pt x="2311" y="10552"/>
                </a:lnTo>
                <a:lnTo>
                  <a:pt x="2327" y="10535"/>
                </a:lnTo>
                <a:lnTo>
                  <a:pt x="2344" y="10519"/>
                </a:lnTo>
                <a:lnTo>
                  <a:pt x="2361" y="10502"/>
                </a:lnTo>
                <a:lnTo>
                  <a:pt x="2378" y="10485"/>
                </a:lnTo>
                <a:lnTo>
                  <a:pt x="2392" y="10466"/>
                </a:lnTo>
                <a:lnTo>
                  <a:pt x="2397" y="10483"/>
                </a:lnTo>
                <a:lnTo>
                  <a:pt x="2404" y="10495"/>
                </a:lnTo>
                <a:lnTo>
                  <a:pt x="2412" y="10509"/>
                </a:lnTo>
                <a:lnTo>
                  <a:pt x="2419" y="10521"/>
                </a:lnTo>
                <a:lnTo>
                  <a:pt x="2400" y="10543"/>
                </a:lnTo>
                <a:lnTo>
                  <a:pt x="2380" y="10562"/>
                </a:lnTo>
                <a:lnTo>
                  <a:pt x="2361" y="10579"/>
                </a:lnTo>
                <a:lnTo>
                  <a:pt x="2340" y="10595"/>
                </a:lnTo>
                <a:lnTo>
                  <a:pt x="2320" y="10612"/>
                </a:lnTo>
                <a:lnTo>
                  <a:pt x="2299" y="10627"/>
                </a:lnTo>
                <a:lnTo>
                  <a:pt x="2280" y="10639"/>
                </a:lnTo>
                <a:lnTo>
                  <a:pt x="2260" y="10653"/>
                </a:lnTo>
                <a:lnTo>
                  <a:pt x="2248" y="10658"/>
                </a:lnTo>
                <a:lnTo>
                  <a:pt x="2239" y="10663"/>
                </a:lnTo>
                <a:lnTo>
                  <a:pt x="2229" y="10667"/>
                </a:lnTo>
                <a:lnTo>
                  <a:pt x="2220" y="10670"/>
                </a:lnTo>
                <a:lnTo>
                  <a:pt x="2210" y="10675"/>
                </a:lnTo>
                <a:lnTo>
                  <a:pt x="2198" y="10677"/>
                </a:lnTo>
                <a:lnTo>
                  <a:pt x="2188" y="10680"/>
                </a:lnTo>
                <a:lnTo>
                  <a:pt x="2179" y="10682"/>
                </a:lnTo>
                <a:lnTo>
                  <a:pt x="2169" y="10682"/>
                </a:lnTo>
                <a:lnTo>
                  <a:pt x="2160" y="10684"/>
                </a:lnTo>
                <a:lnTo>
                  <a:pt x="2147" y="10684"/>
                </a:lnTo>
                <a:lnTo>
                  <a:pt x="2138" y="10684"/>
                </a:lnTo>
                <a:lnTo>
                  <a:pt x="2128" y="10682"/>
                </a:lnTo>
                <a:lnTo>
                  <a:pt x="2119" y="10682"/>
                </a:lnTo>
                <a:lnTo>
                  <a:pt x="2107" y="10680"/>
                </a:lnTo>
                <a:lnTo>
                  <a:pt x="2097" y="10677"/>
                </a:lnTo>
                <a:lnTo>
                  <a:pt x="2104" y="10691"/>
                </a:lnTo>
                <a:lnTo>
                  <a:pt x="2109" y="10708"/>
                </a:lnTo>
                <a:lnTo>
                  <a:pt x="2116" y="10723"/>
                </a:lnTo>
                <a:lnTo>
                  <a:pt x="2121" y="10740"/>
                </a:lnTo>
                <a:lnTo>
                  <a:pt x="2126" y="10759"/>
                </a:lnTo>
                <a:lnTo>
                  <a:pt x="2128" y="10775"/>
                </a:lnTo>
                <a:lnTo>
                  <a:pt x="2133" y="10795"/>
                </a:lnTo>
                <a:lnTo>
                  <a:pt x="2136" y="10814"/>
                </a:lnTo>
                <a:lnTo>
                  <a:pt x="2119" y="10814"/>
                </a:lnTo>
                <a:lnTo>
                  <a:pt x="2104" y="10816"/>
                </a:lnTo>
                <a:lnTo>
                  <a:pt x="2090" y="10821"/>
                </a:lnTo>
                <a:lnTo>
                  <a:pt x="2073" y="10826"/>
                </a:lnTo>
                <a:lnTo>
                  <a:pt x="2076" y="10809"/>
                </a:lnTo>
                <a:lnTo>
                  <a:pt x="2076" y="10795"/>
                </a:lnTo>
                <a:lnTo>
                  <a:pt x="2073" y="10780"/>
                </a:lnTo>
                <a:lnTo>
                  <a:pt x="2071" y="10766"/>
                </a:lnTo>
                <a:lnTo>
                  <a:pt x="2068" y="10749"/>
                </a:lnTo>
                <a:lnTo>
                  <a:pt x="2063" y="10735"/>
                </a:lnTo>
                <a:lnTo>
                  <a:pt x="2059" y="10720"/>
                </a:lnTo>
                <a:lnTo>
                  <a:pt x="2054" y="10704"/>
                </a:lnTo>
                <a:lnTo>
                  <a:pt x="2047" y="10689"/>
                </a:lnTo>
                <a:lnTo>
                  <a:pt x="2037" y="10672"/>
                </a:lnTo>
                <a:lnTo>
                  <a:pt x="2027" y="10655"/>
                </a:lnTo>
                <a:lnTo>
                  <a:pt x="2018" y="10641"/>
                </a:lnTo>
                <a:lnTo>
                  <a:pt x="2006" y="10624"/>
                </a:lnTo>
                <a:lnTo>
                  <a:pt x="1992" y="10607"/>
                </a:lnTo>
                <a:lnTo>
                  <a:pt x="1977" y="10591"/>
                </a:lnTo>
                <a:lnTo>
                  <a:pt x="1963" y="10574"/>
                </a:lnTo>
                <a:lnTo>
                  <a:pt x="1975" y="10567"/>
                </a:lnTo>
                <a:lnTo>
                  <a:pt x="1987" y="10560"/>
                </a:lnTo>
                <a:lnTo>
                  <a:pt x="2001" y="10550"/>
                </a:lnTo>
                <a:lnTo>
                  <a:pt x="2016" y="10540"/>
                </a:lnTo>
                <a:lnTo>
                  <a:pt x="2025" y="10560"/>
                </a:lnTo>
                <a:lnTo>
                  <a:pt x="2035" y="10576"/>
                </a:lnTo>
                <a:lnTo>
                  <a:pt x="2040" y="10586"/>
                </a:lnTo>
                <a:lnTo>
                  <a:pt x="2044" y="10593"/>
                </a:lnTo>
                <a:lnTo>
                  <a:pt x="2052" y="10603"/>
                </a:lnTo>
                <a:lnTo>
                  <a:pt x="2059" y="10610"/>
                </a:lnTo>
                <a:lnTo>
                  <a:pt x="2066" y="10617"/>
                </a:lnTo>
                <a:lnTo>
                  <a:pt x="2073" y="10622"/>
                </a:lnTo>
                <a:lnTo>
                  <a:pt x="2080" y="10629"/>
                </a:lnTo>
                <a:lnTo>
                  <a:pt x="2090" y="10634"/>
                </a:lnTo>
                <a:lnTo>
                  <a:pt x="2100" y="10636"/>
                </a:lnTo>
                <a:lnTo>
                  <a:pt x="2109" y="10639"/>
                </a:lnTo>
                <a:lnTo>
                  <a:pt x="2119" y="10641"/>
                </a:lnTo>
                <a:lnTo>
                  <a:pt x="2131" y="10641"/>
                </a:lnTo>
                <a:lnTo>
                  <a:pt x="2143" y="10641"/>
                </a:lnTo>
                <a:lnTo>
                  <a:pt x="2152" y="10641"/>
                </a:lnTo>
                <a:lnTo>
                  <a:pt x="2164" y="10641"/>
                </a:lnTo>
                <a:lnTo>
                  <a:pt x="2174" y="10639"/>
                </a:lnTo>
                <a:lnTo>
                  <a:pt x="2183" y="10634"/>
                </a:lnTo>
                <a:lnTo>
                  <a:pt x="2193" y="10631"/>
                </a:lnTo>
                <a:lnTo>
                  <a:pt x="2203" y="10627"/>
                </a:lnTo>
                <a:lnTo>
                  <a:pt x="2212" y="10620"/>
                </a:lnTo>
                <a:lnTo>
                  <a:pt x="2032" y="10442"/>
                </a:lnTo>
                <a:lnTo>
                  <a:pt x="1934" y="10540"/>
                </a:lnTo>
                <a:lnTo>
                  <a:pt x="1922" y="10528"/>
                </a:lnTo>
                <a:lnTo>
                  <a:pt x="1907" y="10511"/>
                </a:lnTo>
                <a:lnTo>
                  <a:pt x="1888" y="10492"/>
                </a:lnTo>
                <a:lnTo>
                  <a:pt x="1867" y="10471"/>
                </a:lnTo>
                <a:lnTo>
                  <a:pt x="1843" y="10447"/>
                </a:lnTo>
                <a:lnTo>
                  <a:pt x="1823" y="10427"/>
                </a:lnTo>
                <a:lnTo>
                  <a:pt x="1804" y="10411"/>
                </a:lnTo>
                <a:lnTo>
                  <a:pt x="1790" y="10396"/>
                </a:lnTo>
                <a:lnTo>
                  <a:pt x="2023" y="10164"/>
                </a:lnTo>
                <a:close/>
                <a:moveTo>
                  <a:pt x="1790" y="10639"/>
                </a:moveTo>
                <a:lnTo>
                  <a:pt x="1795" y="10667"/>
                </a:lnTo>
                <a:lnTo>
                  <a:pt x="1800" y="10694"/>
                </a:lnTo>
                <a:lnTo>
                  <a:pt x="1802" y="10718"/>
                </a:lnTo>
                <a:lnTo>
                  <a:pt x="1804" y="10737"/>
                </a:lnTo>
                <a:lnTo>
                  <a:pt x="1790" y="10740"/>
                </a:lnTo>
                <a:lnTo>
                  <a:pt x="1776" y="10742"/>
                </a:lnTo>
                <a:lnTo>
                  <a:pt x="1761" y="10747"/>
                </a:lnTo>
                <a:lnTo>
                  <a:pt x="1747" y="10751"/>
                </a:lnTo>
                <a:lnTo>
                  <a:pt x="1747" y="10740"/>
                </a:lnTo>
                <a:lnTo>
                  <a:pt x="1747" y="10725"/>
                </a:lnTo>
                <a:lnTo>
                  <a:pt x="1744" y="10711"/>
                </a:lnTo>
                <a:lnTo>
                  <a:pt x="1742" y="10694"/>
                </a:lnTo>
                <a:lnTo>
                  <a:pt x="1737" y="10658"/>
                </a:lnTo>
                <a:lnTo>
                  <a:pt x="1730" y="10617"/>
                </a:lnTo>
                <a:lnTo>
                  <a:pt x="1723" y="10595"/>
                </a:lnTo>
                <a:lnTo>
                  <a:pt x="1718" y="10574"/>
                </a:lnTo>
                <a:lnTo>
                  <a:pt x="1711" y="10552"/>
                </a:lnTo>
                <a:lnTo>
                  <a:pt x="1703" y="10531"/>
                </a:lnTo>
                <a:lnTo>
                  <a:pt x="1696" y="10511"/>
                </a:lnTo>
                <a:lnTo>
                  <a:pt x="1689" y="10492"/>
                </a:lnTo>
                <a:lnTo>
                  <a:pt x="1680" y="10473"/>
                </a:lnTo>
                <a:lnTo>
                  <a:pt x="1670" y="10456"/>
                </a:lnTo>
                <a:lnTo>
                  <a:pt x="1684" y="10451"/>
                </a:lnTo>
                <a:lnTo>
                  <a:pt x="1701" y="10444"/>
                </a:lnTo>
                <a:lnTo>
                  <a:pt x="1718" y="10437"/>
                </a:lnTo>
                <a:lnTo>
                  <a:pt x="1737" y="10427"/>
                </a:lnTo>
                <a:lnTo>
                  <a:pt x="1737" y="10437"/>
                </a:lnTo>
                <a:lnTo>
                  <a:pt x="1737" y="10447"/>
                </a:lnTo>
                <a:lnTo>
                  <a:pt x="1740" y="10461"/>
                </a:lnTo>
                <a:lnTo>
                  <a:pt x="1744" y="10475"/>
                </a:lnTo>
                <a:lnTo>
                  <a:pt x="1749" y="10490"/>
                </a:lnTo>
                <a:lnTo>
                  <a:pt x="1756" y="10509"/>
                </a:lnTo>
                <a:lnTo>
                  <a:pt x="1763" y="10528"/>
                </a:lnTo>
                <a:lnTo>
                  <a:pt x="1771" y="10550"/>
                </a:lnTo>
                <a:lnTo>
                  <a:pt x="2011" y="10790"/>
                </a:lnTo>
                <a:lnTo>
                  <a:pt x="2032" y="10809"/>
                </a:lnTo>
                <a:lnTo>
                  <a:pt x="2052" y="10828"/>
                </a:lnTo>
                <a:lnTo>
                  <a:pt x="2068" y="10845"/>
                </a:lnTo>
                <a:lnTo>
                  <a:pt x="2085" y="10860"/>
                </a:lnTo>
                <a:lnTo>
                  <a:pt x="2044" y="10903"/>
                </a:lnTo>
                <a:lnTo>
                  <a:pt x="2027" y="10884"/>
                </a:lnTo>
                <a:lnTo>
                  <a:pt x="2013" y="10864"/>
                </a:lnTo>
                <a:lnTo>
                  <a:pt x="1994" y="10845"/>
                </a:lnTo>
                <a:lnTo>
                  <a:pt x="1977" y="10826"/>
                </a:lnTo>
                <a:lnTo>
                  <a:pt x="1790" y="10639"/>
                </a:lnTo>
                <a:close/>
                <a:moveTo>
                  <a:pt x="2092" y="10317"/>
                </a:moveTo>
                <a:lnTo>
                  <a:pt x="2008" y="10235"/>
                </a:lnTo>
                <a:lnTo>
                  <a:pt x="1857" y="10387"/>
                </a:lnTo>
                <a:lnTo>
                  <a:pt x="1941" y="10468"/>
                </a:lnTo>
                <a:lnTo>
                  <a:pt x="2092" y="10317"/>
                </a:lnTo>
              </a:path>
              <a:path w="12240" h="12969">
                <a:moveTo>
                  <a:pt x="2486" y="9804"/>
                </a:moveTo>
                <a:lnTo>
                  <a:pt x="2447" y="9767"/>
                </a:lnTo>
                <a:lnTo>
                  <a:pt x="2404" y="9727"/>
                </a:lnTo>
                <a:lnTo>
                  <a:pt x="2447" y="9686"/>
                </a:lnTo>
                <a:lnTo>
                  <a:pt x="2460" y="9700"/>
                </a:lnTo>
                <a:lnTo>
                  <a:pt x="2476" y="9717"/>
                </a:lnTo>
                <a:lnTo>
                  <a:pt x="2498" y="9741"/>
                </a:lnTo>
                <a:lnTo>
                  <a:pt x="2524" y="9767"/>
                </a:lnTo>
                <a:lnTo>
                  <a:pt x="2565" y="9724"/>
                </a:lnTo>
                <a:lnTo>
                  <a:pt x="2603" y="9684"/>
                </a:lnTo>
                <a:lnTo>
                  <a:pt x="2637" y="9717"/>
                </a:lnTo>
                <a:lnTo>
                  <a:pt x="2596" y="9755"/>
                </a:lnTo>
                <a:lnTo>
                  <a:pt x="2553" y="9796"/>
                </a:lnTo>
                <a:lnTo>
                  <a:pt x="2632" y="9875"/>
                </a:lnTo>
                <a:lnTo>
                  <a:pt x="2678" y="9827"/>
                </a:lnTo>
                <a:lnTo>
                  <a:pt x="2721" y="9782"/>
                </a:lnTo>
                <a:lnTo>
                  <a:pt x="2755" y="9815"/>
                </a:lnTo>
                <a:lnTo>
                  <a:pt x="2709" y="9859"/>
                </a:lnTo>
                <a:lnTo>
                  <a:pt x="2663" y="9904"/>
                </a:lnTo>
                <a:lnTo>
                  <a:pt x="2736" y="9979"/>
                </a:lnTo>
                <a:lnTo>
                  <a:pt x="2767" y="10007"/>
                </a:lnTo>
                <a:lnTo>
                  <a:pt x="2800" y="10039"/>
                </a:lnTo>
                <a:lnTo>
                  <a:pt x="2757" y="10080"/>
                </a:lnTo>
                <a:lnTo>
                  <a:pt x="2726" y="10048"/>
                </a:lnTo>
                <a:lnTo>
                  <a:pt x="2697" y="10017"/>
                </a:lnTo>
                <a:lnTo>
                  <a:pt x="2625" y="9943"/>
                </a:lnTo>
                <a:lnTo>
                  <a:pt x="2548" y="10020"/>
                </a:lnTo>
                <a:lnTo>
                  <a:pt x="2558" y="10031"/>
                </a:lnTo>
                <a:lnTo>
                  <a:pt x="2567" y="10046"/>
                </a:lnTo>
                <a:lnTo>
                  <a:pt x="2575" y="10060"/>
                </a:lnTo>
                <a:lnTo>
                  <a:pt x="2582" y="10072"/>
                </a:lnTo>
                <a:lnTo>
                  <a:pt x="2589" y="10084"/>
                </a:lnTo>
                <a:lnTo>
                  <a:pt x="2596" y="10096"/>
                </a:lnTo>
                <a:lnTo>
                  <a:pt x="2601" y="10108"/>
                </a:lnTo>
                <a:lnTo>
                  <a:pt x="2603" y="10120"/>
                </a:lnTo>
                <a:lnTo>
                  <a:pt x="2608" y="10132"/>
                </a:lnTo>
                <a:lnTo>
                  <a:pt x="2611" y="10144"/>
                </a:lnTo>
                <a:lnTo>
                  <a:pt x="2613" y="10156"/>
                </a:lnTo>
                <a:lnTo>
                  <a:pt x="2616" y="10168"/>
                </a:lnTo>
                <a:lnTo>
                  <a:pt x="2618" y="10183"/>
                </a:lnTo>
                <a:lnTo>
                  <a:pt x="2620" y="10197"/>
                </a:lnTo>
                <a:lnTo>
                  <a:pt x="2620" y="10226"/>
                </a:lnTo>
                <a:lnTo>
                  <a:pt x="2603" y="10228"/>
                </a:lnTo>
                <a:lnTo>
                  <a:pt x="2589" y="10231"/>
                </a:lnTo>
                <a:lnTo>
                  <a:pt x="2572" y="10235"/>
                </a:lnTo>
                <a:lnTo>
                  <a:pt x="2560" y="10240"/>
                </a:lnTo>
                <a:lnTo>
                  <a:pt x="2560" y="10224"/>
                </a:lnTo>
                <a:lnTo>
                  <a:pt x="2563" y="10207"/>
                </a:lnTo>
                <a:lnTo>
                  <a:pt x="2563" y="10192"/>
                </a:lnTo>
                <a:lnTo>
                  <a:pt x="2563" y="10180"/>
                </a:lnTo>
                <a:lnTo>
                  <a:pt x="2560" y="10166"/>
                </a:lnTo>
                <a:lnTo>
                  <a:pt x="2558" y="10154"/>
                </a:lnTo>
                <a:lnTo>
                  <a:pt x="2556" y="10144"/>
                </a:lnTo>
                <a:lnTo>
                  <a:pt x="2553" y="10135"/>
                </a:lnTo>
                <a:lnTo>
                  <a:pt x="2546" y="10115"/>
                </a:lnTo>
                <a:lnTo>
                  <a:pt x="2536" y="10096"/>
                </a:lnTo>
                <a:lnTo>
                  <a:pt x="2524" y="10077"/>
                </a:lnTo>
                <a:lnTo>
                  <a:pt x="2512" y="10055"/>
                </a:lnTo>
                <a:lnTo>
                  <a:pt x="2469" y="10099"/>
                </a:lnTo>
                <a:lnTo>
                  <a:pt x="2450" y="10120"/>
                </a:lnTo>
                <a:lnTo>
                  <a:pt x="2433" y="10137"/>
                </a:lnTo>
                <a:lnTo>
                  <a:pt x="2400" y="10104"/>
                </a:lnTo>
                <a:lnTo>
                  <a:pt x="2419" y="10087"/>
                </a:lnTo>
                <a:lnTo>
                  <a:pt x="2440" y="10067"/>
                </a:lnTo>
                <a:lnTo>
                  <a:pt x="2486" y="10022"/>
                </a:lnTo>
                <a:lnTo>
                  <a:pt x="2467" y="10000"/>
                </a:lnTo>
                <a:lnTo>
                  <a:pt x="2447" y="9979"/>
                </a:lnTo>
                <a:lnTo>
                  <a:pt x="2428" y="9960"/>
                </a:lnTo>
                <a:lnTo>
                  <a:pt x="2412" y="9940"/>
                </a:lnTo>
                <a:lnTo>
                  <a:pt x="2390" y="9960"/>
                </a:lnTo>
                <a:lnTo>
                  <a:pt x="2373" y="9981"/>
                </a:lnTo>
                <a:lnTo>
                  <a:pt x="2354" y="10000"/>
                </a:lnTo>
                <a:lnTo>
                  <a:pt x="2337" y="10022"/>
                </a:lnTo>
                <a:lnTo>
                  <a:pt x="2301" y="9986"/>
                </a:lnTo>
                <a:lnTo>
                  <a:pt x="2342" y="9947"/>
                </a:lnTo>
                <a:lnTo>
                  <a:pt x="2383" y="9907"/>
                </a:lnTo>
                <a:lnTo>
                  <a:pt x="2342" y="9868"/>
                </a:lnTo>
                <a:lnTo>
                  <a:pt x="2301" y="9832"/>
                </a:lnTo>
                <a:lnTo>
                  <a:pt x="2347" y="9794"/>
                </a:lnTo>
                <a:lnTo>
                  <a:pt x="2376" y="9825"/>
                </a:lnTo>
                <a:lnTo>
                  <a:pt x="2419" y="9871"/>
                </a:lnTo>
                <a:lnTo>
                  <a:pt x="2486" y="9804"/>
                </a:lnTo>
                <a:close/>
                <a:moveTo>
                  <a:pt x="2332" y="10096"/>
                </a:moveTo>
                <a:lnTo>
                  <a:pt x="2349" y="10118"/>
                </a:lnTo>
                <a:lnTo>
                  <a:pt x="2366" y="10135"/>
                </a:lnTo>
                <a:lnTo>
                  <a:pt x="2380" y="10151"/>
                </a:lnTo>
                <a:lnTo>
                  <a:pt x="2395" y="10166"/>
                </a:lnTo>
                <a:lnTo>
                  <a:pt x="2507" y="10279"/>
                </a:lnTo>
                <a:lnTo>
                  <a:pt x="2529" y="10271"/>
                </a:lnTo>
                <a:lnTo>
                  <a:pt x="2551" y="10264"/>
                </a:lnTo>
                <a:lnTo>
                  <a:pt x="2572" y="10257"/>
                </a:lnTo>
                <a:lnTo>
                  <a:pt x="2594" y="10247"/>
                </a:lnTo>
                <a:lnTo>
                  <a:pt x="2616" y="10235"/>
                </a:lnTo>
                <a:lnTo>
                  <a:pt x="2635" y="10224"/>
                </a:lnTo>
                <a:lnTo>
                  <a:pt x="2654" y="10211"/>
                </a:lnTo>
                <a:lnTo>
                  <a:pt x="2671" y="10197"/>
                </a:lnTo>
                <a:lnTo>
                  <a:pt x="2707" y="10166"/>
                </a:lnTo>
                <a:lnTo>
                  <a:pt x="2740" y="10137"/>
                </a:lnTo>
                <a:lnTo>
                  <a:pt x="2757" y="10120"/>
                </a:lnTo>
                <a:lnTo>
                  <a:pt x="2774" y="10106"/>
                </a:lnTo>
                <a:lnTo>
                  <a:pt x="2788" y="10089"/>
                </a:lnTo>
                <a:lnTo>
                  <a:pt x="2805" y="10072"/>
                </a:lnTo>
                <a:lnTo>
                  <a:pt x="2834" y="10041"/>
                </a:lnTo>
                <a:lnTo>
                  <a:pt x="2860" y="10010"/>
                </a:lnTo>
                <a:lnTo>
                  <a:pt x="2884" y="9981"/>
                </a:lnTo>
                <a:lnTo>
                  <a:pt x="2908" y="9952"/>
                </a:lnTo>
                <a:lnTo>
                  <a:pt x="2913" y="9967"/>
                </a:lnTo>
                <a:lnTo>
                  <a:pt x="2923" y="9981"/>
                </a:lnTo>
                <a:lnTo>
                  <a:pt x="2930" y="9995"/>
                </a:lnTo>
                <a:lnTo>
                  <a:pt x="2940" y="10007"/>
                </a:lnTo>
                <a:lnTo>
                  <a:pt x="2894" y="10053"/>
                </a:lnTo>
                <a:lnTo>
                  <a:pt x="2853" y="10094"/>
                </a:lnTo>
                <a:lnTo>
                  <a:pt x="2815" y="10130"/>
                </a:lnTo>
                <a:lnTo>
                  <a:pt x="2783" y="10164"/>
                </a:lnTo>
                <a:lnTo>
                  <a:pt x="2767" y="10178"/>
                </a:lnTo>
                <a:lnTo>
                  <a:pt x="2752" y="10190"/>
                </a:lnTo>
                <a:lnTo>
                  <a:pt x="2736" y="10204"/>
                </a:lnTo>
                <a:lnTo>
                  <a:pt x="2721" y="10216"/>
                </a:lnTo>
                <a:lnTo>
                  <a:pt x="2704" y="10228"/>
                </a:lnTo>
                <a:lnTo>
                  <a:pt x="2690" y="10240"/>
                </a:lnTo>
                <a:lnTo>
                  <a:pt x="2673" y="10250"/>
                </a:lnTo>
                <a:lnTo>
                  <a:pt x="2659" y="10262"/>
                </a:lnTo>
                <a:lnTo>
                  <a:pt x="2627" y="10279"/>
                </a:lnTo>
                <a:lnTo>
                  <a:pt x="2601" y="10293"/>
                </a:lnTo>
                <a:lnTo>
                  <a:pt x="2589" y="10300"/>
                </a:lnTo>
                <a:lnTo>
                  <a:pt x="2577" y="10305"/>
                </a:lnTo>
                <a:lnTo>
                  <a:pt x="2567" y="10310"/>
                </a:lnTo>
                <a:lnTo>
                  <a:pt x="2556" y="10312"/>
                </a:lnTo>
                <a:lnTo>
                  <a:pt x="2546" y="10315"/>
                </a:lnTo>
                <a:lnTo>
                  <a:pt x="2539" y="10320"/>
                </a:lnTo>
                <a:lnTo>
                  <a:pt x="2532" y="10324"/>
                </a:lnTo>
                <a:lnTo>
                  <a:pt x="2527" y="10329"/>
                </a:lnTo>
                <a:lnTo>
                  <a:pt x="2520" y="10336"/>
                </a:lnTo>
                <a:lnTo>
                  <a:pt x="2517" y="10341"/>
                </a:lnTo>
                <a:lnTo>
                  <a:pt x="2515" y="10348"/>
                </a:lnTo>
                <a:lnTo>
                  <a:pt x="2512" y="10358"/>
                </a:lnTo>
                <a:lnTo>
                  <a:pt x="2510" y="10375"/>
                </a:lnTo>
                <a:lnTo>
                  <a:pt x="2507" y="10391"/>
                </a:lnTo>
                <a:lnTo>
                  <a:pt x="2505" y="10411"/>
                </a:lnTo>
                <a:lnTo>
                  <a:pt x="2505" y="10432"/>
                </a:lnTo>
                <a:lnTo>
                  <a:pt x="2491" y="10432"/>
                </a:lnTo>
                <a:lnTo>
                  <a:pt x="2476" y="10430"/>
                </a:lnTo>
                <a:lnTo>
                  <a:pt x="2462" y="10432"/>
                </a:lnTo>
                <a:lnTo>
                  <a:pt x="2447" y="10435"/>
                </a:lnTo>
                <a:lnTo>
                  <a:pt x="2462" y="10365"/>
                </a:lnTo>
                <a:lnTo>
                  <a:pt x="2467" y="10339"/>
                </a:lnTo>
                <a:lnTo>
                  <a:pt x="2472" y="10320"/>
                </a:lnTo>
                <a:lnTo>
                  <a:pt x="2320" y="10168"/>
                </a:lnTo>
                <a:lnTo>
                  <a:pt x="2308" y="10180"/>
                </a:lnTo>
                <a:lnTo>
                  <a:pt x="2296" y="10195"/>
                </a:lnTo>
                <a:lnTo>
                  <a:pt x="2284" y="10209"/>
                </a:lnTo>
                <a:lnTo>
                  <a:pt x="2270" y="10228"/>
                </a:lnTo>
                <a:lnTo>
                  <a:pt x="2234" y="10192"/>
                </a:lnTo>
                <a:lnTo>
                  <a:pt x="2270" y="10159"/>
                </a:lnTo>
                <a:lnTo>
                  <a:pt x="2294" y="10135"/>
                </a:lnTo>
                <a:lnTo>
                  <a:pt x="2332" y="10096"/>
                </a:lnTo>
                <a:close/>
                <a:moveTo>
                  <a:pt x="2594" y="9914"/>
                </a:moveTo>
                <a:lnTo>
                  <a:pt x="2517" y="9835"/>
                </a:lnTo>
                <a:lnTo>
                  <a:pt x="2447" y="9902"/>
                </a:lnTo>
                <a:lnTo>
                  <a:pt x="2483" y="9943"/>
                </a:lnTo>
                <a:lnTo>
                  <a:pt x="2522" y="9986"/>
                </a:lnTo>
                <a:lnTo>
                  <a:pt x="2594" y="9914"/>
                </a:lnTo>
                <a:close/>
                <a:moveTo>
                  <a:pt x="2164" y="9991"/>
                </a:moveTo>
                <a:lnTo>
                  <a:pt x="2205" y="10003"/>
                </a:lnTo>
                <a:lnTo>
                  <a:pt x="2239" y="10015"/>
                </a:lnTo>
                <a:lnTo>
                  <a:pt x="2265" y="10024"/>
                </a:lnTo>
                <a:lnTo>
                  <a:pt x="2284" y="10031"/>
                </a:lnTo>
                <a:lnTo>
                  <a:pt x="2275" y="10044"/>
                </a:lnTo>
                <a:lnTo>
                  <a:pt x="2267" y="10058"/>
                </a:lnTo>
                <a:lnTo>
                  <a:pt x="2263" y="10072"/>
                </a:lnTo>
                <a:lnTo>
                  <a:pt x="2258" y="10084"/>
                </a:lnTo>
                <a:lnTo>
                  <a:pt x="2248" y="10080"/>
                </a:lnTo>
                <a:lnTo>
                  <a:pt x="2236" y="10072"/>
                </a:lnTo>
                <a:lnTo>
                  <a:pt x="2224" y="10067"/>
                </a:lnTo>
                <a:lnTo>
                  <a:pt x="2210" y="10063"/>
                </a:lnTo>
                <a:lnTo>
                  <a:pt x="2193" y="10058"/>
                </a:lnTo>
                <a:lnTo>
                  <a:pt x="2176" y="10053"/>
                </a:lnTo>
                <a:lnTo>
                  <a:pt x="2157" y="10048"/>
                </a:lnTo>
                <a:lnTo>
                  <a:pt x="2138" y="10046"/>
                </a:lnTo>
                <a:lnTo>
                  <a:pt x="2164" y="9991"/>
                </a:lnTo>
              </a:path>
              <a:path w="12240" h="12969">
                <a:moveTo>
                  <a:pt x="3045" y="9487"/>
                </a:moveTo>
                <a:lnTo>
                  <a:pt x="3031" y="9482"/>
                </a:lnTo>
                <a:lnTo>
                  <a:pt x="3016" y="9480"/>
                </a:lnTo>
                <a:lnTo>
                  <a:pt x="3000" y="9477"/>
                </a:lnTo>
                <a:lnTo>
                  <a:pt x="2985" y="9477"/>
                </a:lnTo>
                <a:lnTo>
                  <a:pt x="2983" y="9463"/>
                </a:lnTo>
                <a:lnTo>
                  <a:pt x="2980" y="9448"/>
                </a:lnTo>
                <a:lnTo>
                  <a:pt x="2975" y="9431"/>
                </a:lnTo>
                <a:lnTo>
                  <a:pt x="2971" y="9417"/>
                </a:lnTo>
                <a:lnTo>
                  <a:pt x="2961" y="9386"/>
                </a:lnTo>
                <a:lnTo>
                  <a:pt x="2949" y="9352"/>
                </a:lnTo>
                <a:lnTo>
                  <a:pt x="2935" y="9319"/>
                </a:lnTo>
                <a:lnTo>
                  <a:pt x="2918" y="9287"/>
                </a:lnTo>
                <a:lnTo>
                  <a:pt x="2904" y="9259"/>
                </a:lnTo>
                <a:lnTo>
                  <a:pt x="2894" y="9247"/>
                </a:lnTo>
                <a:lnTo>
                  <a:pt x="2884" y="9232"/>
                </a:lnTo>
                <a:lnTo>
                  <a:pt x="2904" y="9225"/>
                </a:lnTo>
                <a:lnTo>
                  <a:pt x="2920" y="9218"/>
                </a:lnTo>
                <a:lnTo>
                  <a:pt x="2937" y="9208"/>
                </a:lnTo>
                <a:lnTo>
                  <a:pt x="2954" y="9199"/>
                </a:lnTo>
                <a:lnTo>
                  <a:pt x="2954" y="9208"/>
                </a:lnTo>
                <a:lnTo>
                  <a:pt x="2954" y="9218"/>
                </a:lnTo>
                <a:lnTo>
                  <a:pt x="2956" y="9232"/>
                </a:lnTo>
                <a:lnTo>
                  <a:pt x="2961" y="9244"/>
                </a:lnTo>
                <a:lnTo>
                  <a:pt x="2971" y="9278"/>
                </a:lnTo>
                <a:lnTo>
                  <a:pt x="2985" y="9314"/>
                </a:lnTo>
                <a:lnTo>
                  <a:pt x="3043" y="9259"/>
                </a:lnTo>
                <a:lnTo>
                  <a:pt x="3086" y="9213"/>
                </a:lnTo>
                <a:lnTo>
                  <a:pt x="3120" y="9180"/>
                </a:lnTo>
                <a:lnTo>
                  <a:pt x="3139" y="9160"/>
                </a:lnTo>
                <a:lnTo>
                  <a:pt x="3167" y="9189"/>
                </a:lnTo>
                <a:lnTo>
                  <a:pt x="3155" y="9201"/>
                </a:lnTo>
                <a:lnTo>
                  <a:pt x="3141" y="9213"/>
                </a:lnTo>
                <a:lnTo>
                  <a:pt x="3112" y="9242"/>
                </a:lnTo>
                <a:lnTo>
                  <a:pt x="3124" y="9256"/>
                </a:lnTo>
                <a:lnTo>
                  <a:pt x="3136" y="9268"/>
                </a:lnTo>
                <a:lnTo>
                  <a:pt x="3148" y="9283"/>
                </a:lnTo>
                <a:lnTo>
                  <a:pt x="3160" y="9300"/>
                </a:lnTo>
                <a:lnTo>
                  <a:pt x="3184" y="9331"/>
                </a:lnTo>
                <a:lnTo>
                  <a:pt x="3206" y="9364"/>
                </a:lnTo>
                <a:lnTo>
                  <a:pt x="3218" y="9381"/>
                </a:lnTo>
                <a:lnTo>
                  <a:pt x="3227" y="9398"/>
                </a:lnTo>
                <a:lnTo>
                  <a:pt x="3235" y="9415"/>
                </a:lnTo>
                <a:lnTo>
                  <a:pt x="3242" y="9431"/>
                </a:lnTo>
                <a:lnTo>
                  <a:pt x="3249" y="9448"/>
                </a:lnTo>
                <a:lnTo>
                  <a:pt x="3256" y="9463"/>
                </a:lnTo>
                <a:lnTo>
                  <a:pt x="3259" y="9480"/>
                </a:lnTo>
                <a:lnTo>
                  <a:pt x="3264" y="9496"/>
                </a:lnTo>
                <a:lnTo>
                  <a:pt x="3271" y="9499"/>
                </a:lnTo>
                <a:lnTo>
                  <a:pt x="3278" y="9501"/>
                </a:lnTo>
                <a:lnTo>
                  <a:pt x="3285" y="9501"/>
                </a:lnTo>
                <a:lnTo>
                  <a:pt x="3295" y="9501"/>
                </a:lnTo>
                <a:lnTo>
                  <a:pt x="3304" y="9501"/>
                </a:lnTo>
                <a:lnTo>
                  <a:pt x="3314" y="9499"/>
                </a:lnTo>
                <a:lnTo>
                  <a:pt x="3340" y="9494"/>
                </a:lnTo>
                <a:lnTo>
                  <a:pt x="3367" y="9489"/>
                </a:lnTo>
                <a:lnTo>
                  <a:pt x="3379" y="9484"/>
                </a:lnTo>
                <a:lnTo>
                  <a:pt x="3393" y="9480"/>
                </a:lnTo>
                <a:lnTo>
                  <a:pt x="3405" y="9475"/>
                </a:lnTo>
                <a:lnTo>
                  <a:pt x="3417" y="9470"/>
                </a:lnTo>
                <a:lnTo>
                  <a:pt x="3429" y="9465"/>
                </a:lnTo>
                <a:lnTo>
                  <a:pt x="3441" y="9458"/>
                </a:lnTo>
                <a:lnTo>
                  <a:pt x="3439" y="9467"/>
                </a:lnTo>
                <a:lnTo>
                  <a:pt x="3436" y="9477"/>
                </a:lnTo>
                <a:lnTo>
                  <a:pt x="3436" y="9484"/>
                </a:lnTo>
                <a:lnTo>
                  <a:pt x="3436" y="9494"/>
                </a:lnTo>
                <a:lnTo>
                  <a:pt x="3436" y="9501"/>
                </a:lnTo>
                <a:lnTo>
                  <a:pt x="3436" y="9508"/>
                </a:lnTo>
                <a:lnTo>
                  <a:pt x="3439" y="9515"/>
                </a:lnTo>
                <a:lnTo>
                  <a:pt x="3444" y="9525"/>
                </a:lnTo>
                <a:lnTo>
                  <a:pt x="3417" y="9532"/>
                </a:lnTo>
                <a:lnTo>
                  <a:pt x="3395" y="9540"/>
                </a:lnTo>
                <a:lnTo>
                  <a:pt x="3372" y="9544"/>
                </a:lnTo>
                <a:lnTo>
                  <a:pt x="3350" y="9547"/>
                </a:lnTo>
                <a:lnTo>
                  <a:pt x="3328" y="9549"/>
                </a:lnTo>
                <a:lnTo>
                  <a:pt x="3307" y="9549"/>
                </a:lnTo>
                <a:lnTo>
                  <a:pt x="3285" y="9549"/>
                </a:lnTo>
                <a:lnTo>
                  <a:pt x="3264" y="9549"/>
                </a:lnTo>
                <a:lnTo>
                  <a:pt x="3261" y="9573"/>
                </a:lnTo>
                <a:lnTo>
                  <a:pt x="3259" y="9595"/>
                </a:lnTo>
                <a:lnTo>
                  <a:pt x="3254" y="9619"/>
                </a:lnTo>
                <a:lnTo>
                  <a:pt x="3249" y="9640"/>
                </a:lnTo>
                <a:lnTo>
                  <a:pt x="3244" y="9664"/>
                </a:lnTo>
                <a:lnTo>
                  <a:pt x="3237" y="9693"/>
                </a:lnTo>
                <a:lnTo>
                  <a:pt x="3225" y="9724"/>
                </a:lnTo>
                <a:lnTo>
                  <a:pt x="3213" y="9760"/>
                </a:lnTo>
                <a:lnTo>
                  <a:pt x="3206" y="9758"/>
                </a:lnTo>
                <a:lnTo>
                  <a:pt x="3199" y="9758"/>
                </a:lnTo>
                <a:lnTo>
                  <a:pt x="3192" y="9755"/>
                </a:lnTo>
                <a:lnTo>
                  <a:pt x="3182" y="9755"/>
                </a:lnTo>
                <a:lnTo>
                  <a:pt x="3175" y="9755"/>
                </a:lnTo>
                <a:lnTo>
                  <a:pt x="3165" y="9758"/>
                </a:lnTo>
                <a:lnTo>
                  <a:pt x="3155" y="9760"/>
                </a:lnTo>
                <a:lnTo>
                  <a:pt x="3148" y="9763"/>
                </a:lnTo>
                <a:lnTo>
                  <a:pt x="3153" y="9753"/>
                </a:lnTo>
                <a:lnTo>
                  <a:pt x="3158" y="9746"/>
                </a:lnTo>
                <a:lnTo>
                  <a:pt x="3165" y="9734"/>
                </a:lnTo>
                <a:lnTo>
                  <a:pt x="3170" y="9722"/>
                </a:lnTo>
                <a:lnTo>
                  <a:pt x="3175" y="9710"/>
                </a:lnTo>
                <a:lnTo>
                  <a:pt x="3180" y="9695"/>
                </a:lnTo>
                <a:lnTo>
                  <a:pt x="3192" y="9662"/>
                </a:lnTo>
                <a:lnTo>
                  <a:pt x="3201" y="9628"/>
                </a:lnTo>
                <a:lnTo>
                  <a:pt x="3208" y="9600"/>
                </a:lnTo>
                <a:lnTo>
                  <a:pt x="3211" y="9585"/>
                </a:lnTo>
                <a:lnTo>
                  <a:pt x="3213" y="9571"/>
                </a:lnTo>
                <a:lnTo>
                  <a:pt x="3213" y="9559"/>
                </a:lnTo>
                <a:lnTo>
                  <a:pt x="3213" y="9547"/>
                </a:lnTo>
                <a:lnTo>
                  <a:pt x="3192" y="9540"/>
                </a:lnTo>
                <a:lnTo>
                  <a:pt x="3170" y="9530"/>
                </a:lnTo>
                <a:lnTo>
                  <a:pt x="3148" y="9520"/>
                </a:lnTo>
                <a:lnTo>
                  <a:pt x="3127" y="9508"/>
                </a:lnTo>
                <a:lnTo>
                  <a:pt x="3105" y="9496"/>
                </a:lnTo>
                <a:lnTo>
                  <a:pt x="3084" y="9482"/>
                </a:lnTo>
                <a:lnTo>
                  <a:pt x="3062" y="9467"/>
                </a:lnTo>
                <a:lnTo>
                  <a:pt x="3038" y="9453"/>
                </a:lnTo>
                <a:lnTo>
                  <a:pt x="3045" y="9487"/>
                </a:lnTo>
                <a:close/>
                <a:moveTo>
                  <a:pt x="2865" y="9691"/>
                </a:moveTo>
                <a:lnTo>
                  <a:pt x="2923" y="9681"/>
                </a:lnTo>
                <a:lnTo>
                  <a:pt x="2978" y="9671"/>
                </a:lnTo>
                <a:lnTo>
                  <a:pt x="2975" y="9662"/>
                </a:lnTo>
                <a:lnTo>
                  <a:pt x="2973" y="9652"/>
                </a:lnTo>
                <a:lnTo>
                  <a:pt x="2968" y="9643"/>
                </a:lnTo>
                <a:lnTo>
                  <a:pt x="2966" y="9633"/>
                </a:lnTo>
                <a:lnTo>
                  <a:pt x="2961" y="9621"/>
                </a:lnTo>
                <a:lnTo>
                  <a:pt x="2954" y="9611"/>
                </a:lnTo>
                <a:lnTo>
                  <a:pt x="2949" y="9602"/>
                </a:lnTo>
                <a:lnTo>
                  <a:pt x="2942" y="9592"/>
                </a:lnTo>
                <a:lnTo>
                  <a:pt x="2954" y="9585"/>
                </a:lnTo>
                <a:lnTo>
                  <a:pt x="2968" y="9580"/>
                </a:lnTo>
                <a:lnTo>
                  <a:pt x="2983" y="9573"/>
                </a:lnTo>
                <a:lnTo>
                  <a:pt x="2995" y="9566"/>
                </a:lnTo>
                <a:lnTo>
                  <a:pt x="3016" y="9621"/>
                </a:lnTo>
                <a:lnTo>
                  <a:pt x="3031" y="9664"/>
                </a:lnTo>
                <a:lnTo>
                  <a:pt x="3136" y="9660"/>
                </a:lnTo>
                <a:lnTo>
                  <a:pt x="3132" y="9691"/>
                </a:lnTo>
                <a:lnTo>
                  <a:pt x="3129" y="9720"/>
                </a:lnTo>
                <a:lnTo>
                  <a:pt x="3110" y="9717"/>
                </a:lnTo>
                <a:lnTo>
                  <a:pt x="3091" y="9717"/>
                </a:lnTo>
                <a:lnTo>
                  <a:pt x="3067" y="9717"/>
                </a:lnTo>
                <a:lnTo>
                  <a:pt x="3040" y="9717"/>
                </a:lnTo>
                <a:lnTo>
                  <a:pt x="3038" y="9751"/>
                </a:lnTo>
                <a:lnTo>
                  <a:pt x="3038" y="9791"/>
                </a:lnTo>
                <a:lnTo>
                  <a:pt x="3035" y="9815"/>
                </a:lnTo>
                <a:lnTo>
                  <a:pt x="3033" y="9842"/>
                </a:lnTo>
                <a:lnTo>
                  <a:pt x="3028" y="9875"/>
                </a:lnTo>
                <a:lnTo>
                  <a:pt x="3024" y="9911"/>
                </a:lnTo>
                <a:lnTo>
                  <a:pt x="3007" y="9911"/>
                </a:lnTo>
                <a:lnTo>
                  <a:pt x="2990" y="9911"/>
                </a:lnTo>
                <a:lnTo>
                  <a:pt x="2973" y="9916"/>
                </a:lnTo>
                <a:lnTo>
                  <a:pt x="2959" y="9919"/>
                </a:lnTo>
                <a:lnTo>
                  <a:pt x="2966" y="9900"/>
                </a:lnTo>
                <a:lnTo>
                  <a:pt x="2973" y="9880"/>
                </a:lnTo>
                <a:lnTo>
                  <a:pt x="2978" y="9856"/>
                </a:lnTo>
                <a:lnTo>
                  <a:pt x="2985" y="9832"/>
                </a:lnTo>
                <a:lnTo>
                  <a:pt x="2985" y="9820"/>
                </a:lnTo>
                <a:lnTo>
                  <a:pt x="2987" y="9808"/>
                </a:lnTo>
                <a:lnTo>
                  <a:pt x="2990" y="9794"/>
                </a:lnTo>
                <a:lnTo>
                  <a:pt x="2990" y="9780"/>
                </a:lnTo>
                <a:lnTo>
                  <a:pt x="2990" y="9765"/>
                </a:lnTo>
                <a:lnTo>
                  <a:pt x="2990" y="9751"/>
                </a:lnTo>
                <a:lnTo>
                  <a:pt x="2987" y="9736"/>
                </a:lnTo>
                <a:lnTo>
                  <a:pt x="2987" y="9720"/>
                </a:lnTo>
                <a:lnTo>
                  <a:pt x="2870" y="9736"/>
                </a:lnTo>
                <a:lnTo>
                  <a:pt x="2865" y="9691"/>
                </a:lnTo>
                <a:close/>
                <a:moveTo>
                  <a:pt x="3050" y="9403"/>
                </a:moveTo>
                <a:lnTo>
                  <a:pt x="3062" y="9412"/>
                </a:lnTo>
                <a:lnTo>
                  <a:pt x="3076" y="9422"/>
                </a:lnTo>
                <a:lnTo>
                  <a:pt x="3095" y="9434"/>
                </a:lnTo>
                <a:lnTo>
                  <a:pt x="3117" y="9446"/>
                </a:lnTo>
                <a:lnTo>
                  <a:pt x="3139" y="9460"/>
                </a:lnTo>
                <a:lnTo>
                  <a:pt x="3163" y="9470"/>
                </a:lnTo>
                <a:lnTo>
                  <a:pt x="3187" y="9482"/>
                </a:lnTo>
                <a:lnTo>
                  <a:pt x="3211" y="9489"/>
                </a:lnTo>
                <a:lnTo>
                  <a:pt x="3206" y="9477"/>
                </a:lnTo>
                <a:lnTo>
                  <a:pt x="3201" y="9463"/>
                </a:lnTo>
                <a:lnTo>
                  <a:pt x="3194" y="9448"/>
                </a:lnTo>
                <a:lnTo>
                  <a:pt x="3187" y="9434"/>
                </a:lnTo>
                <a:lnTo>
                  <a:pt x="3180" y="9420"/>
                </a:lnTo>
                <a:lnTo>
                  <a:pt x="3170" y="9403"/>
                </a:lnTo>
                <a:lnTo>
                  <a:pt x="3160" y="9388"/>
                </a:lnTo>
                <a:lnTo>
                  <a:pt x="3148" y="9371"/>
                </a:lnTo>
                <a:lnTo>
                  <a:pt x="3127" y="9343"/>
                </a:lnTo>
                <a:lnTo>
                  <a:pt x="3107" y="9316"/>
                </a:lnTo>
                <a:lnTo>
                  <a:pt x="3098" y="9307"/>
                </a:lnTo>
                <a:lnTo>
                  <a:pt x="3088" y="9297"/>
                </a:lnTo>
                <a:lnTo>
                  <a:pt x="3081" y="9287"/>
                </a:lnTo>
                <a:lnTo>
                  <a:pt x="3072" y="9280"/>
                </a:lnTo>
                <a:lnTo>
                  <a:pt x="3002" y="9350"/>
                </a:lnTo>
                <a:lnTo>
                  <a:pt x="3014" y="9376"/>
                </a:lnTo>
                <a:lnTo>
                  <a:pt x="3021" y="9400"/>
                </a:lnTo>
                <a:lnTo>
                  <a:pt x="3026" y="9420"/>
                </a:lnTo>
                <a:lnTo>
                  <a:pt x="3031" y="9439"/>
                </a:lnTo>
                <a:lnTo>
                  <a:pt x="3035" y="9431"/>
                </a:lnTo>
                <a:lnTo>
                  <a:pt x="3043" y="9422"/>
                </a:lnTo>
                <a:lnTo>
                  <a:pt x="3047" y="9412"/>
                </a:lnTo>
                <a:lnTo>
                  <a:pt x="3050" y="9403"/>
                </a:lnTo>
                <a:close/>
                <a:moveTo>
                  <a:pt x="2836" y="9439"/>
                </a:moveTo>
                <a:lnTo>
                  <a:pt x="2865" y="9410"/>
                </a:lnTo>
                <a:lnTo>
                  <a:pt x="2877" y="9398"/>
                </a:lnTo>
                <a:lnTo>
                  <a:pt x="2889" y="9384"/>
                </a:lnTo>
                <a:lnTo>
                  <a:pt x="2918" y="9415"/>
                </a:lnTo>
                <a:lnTo>
                  <a:pt x="2892" y="9436"/>
                </a:lnTo>
                <a:lnTo>
                  <a:pt x="2865" y="9463"/>
                </a:lnTo>
                <a:lnTo>
                  <a:pt x="2745" y="9585"/>
                </a:lnTo>
                <a:lnTo>
                  <a:pt x="2714" y="9616"/>
                </a:lnTo>
                <a:lnTo>
                  <a:pt x="2700" y="9631"/>
                </a:lnTo>
                <a:lnTo>
                  <a:pt x="2687" y="9645"/>
                </a:lnTo>
                <a:lnTo>
                  <a:pt x="2659" y="9614"/>
                </a:lnTo>
                <a:lnTo>
                  <a:pt x="2671" y="9602"/>
                </a:lnTo>
                <a:lnTo>
                  <a:pt x="2687" y="9587"/>
                </a:lnTo>
                <a:lnTo>
                  <a:pt x="2716" y="9559"/>
                </a:lnTo>
                <a:lnTo>
                  <a:pt x="2836" y="9439"/>
                </a:lnTo>
                <a:close/>
                <a:moveTo>
                  <a:pt x="2767" y="9587"/>
                </a:moveTo>
                <a:lnTo>
                  <a:pt x="2783" y="9583"/>
                </a:lnTo>
                <a:lnTo>
                  <a:pt x="2798" y="9578"/>
                </a:lnTo>
                <a:lnTo>
                  <a:pt x="2815" y="9573"/>
                </a:lnTo>
                <a:lnTo>
                  <a:pt x="2829" y="9571"/>
                </a:lnTo>
                <a:lnTo>
                  <a:pt x="2829" y="9580"/>
                </a:lnTo>
                <a:lnTo>
                  <a:pt x="2829" y="9592"/>
                </a:lnTo>
                <a:lnTo>
                  <a:pt x="2832" y="9607"/>
                </a:lnTo>
                <a:lnTo>
                  <a:pt x="2834" y="9628"/>
                </a:lnTo>
                <a:lnTo>
                  <a:pt x="2841" y="9679"/>
                </a:lnTo>
                <a:lnTo>
                  <a:pt x="2848" y="9741"/>
                </a:lnTo>
                <a:lnTo>
                  <a:pt x="2820" y="9748"/>
                </a:lnTo>
                <a:lnTo>
                  <a:pt x="2793" y="9758"/>
                </a:lnTo>
                <a:lnTo>
                  <a:pt x="2793" y="9734"/>
                </a:lnTo>
                <a:lnTo>
                  <a:pt x="2793" y="9710"/>
                </a:lnTo>
                <a:lnTo>
                  <a:pt x="2791" y="9686"/>
                </a:lnTo>
                <a:lnTo>
                  <a:pt x="2788" y="9662"/>
                </a:lnTo>
                <a:lnTo>
                  <a:pt x="2783" y="9640"/>
                </a:lnTo>
                <a:lnTo>
                  <a:pt x="2776" y="9621"/>
                </a:lnTo>
                <a:lnTo>
                  <a:pt x="2772" y="9602"/>
                </a:lnTo>
                <a:lnTo>
                  <a:pt x="2767" y="9587"/>
                </a:lnTo>
                <a:close/>
                <a:moveTo>
                  <a:pt x="2875" y="9482"/>
                </a:moveTo>
                <a:lnTo>
                  <a:pt x="2906" y="9487"/>
                </a:lnTo>
                <a:lnTo>
                  <a:pt x="2942" y="9489"/>
                </a:lnTo>
                <a:lnTo>
                  <a:pt x="3012" y="9496"/>
                </a:lnTo>
                <a:lnTo>
                  <a:pt x="3007" y="9508"/>
                </a:lnTo>
                <a:lnTo>
                  <a:pt x="3004" y="9523"/>
                </a:lnTo>
                <a:lnTo>
                  <a:pt x="3002" y="9537"/>
                </a:lnTo>
                <a:lnTo>
                  <a:pt x="3000" y="9551"/>
                </a:lnTo>
                <a:lnTo>
                  <a:pt x="2920" y="9540"/>
                </a:lnTo>
                <a:lnTo>
                  <a:pt x="2865" y="9535"/>
                </a:lnTo>
                <a:lnTo>
                  <a:pt x="2870" y="9523"/>
                </a:lnTo>
                <a:lnTo>
                  <a:pt x="2872" y="9511"/>
                </a:lnTo>
                <a:lnTo>
                  <a:pt x="2875" y="9496"/>
                </a:lnTo>
                <a:lnTo>
                  <a:pt x="2875" y="9482"/>
                </a:lnTo>
                <a:close/>
                <a:moveTo>
                  <a:pt x="2709" y="9417"/>
                </a:moveTo>
                <a:lnTo>
                  <a:pt x="2728" y="9424"/>
                </a:lnTo>
                <a:lnTo>
                  <a:pt x="2750" y="9429"/>
                </a:lnTo>
                <a:lnTo>
                  <a:pt x="2772" y="9436"/>
                </a:lnTo>
                <a:lnTo>
                  <a:pt x="2791" y="9446"/>
                </a:lnTo>
                <a:lnTo>
                  <a:pt x="2779" y="9470"/>
                </a:lnTo>
                <a:lnTo>
                  <a:pt x="2767" y="9496"/>
                </a:lnTo>
                <a:lnTo>
                  <a:pt x="2726" y="9482"/>
                </a:lnTo>
                <a:lnTo>
                  <a:pt x="2683" y="9467"/>
                </a:lnTo>
                <a:lnTo>
                  <a:pt x="2695" y="9444"/>
                </a:lnTo>
                <a:lnTo>
                  <a:pt x="2709" y="9417"/>
                </a:lnTo>
              </a:path>
              <a:path w="12240" h="12969">
                <a:moveTo>
                  <a:pt x="3720" y="9230"/>
                </a:moveTo>
                <a:lnTo>
                  <a:pt x="3705" y="9211"/>
                </a:lnTo>
                <a:lnTo>
                  <a:pt x="3686" y="9191"/>
                </a:lnTo>
                <a:lnTo>
                  <a:pt x="3667" y="9170"/>
                </a:lnTo>
                <a:lnTo>
                  <a:pt x="3643" y="9148"/>
                </a:lnTo>
                <a:lnTo>
                  <a:pt x="3571" y="9076"/>
                </a:lnTo>
                <a:lnTo>
                  <a:pt x="3564" y="9084"/>
                </a:lnTo>
                <a:lnTo>
                  <a:pt x="3566" y="9103"/>
                </a:lnTo>
                <a:lnTo>
                  <a:pt x="3571" y="9120"/>
                </a:lnTo>
                <a:lnTo>
                  <a:pt x="3573" y="9139"/>
                </a:lnTo>
                <a:lnTo>
                  <a:pt x="3573" y="9158"/>
                </a:lnTo>
                <a:lnTo>
                  <a:pt x="3573" y="9177"/>
                </a:lnTo>
                <a:lnTo>
                  <a:pt x="3573" y="9196"/>
                </a:lnTo>
                <a:lnTo>
                  <a:pt x="3571" y="9215"/>
                </a:lnTo>
                <a:lnTo>
                  <a:pt x="3568" y="9232"/>
                </a:lnTo>
                <a:lnTo>
                  <a:pt x="3564" y="9251"/>
                </a:lnTo>
                <a:lnTo>
                  <a:pt x="3559" y="9273"/>
                </a:lnTo>
                <a:lnTo>
                  <a:pt x="3554" y="9292"/>
                </a:lnTo>
                <a:lnTo>
                  <a:pt x="3547" y="9311"/>
                </a:lnTo>
                <a:lnTo>
                  <a:pt x="3540" y="9333"/>
                </a:lnTo>
                <a:lnTo>
                  <a:pt x="3535" y="9352"/>
                </a:lnTo>
                <a:lnTo>
                  <a:pt x="3525" y="9374"/>
                </a:lnTo>
                <a:lnTo>
                  <a:pt x="3518" y="9393"/>
                </a:lnTo>
                <a:lnTo>
                  <a:pt x="3504" y="9386"/>
                </a:lnTo>
                <a:lnTo>
                  <a:pt x="3489" y="9384"/>
                </a:lnTo>
                <a:lnTo>
                  <a:pt x="3475" y="9379"/>
                </a:lnTo>
                <a:lnTo>
                  <a:pt x="3458" y="9376"/>
                </a:lnTo>
                <a:lnTo>
                  <a:pt x="3467" y="9362"/>
                </a:lnTo>
                <a:lnTo>
                  <a:pt x="3475" y="9347"/>
                </a:lnTo>
                <a:lnTo>
                  <a:pt x="3482" y="9331"/>
                </a:lnTo>
                <a:lnTo>
                  <a:pt x="3489" y="9316"/>
                </a:lnTo>
                <a:lnTo>
                  <a:pt x="3501" y="9283"/>
                </a:lnTo>
                <a:lnTo>
                  <a:pt x="3511" y="9251"/>
                </a:lnTo>
                <a:lnTo>
                  <a:pt x="3515" y="9235"/>
                </a:lnTo>
                <a:lnTo>
                  <a:pt x="3520" y="9218"/>
                </a:lnTo>
                <a:lnTo>
                  <a:pt x="3523" y="9204"/>
                </a:lnTo>
                <a:lnTo>
                  <a:pt x="3523" y="9187"/>
                </a:lnTo>
                <a:lnTo>
                  <a:pt x="3523" y="9172"/>
                </a:lnTo>
                <a:lnTo>
                  <a:pt x="3523" y="9155"/>
                </a:lnTo>
                <a:lnTo>
                  <a:pt x="3523" y="9141"/>
                </a:lnTo>
                <a:lnTo>
                  <a:pt x="3520" y="9124"/>
                </a:lnTo>
                <a:lnTo>
                  <a:pt x="3441" y="9206"/>
                </a:lnTo>
                <a:lnTo>
                  <a:pt x="3427" y="9220"/>
                </a:lnTo>
                <a:lnTo>
                  <a:pt x="3410" y="9240"/>
                </a:lnTo>
                <a:lnTo>
                  <a:pt x="3391" y="9259"/>
                </a:lnTo>
                <a:lnTo>
                  <a:pt x="3372" y="9283"/>
                </a:lnTo>
                <a:lnTo>
                  <a:pt x="3335" y="9247"/>
                </a:lnTo>
                <a:lnTo>
                  <a:pt x="3357" y="9227"/>
                </a:lnTo>
                <a:lnTo>
                  <a:pt x="3376" y="9211"/>
                </a:lnTo>
                <a:lnTo>
                  <a:pt x="3395" y="9194"/>
                </a:lnTo>
                <a:lnTo>
                  <a:pt x="3412" y="9177"/>
                </a:lnTo>
                <a:lnTo>
                  <a:pt x="3542" y="9047"/>
                </a:lnTo>
                <a:lnTo>
                  <a:pt x="3511" y="9014"/>
                </a:lnTo>
                <a:lnTo>
                  <a:pt x="3362" y="9163"/>
                </a:lnTo>
                <a:lnTo>
                  <a:pt x="3343" y="9139"/>
                </a:lnTo>
                <a:lnTo>
                  <a:pt x="3319" y="9115"/>
                </a:lnTo>
                <a:lnTo>
                  <a:pt x="3271" y="9067"/>
                </a:lnTo>
                <a:lnTo>
                  <a:pt x="3247" y="9040"/>
                </a:lnTo>
                <a:lnTo>
                  <a:pt x="3223" y="9019"/>
                </a:lnTo>
                <a:lnTo>
                  <a:pt x="3201" y="9000"/>
                </a:lnTo>
                <a:lnTo>
                  <a:pt x="3182" y="8980"/>
                </a:lnTo>
                <a:lnTo>
                  <a:pt x="3513" y="8649"/>
                </a:lnTo>
                <a:lnTo>
                  <a:pt x="3532" y="8668"/>
                </a:lnTo>
                <a:lnTo>
                  <a:pt x="3552" y="8690"/>
                </a:lnTo>
                <a:lnTo>
                  <a:pt x="3573" y="8711"/>
                </a:lnTo>
                <a:lnTo>
                  <a:pt x="3600" y="8738"/>
                </a:lnTo>
                <a:lnTo>
                  <a:pt x="3647" y="8786"/>
                </a:lnTo>
                <a:lnTo>
                  <a:pt x="3672" y="8810"/>
                </a:lnTo>
                <a:lnTo>
                  <a:pt x="3695" y="8829"/>
                </a:lnTo>
                <a:lnTo>
                  <a:pt x="3547" y="8978"/>
                </a:lnTo>
                <a:lnTo>
                  <a:pt x="3580" y="9009"/>
                </a:lnTo>
                <a:lnTo>
                  <a:pt x="3705" y="8884"/>
                </a:lnTo>
                <a:lnTo>
                  <a:pt x="3741" y="8846"/>
                </a:lnTo>
                <a:lnTo>
                  <a:pt x="3758" y="8829"/>
                </a:lnTo>
                <a:lnTo>
                  <a:pt x="3772" y="8812"/>
                </a:lnTo>
                <a:lnTo>
                  <a:pt x="3806" y="8846"/>
                </a:lnTo>
                <a:lnTo>
                  <a:pt x="3789" y="8863"/>
                </a:lnTo>
                <a:lnTo>
                  <a:pt x="3770" y="8877"/>
                </a:lnTo>
                <a:lnTo>
                  <a:pt x="3753" y="8891"/>
                </a:lnTo>
                <a:lnTo>
                  <a:pt x="3739" y="8908"/>
                </a:lnTo>
                <a:lnTo>
                  <a:pt x="3660" y="8985"/>
                </a:lnTo>
                <a:lnTo>
                  <a:pt x="3676" y="8987"/>
                </a:lnTo>
                <a:lnTo>
                  <a:pt x="3691" y="8990"/>
                </a:lnTo>
                <a:lnTo>
                  <a:pt x="3707" y="8990"/>
                </a:lnTo>
                <a:lnTo>
                  <a:pt x="3722" y="8990"/>
                </a:lnTo>
                <a:lnTo>
                  <a:pt x="3736" y="8990"/>
                </a:lnTo>
                <a:lnTo>
                  <a:pt x="3751" y="8987"/>
                </a:lnTo>
                <a:lnTo>
                  <a:pt x="3767" y="8983"/>
                </a:lnTo>
                <a:lnTo>
                  <a:pt x="3782" y="8980"/>
                </a:lnTo>
                <a:lnTo>
                  <a:pt x="3796" y="8975"/>
                </a:lnTo>
                <a:lnTo>
                  <a:pt x="3811" y="8968"/>
                </a:lnTo>
                <a:lnTo>
                  <a:pt x="3825" y="8964"/>
                </a:lnTo>
                <a:lnTo>
                  <a:pt x="3840" y="8956"/>
                </a:lnTo>
                <a:lnTo>
                  <a:pt x="3854" y="8947"/>
                </a:lnTo>
                <a:lnTo>
                  <a:pt x="3871" y="8940"/>
                </a:lnTo>
                <a:lnTo>
                  <a:pt x="3885" y="8930"/>
                </a:lnTo>
                <a:lnTo>
                  <a:pt x="3900" y="8920"/>
                </a:lnTo>
                <a:lnTo>
                  <a:pt x="3902" y="8935"/>
                </a:lnTo>
                <a:lnTo>
                  <a:pt x="3907" y="8951"/>
                </a:lnTo>
                <a:lnTo>
                  <a:pt x="3912" y="8966"/>
                </a:lnTo>
                <a:lnTo>
                  <a:pt x="3919" y="8980"/>
                </a:lnTo>
                <a:lnTo>
                  <a:pt x="3895" y="8992"/>
                </a:lnTo>
                <a:lnTo>
                  <a:pt x="3873" y="9002"/>
                </a:lnTo>
                <a:lnTo>
                  <a:pt x="3854" y="9009"/>
                </a:lnTo>
                <a:lnTo>
                  <a:pt x="3832" y="9016"/>
                </a:lnTo>
                <a:lnTo>
                  <a:pt x="3813" y="9024"/>
                </a:lnTo>
                <a:lnTo>
                  <a:pt x="3794" y="9028"/>
                </a:lnTo>
                <a:lnTo>
                  <a:pt x="3777" y="9033"/>
                </a:lnTo>
                <a:lnTo>
                  <a:pt x="3758" y="9038"/>
                </a:lnTo>
                <a:lnTo>
                  <a:pt x="3741" y="9040"/>
                </a:lnTo>
                <a:lnTo>
                  <a:pt x="3724" y="9040"/>
                </a:lnTo>
                <a:lnTo>
                  <a:pt x="3707" y="9040"/>
                </a:lnTo>
                <a:lnTo>
                  <a:pt x="3691" y="9038"/>
                </a:lnTo>
                <a:lnTo>
                  <a:pt x="3674" y="9035"/>
                </a:lnTo>
                <a:lnTo>
                  <a:pt x="3657" y="9033"/>
                </a:lnTo>
                <a:lnTo>
                  <a:pt x="3640" y="9028"/>
                </a:lnTo>
                <a:lnTo>
                  <a:pt x="3624" y="9021"/>
                </a:lnTo>
                <a:lnTo>
                  <a:pt x="3609" y="9038"/>
                </a:lnTo>
                <a:lnTo>
                  <a:pt x="3684" y="9112"/>
                </a:lnTo>
                <a:lnTo>
                  <a:pt x="3722" y="9151"/>
                </a:lnTo>
                <a:lnTo>
                  <a:pt x="3763" y="9187"/>
                </a:lnTo>
                <a:lnTo>
                  <a:pt x="3720" y="9230"/>
                </a:lnTo>
                <a:close/>
                <a:moveTo>
                  <a:pt x="3554" y="8769"/>
                </a:moveTo>
                <a:lnTo>
                  <a:pt x="3501" y="8714"/>
                </a:lnTo>
                <a:lnTo>
                  <a:pt x="3393" y="8822"/>
                </a:lnTo>
                <a:lnTo>
                  <a:pt x="3446" y="8875"/>
                </a:lnTo>
                <a:lnTo>
                  <a:pt x="3554" y="8769"/>
                </a:lnTo>
                <a:close/>
                <a:moveTo>
                  <a:pt x="3407" y="8913"/>
                </a:moveTo>
                <a:lnTo>
                  <a:pt x="3355" y="8860"/>
                </a:lnTo>
                <a:lnTo>
                  <a:pt x="3249" y="8966"/>
                </a:lnTo>
                <a:lnTo>
                  <a:pt x="3304" y="9019"/>
                </a:lnTo>
                <a:lnTo>
                  <a:pt x="3407" y="8913"/>
                </a:lnTo>
                <a:close/>
                <a:moveTo>
                  <a:pt x="3628" y="8844"/>
                </a:moveTo>
                <a:lnTo>
                  <a:pt x="3580" y="8795"/>
                </a:lnTo>
                <a:lnTo>
                  <a:pt x="3472" y="8901"/>
                </a:lnTo>
                <a:lnTo>
                  <a:pt x="3520" y="8951"/>
                </a:lnTo>
                <a:lnTo>
                  <a:pt x="3628" y="8844"/>
                </a:lnTo>
                <a:close/>
                <a:moveTo>
                  <a:pt x="3484" y="8987"/>
                </a:moveTo>
                <a:lnTo>
                  <a:pt x="3436" y="8940"/>
                </a:lnTo>
                <a:lnTo>
                  <a:pt x="3331" y="9045"/>
                </a:lnTo>
                <a:lnTo>
                  <a:pt x="3379" y="9093"/>
                </a:lnTo>
                <a:lnTo>
                  <a:pt x="3484" y="8987"/>
                </a:lnTo>
              </a:path>
              <a:path w="12240" h="12969">
                <a:moveTo>
                  <a:pt x="3883" y="8303"/>
                </a:moveTo>
                <a:lnTo>
                  <a:pt x="3909" y="8306"/>
                </a:lnTo>
                <a:lnTo>
                  <a:pt x="3933" y="8308"/>
                </a:lnTo>
                <a:lnTo>
                  <a:pt x="3955" y="8308"/>
                </a:lnTo>
                <a:lnTo>
                  <a:pt x="3979" y="8308"/>
                </a:lnTo>
                <a:lnTo>
                  <a:pt x="4003" y="8308"/>
                </a:lnTo>
                <a:lnTo>
                  <a:pt x="4027" y="8306"/>
                </a:lnTo>
                <a:lnTo>
                  <a:pt x="4048" y="8303"/>
                </a:lnTo>
                <a:lnTo>
                  <a:pt x="4072" y="8299"/>
                </a:lnTo>
                <a:lnTo>
                  <a:pt x="4094" y="8294"/>
                </a:lnTo>
                <a:lnTo>
                  <a:pt x="4115" y="8287"/>
                </a:lnTo>
                <a:lnTo>
                  <a:pt x="4140" y="8282"/>
                </a:lnTo>
                <a:lnTo>
                  <a:pt x="4161" y="8272"/>
                </a:lnTo>
                <a:lnTo>
                  <a:pt x="4183" y="8265"/>
                </a:lnTo>
                <a:lnTo>
                  <a:pt x="4204" y="8255"/>
                </a:lnTo>
                <a:lnTo>
                  <a:pt x="4226" y="8243"/>
                </a:lnTo>
                <a:lnTo>
                  <a:pt x="4247" y="8231"/>
                </a:lnTo>
                <a:lnTo>
                  <a:pt x="4247" y="8253"/>
                </a:lnTo>
                <a:lnTo>
                  <a:pt x="4250" y="8270"/>
                </a:lnTo>
                <a:lnTo>
                  <a:pt x="4252" y="8287"/>
                </a:lnTo>
                <a:lnTo>
                  <a:pt x="4257" y="8303"/>
                </a:lnTo>
                <a:lnTo>
                  <a:pt x="4235" y="8313"/>
                </a:lnTo>
                <a:lnTo>
                  <a:pt x="4214" y="8320"/>
                </a:lnTo>
                <a:lnTo>
                  <a:pt x="4190" y="8330"/>
                </a:lnTo>
                <a:lnTo>
                  <a:pt x="4168" y="8335"/>
                </a:lnTo>
                <a:lnTo>
                  <a:pt x="4144" y="8342"/>
                </a:lnTo>
                <a:lnTo>
                  <a:pt x="4123" y="8347"/>
                </a:lnTo>
                <a:lnTo>
                  <a:pt x="4099" y="8351"/>
                </a:lnTo>
                <a:lnTo>
                  <a:pt x="4077" y="8356"/>
                </a:lnTo>
                <a:lnTo>
                  <a:pt x="4053" y="8359"/>
                </a:lnTo>
                <a:lnTo>
                  <a:pt x="4032" y="8359"/>
                </a:lnTo>
                <a:lnTo>
                  <a:pt x="4007" y="8361"/>
                </a:lnTo>
                <a:lnTo>
                  <a:pt x="3984" y="8361"/>
                </a:lnTo>
                <a:lnTo>
                  <a:pt x="3960" y="8361"/>
                </a:lnTo>
                <a:lnTo>
                  <a:pt x="3938" y="8359"/>
                </a:lnTo>
                <a:lnTo>
                  <a:pt x="3914" y="8356"/>
                </a:lnTo>
                <a:lnTo>
                  <a:pt x="3890" y="8354"/>
                </a:lnTo>
                <a:lnTo>
                  <a:pt x="3895" y="8375"/>
                </a:lnTo>
                <a:lnTo>
                  <a:pt x="3897" y="8397"/>
                </a:lnTo>
                <a:lnTo>
                  <a:pt x="3900" y="8421"/>
                </a:lnTo>
                <a:lnTo>
                  <a:pt x="3900" y="8443"/>
                </a:lnTo>
                <a:lnTo>
                  <a:pt x="3902" y="8464"/>
                </a:lnTo>
                <a:lnTo>
                  <a:pt x="3900" y="8488"/>
                </a:lnTo>
                <a:lnTo>
                  <a:pt x="3900" y="8510"/>
                </a:lnTo>
                <a:lnTo>
                  <a:pt x="3897" y="8531"/>
                </a:lnTo>
                <a:lnTo>
                  <a:pt x="3895" y="8555"/>
                </a:lnTo>
                <a:lnTo>
                  <a:pt x="3892" y="8577"/>
                </a:lnTo>
                <a:lnTo>
                  <a:pt x="3887" y="8601"/>
                </a:lnTo>
                <a:lnTo>
                  <a:pt x="3883" y="8623"/>
                </a:lnTo>
                <a:lnTo>
                  <a:pt x="3878" y="8647"/>
                </a:lnTo>
                <a:lnTo>
                  <a:pt x="3873" y="8668"/>
                </a:lnTo>
                <a:lnTo>
                  <a:pt x="3866" y="8692"/>
                </a:lnTo>
                <a:lnTo>
                  <a:pt x="3856" y="8714"/>
                </a:lnTo>
                <a:lnTo>
                  <a:pt x="3844" y="8711"/>
                </a:lnTo>
                <a:lnTo>
                  <a:pt x="3827" y="8711"/>
                </a:lnTo>
                <a:lnTo>
                  <a:pt x="3811" y="8711"/>
                </a:lnTo>
                <a:lnTo>
                  <a:pt x="3789" y="8714"/>
                </a:lnTo>
                <a:lnTo>
                  <a:pt x="3804" y="8680"/>
                </a:lnTo>
                <a:lnTo>
                  <a:pt x="3815" y="8649"/>
                </a:lnTo>
                <a:lnTo>
                  <a:pt x="3825" y="8618"/>
                </a:lnTo>
                <a:lnTo>
                  <a:pt x="3835" y="8589"/>
                </a:lnTo>
                <a:lnTo>
                  <a:pt x="3840" y="8558"/>
                </a:lnTo>
                <a:lnTo>
                  <a:pt x="3844" y="8529"/>
                </a:lnTo>
                <a:lnTo>
                  <a:pt x="3847" y="8503"/>
                </a:lnTo>
                <a:lnTo>
                  <a:pt x="3847" y="8474"/>
                </a:lnTo>
                <a:lnTo>
                  <a:pt x="3847" y="8447"/>
                </a:lnTo>
                <a:lnTo>
                  <a:pt x="3844" y="8423"/>
                </a:lnTo>
                <a:lnTo>
                  <a:pt x="3842" y="8400"/>
                </a:lnTo>
                <a:lnTo>
                  <a:pt x="3840" y="8378"/>
                </a:lnTo>
                <a:lnTo>
                  <a:pt x="3835" y="8359"/>
                </a:lnTo>
                <a:lnTo>
                  <a:pt x="3830" y="8340"/>
                </a:lnTo>
                <a:lnTo>
                  <a:pt x="3825" y="8320"/>
                </a:lnTo>
                <a:lnTo>
                  <a:pt x="3818" y="8303"/>
                </a:lnTo>
                <a:lnTo>
                  <a:pt x="3849" y="8289"/>
                </a:lnTo>
                <a:lnTo>
                  <a:pt x="3883" y="8272"/>
                </a:lnTo>
                <a:lnTo>
                  <a:pt x="3883" y="8303"/>
                </a:lnTo>
                <a:close/>
                <a:moveTo>
                  <a:pt x="4020" y="8520"/>
                </a:moveTo>
                <a:lnTo>
                  <a:pt x="4005" y="8503"/>
                </a:lnTo>
                <a:lnTo>
                  <a:pt x="3986" y="8488"/>
                </a:lnTo>
                <a:lnTo>
                  <a:pt x="3967" y="8469"/>
                </a:lnTo>
                <a:lnTo>
                  <a:pt x="3943" y="8450"/>
                </a:lnTo>
                <a:lnTo>
                  <a:pt x="3988" y="8404"/>
                </a:lnTo>
                <a:lnTo>
                  <a:pt x="4005" y="8421"/>
                </a:lnTo>
                <a:lnTo>
                  <a:pt x="4022" y="8440"/>
                </a:lnTo>
                <a:lnTo>
                  <a:pt x="4041" y="8460"/>
                </a:lnTo>
                <a:lnTo>
                  <a:pt x="4063" y="8481"/>
                </a:lnTo>
                <a:lnTo>
                  <a:pt x="4187" y="8608"/>
                </a:lnTo>
                <a:lnTo>
                  <a:pt x="4231" y="8649"/>
                </a:lnTo>
                <a:lnTo>
                  <a:pt x="4274" y="8690"/>
                </a:lnTo>
                <a:lnTo>
                  <a:pt x="4231" y="8733"/>
                </a:lnTo>
                <a:lnTo>
                  <a:pt x="4190" y="8687"/>
                </a:lnTo>
                <a:lnTo>
                  <a:pt x="4152" y="8649"/>
                </a:lnTo>
                <a:lnTo>
                  <a:pt x="4020" y="8520"/>
                </a:lnTo>
              </a:path>
              <a:path w="12240" h="12969">
                <a:moveTo>
                  <a:pt x="4480" y="7845"/>
                </a:moveTo>
                <a:lnTo>
                  <a:pt x="4452" y="7816"/>
                </a:lnTo>
                <a:lnTo>
                  <a:pt x="4425" y="7790"/>
                </a:lnTo>
                <a:lnTo>
                  <a:pt x="4404" y="7771"/>
                </a:lnTo>
                <a:lnTo>
                  <a:pt x="4387" y="7756"/>
                </a:lnTo>
                <a:lnTo>
                  <a:pt x="4427" y="7715"/>
                </a:lnTo>
                <a:lnTo>
                  <a:pt x="4442" y="7732"/>
                </a:lnTo>
                <a:lnTo>
                  <a:pt x="4461" y="7754"/>
                </a:lnTo>
                <a:lnTo>
                  <a:pt x="4485" y="7778"/>
                </a:lnTo>
                <a:lnTo>
                  <a:pt x="4516" y="7809"/>
                </a:lnTo>
                <a:lnTo>
                  <a:pt x="4603" y="7723"/>
                </a:lnTo>
                <a:lnTo>
                  <a:pt x="4622" y="7703"/>
                </a:lnTo>
                <a:lnTo>
                  <a:pt x="4636" y="7687"/>
                </a:lnTo>
                <a:lnTo>
                  <a:pt x="4651" y="7675"/>
                </a:lnTo>
                <a:lnTo>
                  <a:pt x="4660" y="7663"/>
                </a:lnTo>
                <a:lnTo>
                  <a:pt x="4692" y="7694"/>
                </a:lnTo>
                <a:lnTo>
                  <a:pt x="4680" y="7703"/>
                </a:lnTo>
                <a:lnTo>
                  <a:pt x="4667" y="7715"/>
                </a:lnTo>
                <a:lnTo>
                  <a:pt x="4651" y="7732"/>
                </a:lnTo>
                <a:lnTo>
                  <a:pt x="4632" y="7751"/>
                </a:lnTo>
                <a:lnTo>
                  <a:pt x="4579" y="7804"/>
                </a:lnTo>
                <a:lnTo>
                  <a:pt x="4595" y="7814"/>
                </a:lnTo>
                <a:lnTo>
                  <a:pt x="4615" y="7823"/>
                </a:lnTo>
                <a:lnTo>
                  <a:pt x="4634" y="7831"/>
                </a:lnTo>
                <a:lnTo>
                  <a:pt x="4651" y="7835"/>
                </a:lnTo>
                <a:lnTo>
                  <a:pt x="4670" y="7843"/>
                </a:lnTo>
                <a:lnTo>
                  <a:pt x="4689" y="7847"/>
                </a:lnTo>
                <a:lnTo>
                  <a:pt x="4706" y="7850"/>
                </a:lnTo>
                <a:lnTo>
                  <a:pt x="4725" y="7852"/>
                </a:lnTo>
                <a:lnTo>
                  <a:pt x="4742" y="7852"/>
                </a:lnTo>
                <a:lnTo>
                  <a:pt x="4761" y="7852"/>
                </a:lnTo>
                <a:lnTo>
                  <a:pt x="4780" y="7852"/>
                </a:lnTo>
                <a:lnTo>
                  <a:pt x="4797" y="7850"/>
                </a:lnTo>
                <a:lnTo>
                  <a:pt x="4816" y="7847"/>
                </a:lnTo>
                <a:lnTo>
                  <a:pt x="4835" y="7843"/>
                </a:lnTo>
                <a:lnTo>
                  <a:pt x="4852" y="7838"/>
                </a:lnTo>
                <a:lnTo>
                  <a:pt x="4872" y="7831"/>
                </a:lnTo>
                <a:lnTo>
                  <a:pt x="4869" y="7840"/>
                </a:lnTo>
                <a:lnTo>
                  <a:pt x="4867" y="7847"/>
                </a:lnTo>
                <a:lnTo>
                  <a:pt x="4867" y="7855"/>
                </a:lnTo>
                <a:lnTo>
                  <a:pt x="4864" y="7864"/>
                </a:lnTo>
                <a:lnTo>
                  <a:pt x="4864" y="7871"/>
                </a:lnTo>
                <a:lnTo>
                  <a:pt x="4867" y="7879"/>
                </a:lnTo>
                <a:lnTo>
                  <a:pt x="4867" y="7888"/>
                </a:lnTo>
                <a:lnTo>
                  <a:pt x="4869" y="7895"/>
                </a:lnTo>
                <a:lnTo>
                  <a:pt x="4845" y="7898"/>
                </a:lnTo>
                <a:lnTo>
                  <a:pt x="4824" y="7903"/>
                </a:lnTo>
                <a:lnTo>
                  <a:pt x="4802" y="7903"/>
                </a:lnTo>
                <a:lnTo>
                  <a:pt x="4780" y="7905"/>
                </a:lnTo>
                <a:lnTo>
                  <a:pt x="4759" y="7905"/>
                </a:lnTo>
                <a:lnTo>
                  <a:pt x="4740" y="7903"/>
                </a:lnTo>
                <a:lnTo>
                  <a:pt x="4718" y="7903"/>
                </a:lnTo>
                <a:lnTo>
                  <a:pt x="4699" y="7898"/>
                </a:lnTo>
                <a:lnTo>
                  <a:pt x="4677" y="7895"/>
                </a:lnTo>
                <a:lnTo>
                  <a:pt x="4658" y="7891"/>
                </a:lnTo>
                <a:lnTo>
                  <a:pt x="4639" y="7883"/>
                </a:lnTo>
                <a:lnTo>
                  <a:pt x="4620" y="7876"/>
                </a:lnTo>
                <a:lnTo>
                  <a:pt x="4600" y="7869"/>
                </a:lnTo>
                <a:lnTo>
                  <a:pt x="4584" y="7860"/>
                </a:lnTo>
                <a:lnTo>
                  <a:pt x="4564" y="7850"/>
                </a:lnTo>
                <a:lnTo>
                  <a:pt x="4547" y="7840"/>
                </a:lnTo>
                <a:lnTo>
                  <a:pt x="4718" y="8011"/>
                </a:lnTo>
                <a:lnTo>
                  <a:pt x="4744" y="7984"/>
                </a:lnTo>
                <a:lnTo>
                  <a:pt x="4764" y="7963"/>
                </a:lnTo>
                <a:lnTo>
                  <a:pt x="4780" y="7946"/>
                </a:lnTo>
                <a:lnTo>
                  <a:pt x="4792" y="7934"/>
                </a:lnTo>
                <a:lnTo>
                  <a:pt x="4824" y="7965"/>
                </a:lnTo>
                <a:lnTo>
                  <a:pt x="4812" y="7977"/>
                </a:lnTo>
                <a:lnTo>
                  <a:pt x="4795" y="7991"/>
                </a:lnTo>
                <a:lnTo>
                  <a:pt x="4773" y="8013"/>
                </a:lnTo>
                <a:lnTo>
                  <a:pt x="4747" y="8040"/>
                </a:lnTo>
                <a:lnTo>
                  <a:pt x="4787" y="8080"/>
                </a:lnTo>
                <a:lnTo>
                  <a:pt x="4833" y="8123"/>
                </a:lnTo>
                <a:lnTo>
                  <a:pt x="4795" y="8162"/>
                </a:lnTo>
                <a:lnTo>
                  <a:pt x="4749" y="8116"/>
                </a:lnTo>
                <a:lnTo>
                  <a:pt x="4711" y="8075"/>
                </a:lnTo>
                <a:lnTo>
                  <a:pt x="4675" y="8111"/>
                </a:lnTo>
                <a:lnTo>
                  <a:pt x="4636" y="8152"/>
                </a:lnTo>
                <a:lnTo>
                  <a:pt x="4605" y="8121"/>
                </a:lnTo>
                <a:lnTo>
                  <a:pt x="4644" y="8083"/>
                </a:lnTo>
                <a:lnTo>
                  <a:pt x="4682" y="8047"/>
                </a:lnTo>
                <a:lnTo>
                  <a:pt x="4509" y="7874"/>
                </a:lnTo>
                <a:lnTo>
                  <a:pt x="4521" y="7891"/>
                </a:lnTo>
                <a:lnTo>
                  <a:pt x="4531" y="7910"/>
                </a:lnTo>
                <a:lnTo>
                  <a:pt x="4540" y="7927"/>
                </a:lnTo>
                <a:lnTo>
                  <a:pt x="4550" y="7946"/>
                </a:lnTo>
                <a:lnTo>
                  <a:pt x="4557" y="7965"/>
                </a:lnTo>
                <a:lnTo>
                  <a:pt x="4564" y="7987"/>
                </a:lnTo>
                <a:lnTo>
                  <a:pt x="4569" y="8006"/>
                </a:lnTo>
                <a:lnTo>
                  <a:pt x="4574" y="8025"/>
                </a:lnTo>
                <a:lnTo>
                  <a:pt x="4576" y="8047"/>
                </a:lnTo>
                <a:lnTo>
                  <a:pt x="4581" y="8068"/>
                </a:lnTo>
                <a:lnTo>
                  <a:pt x="4581" y="8090"/>
                </a:lnTo>
                <a:lnTo>
                  <a:pt x="4584" y="8111"/>
                </a:lnTo>
                <a:lnTo>
                  <a:pt x="4584" y="8135"/>
                </a:lnTo>
                <a:lnTo>
                  <a:pt x="4581" y="8157"/>
                </a:lnTo>
                <a:lnTo>
                  <a:pt x="4581" y="8181"/>
                </a:lnTo>
                <a:lnTo>
                  <a:pt x="4576" y="8205"/>
                </a:lnTo>
                <a:lnTo>
                  <a:pt x="4569" y="8203"/>
                </a:lnTo>
                <a:lnTo>
                  <a:pt x="4562" y="8203"/>
                </a:lnTo>
                <a:lnTo>
                  <a:pt x="4555" y="8203"/>
                </a:lnTo>
                <a:lnTo>
                  <a:pt x="4547" y="8205"/>
                </a:lnTo>
                <a:lnTo>
                  <a:pt x="4540" y="8205"/>
                </a:lnTo>
                <a:lnTo>
                  <a:pt x="4531" y="8207"/>
                </a:lnTo>
                <a:lnTo>
                  <a:pt x="4514" y="8215"/>
                </a:lnTo>
                <a:lnTo>
                  <a:pt x="4519" y="8193"/>
                </a:lnTo>
                <a:lnTo>
                  <a:pt x="4524" y="8174"/>
                </a:lnTo>
                <a:lnTo>
                  <a:pt x="4526" y="8152"/>
                </a:lnTo>
                <a:lnTo>
                  <a:pt x="4528" y="8133"/>
                </a:lnTo>
                <a:lnTo>
                  <a:pt x="4528" y="8114"/>
                </a:lnTo>
                <a:lnTo>
                  <a:pt x="4528" y="8095"/>
                </a:lnTo>
                <a:lnTo>
                  <a:pt x="4528" y="8075"/>
                </a:lnTo>
                <a:lnTo>
                  <a:pt x="4526" y="8056"/>
                </a:lnTo>
                <a:lnTo>
                  <a:pt x="4524" y="8037"/>
                </a:lnTo>
                <a:lnTo>
                  <a:pt x="4519" y="8018"/>
                </a:lnTo>
                <a:lnTo>
                  <a:pt x="4514" y="7999"/>
                </a:lnTo>
                <a:lnTo>
                  <a:pt x="4507" y="7982"/>
                </a:lnTo>
                <a:lnTo>
                  <a:pt x="4500" y="7963"/>
                </a:lnTo>
                <a:lnTo>
                  <a:pt x="4492" y="7946"/>
                </a:lnTo>
                <a:lnTo>
                  <a:pt x="4483" y="7927"/>
                </a:lnTo>
                <a:lnTo>
                  <a:pt x="4473" y="7910"/>
                </a:lnTo>
                <a:lnTo>
                  <a:pt x="4432" y="7951"/>
                </a:lnTo>
                <a:lnTo>
                  <a:pt x="4401" y="7982"/>
                </a:lnTo>
                <a:lnTo>
                  <a:pt x="4389" y="7996"/>
                </a:lnTo>
                <a:lnTo>
                  <a:pt x="4377" y="8008"/>
                </a:lnTo>
                <a:lnTo>
                  <a:pt x="4346" y="7977"/>
                </a:lnTo>
                <a:lnTo>
                  <a:pt x="4358" y="7965"/>
                </a:lnTo>
                <a:lnTo>
                  <a:pt x="4372" y="7953"/>
                </a:lnTo>
                <a:lnTo>
                  <a:pt x="4404" y="7922"/>
                </a:lnTo>
                <a:lnTo>
                  <a:pt x="4480" y="7845"/>
                </a:lnTo>
                <a:close/>
                <a:moveTo>
                  <a:pt x="4274" y="7903"/>
                </a:moveTo>
                <a:lnTo>
                  <a:pt x="4276" y="7910"/>
                </a:lnTo>
                <a:lnTo>
                  <a:pt x="4279" y="7920"/>
                </a:lnTo>
                <a:lnTo>
                  <a:pt x="4281" y="7931"/>
                </a:lnTo>
                <a:lnTo>
                  <a:pt x="4286" y="7946"/>
                </a:lnTo>
                <a:lnTo>
                  <a:pt x="4298" y="7980"/>
                </a:lnTo>
                <a:lnTo>
                  <a:pt x="4317" y="8020"/>
                </a:lnTo>
                <a:lnTo>
                  <a:pt x="4545" y="8248"/>
                </a:lnTo>
                <a:lnTo>
                  <a:pt x="4572" y="8272"/>
                </a:lnTo>
                <a:lnTo>
                  <a:pt x="4593" y="8294"/>
                </a:lnTo>
                <a:lnTo>
                  <a:pt x="4612" y="8313"/>
                </a:lnTo>
                <a:lnTo>
                  <a:pt x="4627" y="8325"/>
                </a:lnTo>
                <a:lnTo>
                  <a:pt x="4586" y="8366"/>
                </a:lnTo>
                <a:lnTo>
                  <a:pt x="4574" y="8351"/>
                </a:lnTo>
                <a:lnTo>
                  <a:pt x="4557" y="8332"/>
                </a:lnTo>
                <a:lnTo>
                  <a:pt x="4535" y="8311"/>
                </a:lnTo>
                <a:lnTo>
                  <a:pt x="4512" y="8284"/>
                </a:lnTo>
                <a:lnTo>
                  <a:pt x="4344" y="8119"/>
                </a:lnTo>
                <a:lnTo>
                  <a:pt x="4348" y="8135"/>
                </a:lnTo>
                <a:lnTo>
                  <a:pt x="4353" y="8157"/>
                </a:lnTo>
                <a:lnTo>
                  <a:pt x="4358" y="8186"/>
                </a:lnTo>
                <a:lnTo>
                  <a:pt x="4365" y="8217"/>
                </a:lnTo>
                <a:lnTo>
                  <a:pt x="4351" y="8215"/>
                </a:lnTo>
                <a:lnTo>
                  <a:pt x="4336" y="8215"/>
                </a:lnTo>
                <a:lnTo>
                  <a:pt x="4324" y="8217"/>
                </a:lnTo>
                <a:lnTo>
                  <a:pt x="4310" y="8220"/>
                </a:lnTo>
                <a:lnTo>
                  <a:pt x="4310" y="8207"/>
                </a:lnTo>
                <a:lnTo>
                  <a:pt x="4307" y="8193"/>
                </a:lnTo>
                <a:lnTo>
                  <a:pt x="4307" y="8179"/>
                </a:lnTo>
                <a:lnTo>
                  <a:pt x="4303" y="8162"/>
                </a:lnTo>
                <a:lnTo>
                  <a:pt x="4300" y="8143"/>
                </a:lnTo>
                <a:lnTo>
                  <a:pt x="4293" y="8123"/>
                </a:lnTo>
                <a:lnTo>
                  <a:pt x="4288" y="8102"/>
                </a:lnTo>
                <a:lnTo>
                  <a:pt x="4281" y="8078"/>
                </a:lnTo>
                <a:lnTo>
                  <a:pt x="4272" y="8056"/>
                </a:lnTo>
                <a:lnTo>
                  <a:pt x="4264" y="8035"/>
                </a:lnTo>
                <a:lnTo>
                  <a:pt x="4257" y="8013"/>
                </a:lnTo>
                <a:lnTo>
                  <a:pt x="4247" y="7994"/>
                </a:lnTo>
                <a:lnTo>
                  <a:pt x="4240" y="7977"/>
                </a:lnTo>
                <a:lnTo>
                  <a:pt x="4231" y="7960"/>
                </a:lnTo>
                <a:lnTo>
                  <a:pt x="4221" y="7946"/>
                </a:lnTo>
                <a:lnTo>
                  <a:pt x="4212" y="7931"/>
                </a:lnTo>
                <a:lnTo>
                  <a:pt x="4243" y="7917"/>
                </a:lnTo>
                <a:lnTo>
                  <a:pt x="4274" y="7903"/>
                </a:lnTo>
              </a:path>
              <a:path w="12240" h="12969">
                <a:moveTo>
                  <a:pt x="4994" y="7171"/>
                </a:moveTo>
                <a:lnTo>
                  <a:pt x="4996" y="7190"/>
                </a:lnTo>
                <a:lnTo>
                  <a:pt x="4999" y="7209"/>
                </a:lnTo>
                <a:lnTo>
                  <a:pt x="5001" y="7233"/>
                </a:lnTo>
                <a:lnTo>
                  <a:pt x="5006" y="7257"/>
                </a:lnTo>
                <a:lnTo>
                  <a:pt x="5054" y="7211"/>
                </a:lnTo>
                <a:lnTo>
                  <a:pt x="5078" y="7187"/>
                </a:lnTo>
                <a:lnTo>
                  <a:pt x="5097" y="7166"/>
                </a:lnTo>
                <a:lnTo>
                  <a:pt x="5116" y="7147"/>
                </a:lnTo>
                <a:lnTo>
                  <a:pt x="5131" y="7130"/>
                </a:lnTo>
                <a:lnTo>
                  <a:pt x="5162" y="7163"/>
                </a:lnTo>
                <a:lnTo>
                  <a:pt x="5145" y="7178"/>
                </a:lnTo>
                <a:lnTo>
                  <a:pt x="5126" y="7197"/>
                </a:lnTo>
                <a:lnTo>
                  <a:pt x="5104" y="7216"/>
                </a:lnTo>
                <a:lnTo>
                  <a:pt x="5083" y="7238"/>
                </a:lnTo>
                <a:lnTo>
                  <a:pt x="4958" y="7365"/>
                </a:lnTo>
                <a:lnTo>
                  <a:pt x="4975" y="7389"/>
                </a:lnTo>
                <a:lnTo>
                  <a:pt x="4992" y="7418"/>
                </a:lnTo>
                <a:lnTo>
                  <a:pt x="5100" y="7307"/>
                </a:lnTo>
                <a:lnTo>
                  <a:pt x="5140" y="7264"/>
                </a:lnTo>
                <a:lnTo>
                  <a:pt x="5160" y="7245"/>
                </a:lnTo>
                <a:lnTo>
                  <a:pt x="5179" y="7226"/>
                </a:lnTo>
                <a:lnTo>
                  <a:pt x="5210" y="7257"/>
                </a:lnTo>
                <a:lnTo>
                  <a:pt x="5191" y="7276"/>
                </a:lnTo>
                <a:lnTo>
                  <a:pt x="5169" y="7295"/>
                </a:lnTo>
                <a:lnTo>
                  <a:pt x="5126" y="7339"/>
                </a:lnTo>
                <a:lnTo>
                  <a:pt x="5011" y="7454"/>
                </a:lnTo>
                <a:lnTo>
                  <a:pt x="5023" y="7478"/>
                </a:lnTo>
                <a:lnTo>
                  <a:pt x="5035" y="7509"/>
                </a:lnTo>
                <a:lnTo>
                  <a:pt x="5215" y="7327"/>
                </a:lnTo>
                <a:lnTo>
                  <a:pt x="5236" y="7307"/>
                </a:lnTo>
                <a:lnTo>
                  <a:pt x="5255" y="7288"/>
                </a:lnTo>
                <a:lnTo>
                  <a:pt x="5270" y="7269"/>
                </a:lnTo>
                <a:lnTo>
                  <a:pt x="5284" y="7255"/>
                </a:lnTo>
                <a:lnTo>
                  <a:pt x="5318" y="7286"/>
                </a:lnTo>
                <a:lnTo>
                  <a:pt x="5304" y="7300"/>
                </a:lnTo>
                <a:lnTo>
                  <a:pt x="5287" y="7315"/>
                </a:lnTo>
                <a:lnTo>
                  <a:pt x="5267" y="7334"/>
                </a:lnTo>
                <a:lnTo>
                  <a:pt x="5246" y="7353"/>
                </a:lnTo>
                <a:lnTo>
                  <a:pt x="5047" y="7552"/>
                </a:lnTo>
                <a:lnTo>
                  <a:pt x="5054" y="7593"/>
                </a:lnTo>
                <a:lnTo>
                  <a:pt x="5059" y="7629"/>
                </a:lnTo>
                <a:lnTo>
                  <a:pt x="5095" y="7598"/>
                </a:lnTo>
                <a:lnTo>
                  <a:pt x="5128" y="7564"/>
                </a:lnTo>
                <a:lnTo>
                  <a:pt x="5244" y="7449"/>
                </a:lnTo>
                <a:lnTo>
                  <a:pt x="5277" y="7415"/>
                </a:lnTo>
                <a:lnTo>
                  <a:pt x="5292" y="7399"/>
                </a:lnTo>
                <a:lnTo>
                  <a:pt x="5306" y="7382"/>
                </a:lnTo>
                <a:lnTo>
                  <a:pt x="5340" y="7415"/>
                </a:lnTo>
                <a:lnTo>
                  <a:pt x="5306" y="7444"/>
                </a:lnTo>
                <a:lnTo>
                  <a:pt x="5275" y="7475"/>
                </a:lnTo>
                <a:lnTo>
                  <a:pt x="5224" y="7526"/>
                </a:lnTo>
                <a:lnTo>
                  <a:pt x="5289" y="7593"/>
                </a:lnTo>
                <a:lnTo>
                  <a:pt x="5375" y="7507"/>
                </a:lnTo>
                <a:lnTo>
                  <a:pt x="5400" y="7480"/>
                </a:lnTo>
                <a:lnTo>
                  <a:pt x="5445" y="7432"/>
                </a:lnTo>
                <a:lnTo>
                  <a:pt x="5479" y="7466"/>
                </a:lnTo>
                <a:lnTo>
                  <a:pt x="5435" y="7509"/>
                </a:lnTo>
                <a:lnTo>
                  <a:pt x="5407" y="7535"/>
                </a:lnTo>
                <a:lnTo>
                  <a:pt x="5174" y="7768"/>
                </a:lnTo>
                <a:lnTo>
                  <a:pt x="5145" y="7797"/>
                </a:lnTo>
                <a:lnTo>
                  <a:pt x="5133" y="7811"/>
                </a:lnTo>
                <a:lnTo>
                  <a:pt x="5121" y="7826"/>
                </a:lnTo>
                <a:lnTo>
                  <a:pt x="5087" y="7792"/>
                </a:lnTo>
                <a:lnTo>
                  <a:pt x="5116" y="7763"/>
                </a:lnTo>
                <a:lnTo>
                  <a:pt x="5145" y="7735"/>
                </a:lnTo>
                <a:lnTo>
                  <a:pt x="5248" y="7631"/>
                </a:lnTo>
                <a:lnTo>
                  <a:pt x="5184" y="7567"/>
                </a:lnTo>
                <a:lnTo>
                  <a:pt x="5157" y="7591"/>
                </a:lnTo>
                <a:lnTo>
                  <a:pt x="5121" y="7629"/>
                </a:lnTo>
                <a:lnTo>
                  <a:pt x="5085" y="7667"/>
                </a:lnTo>
                <a:lnTo>
                  <a:pt x="5061" y="7641"/>
                </a:lnTo>
                <a:lnTo>
                  <a:pt x="5061" y="7665"/>
                </a:lnTo>
                <a:lnTo>
                  <a:pt x="5061" y="7691"/>
                </a:lnTo>
                <a:lnTo>
                  <a:pt x="5061" y="7718"/>
                </a:lnTo>
                <a:lnTo>
                  <a:pt x="5059" y="7749"/>
                </a:lnTo>
                <a:lnTo>
                  <a:pt x="5054" y="7780"/>
                </a:lnTo>
                <a:lnTo>
                  <a:pt x="5052" y="7809"/>
                </a:lnTo>
                <a:lnTo>
                  <a:pt x="5047" y="7840"/>
                </a:lnTo>
                <a:lnTo>
                  <a:pt x="5042" y="7869"/>
                </a:lnTo>
                <a:lnTo>
                  <a:pt x="5025" y="7869"/>
                </a:lnTo>
                <a:lnTo>
                  <a:pt x="5008" y="7869"/>
                </a:lnTo>
                <a:lnTo>
                  <a:pt x="4994" y="7871"/>
                </a:lnTo>
                <a:lnTo>
                  <a:pt x="4980" y="7874"/>
                </a:lnTo>
                <a:lnTo>
                  <a:pt x="4989" y="7840"/>
                </a:lnTo>
                <a:lnTo>
                  <a:pt x="4996" y="7807"/>
                </a:lnTo>
                <a:lnTo>
                  <a:pt x="5004" y="7771"/>
                </a:lnTo>
                <a:lnTo>
                  <a:pt x="5008" y="7735"/>
                </a:lnTo>
                <a:lnTo>
                  <a:pt x="5011" y="7715"/>
                </a:lnTo>
                <a:lnTo>
                  <a:pt x="5011" y="7699"/>
                </a:lnTo>
                <a:lnTo>
                  <a:pt x="5011" y="7682"/>
                </a:lnTo>
                <a:lnTo>
                  <a:pt x="5011" y="7663"/>
                </a:lnTo>
                <a:lnTo>
                  <a:pt x="5011" y="7646"/>
                </a:lnTo>
                <a:lnTo>
                  <a:pt x="5008" y="7629"/>
                </a:lnTo>
                <a:lnTo>
                  <a:pt x="5006" y="7612"/>
                </a:lnTo>
                <a:lnTo>
                  <a:pt x="5004" y="7595"/>
                </a:lnTo>
                <a:lnTo>
                  <a:pt x="4941" y="7658"/>
                </a:lnTo>
                <a:lnTo>
                  <a:pt x="4920" y="7680"/>
                </a:lnTo>
                <a:lnTo>
                  <a:pt x="4900" y="7701"/>
                </a:lnTo>
                <a:lnTo>
                  <a:pt x="4884" y="7718"/>
                </a:lnTo>
                <a:lnTo>
                  <a:pt x="4867" y="7735"/>
                </a:lnTo>
                <a:lnTo>
                  <a:pt x="4835" y="7703"/>
                </a:lnTo>
                <a:lnTo>
                  <a:pt x="4852" y="7689"/>
                </a:lnTo>
                <a:lnTo>
                  <a:pt x="4872" y="7670"/>
                </a:lnTo>
                <a:lnTo>
                  <a:pt x="4893" y="7651"/>
                </a:lnTo>
                <a:lnTo>
                  <a:pt x="4915" y="7627"/>
                </a:lnTo>
                <a:lnTo>
                  <a:pt x="4992" y="7550"/>
                </a:lnTo>
                <a:lnTo>
                  <a:pt x="4989" y="7535"/>
                </a:lnTo>
                <a:lnTo>
                  <a:pt x="4984" y="7521"/>
                </a:lnTo>
                <a:lnTo>
                  <a:pt x="4977" y="7507"/>
                </a:lnTo>
                <a:lnTo>
                  <a:pt x="4972" y="7492"/>
                </a:lnTo>
                <a:lnTo>
                  <a:pt x="4905" y="7560"/>
                </a:lnTo>
                <a:lnTo>
                  <a:pt x="4879" y="7588"/>
                </a:lnTo>
                <a:lnTo>
                  <a:pt x="4850" y="7617"/>
                </a:lnTo>
                <a:lnTo>
                  <a:pt x="4819" y="7586"/>
                </a:lnTo>
                <a:lnTo>
                  <a:pt x="4852" y="7555"/>
                </a:lnTo>
                <a:lnTo>
                  <a:pt x="4876" y="7533"/>
                </a:lnTo>
                <a:lnTo>
                  <a:pt x="4951" y="7456"/>
                </a:lnTo>
                <a:lnTo>
                  <a:pt x="4934" y="7430"/>
                </a:lnTo>
                <a:lnTo>
                  <a:pt x="4917" y="7403"/>
                </a:lnTo>
                <a:lnTo>
                  <a:pt x="4816" y="7504"/>
                </a:lnTo>
                <a:lnTo>
                  <a:pt x="4785" y="7538"/>
                </a:lnTo>
                <a:lnTo>
                  <a:pt x="4752" y="7574"/>
                </a:lnTo>
                <a:lnTo>
                  <a:pt x="4718" y="7543"/>
                </a:lnTo>
                <a:lnTo>
                  <a:pt x="4752" y="7514"/>
                </a:lnTo>
                <a:lnTo>
                  <a:pt x="4783" y="7483"/>
                </a:lnTo>
                <a:lnTo>
                  <a:pt x="4850" y="7415"/>
                </a:lnTo>
                <a:lnTo>
                  <a:pt x="4828" y="7411"/>
                </a:lnTo>
                <a:lnTo>
                  <a:pt x="4807" y="7406"/>
                </a:lnTo>
                <a:lnTo>
                  <a:pt x="4787" y="7403"/>
                </a:lnTo>
                <a:lnTo>
                  <a:pt x="4768" y="7401"/>
                </a:lnTo>
                <a:lnTo>
                  <a:pt x="4775" y="7377"/>
                </a:lnTo>
                <a:lnTo>
                  <a:pt x="4780" y="7348"/>
                </a:lnTo>
                <a:lnTo>
                  <a:pt x="4797" y="7351"/>
                </a:lnTo>
                <a:lnTo>
                  <a:pt x="4819" y="7353"/>
                </a:lnTo>
                <a:lnTo>
                  <a:pt x="4867" y="7360"/>
                </a:lnTo>
                <a:lnTo>
                  <a:pt x="4862" y="7372"/>
                </a:lnTo>
                <a:lnTo>
                  <a:pt x="4860" y="7384"/>
                </a:lnTo>
                <a:lnTo>
                  <a:pt x="4855" y="7396"/>
                </a:lnTo>
                <a:lnTo>
                  <a:pt x="4855" y="7411"/>
                </a:lnTo>
                <a:lnTo>
                  <a:pt x="4967" y="7298"/>
                </a:lnTo>
                <a:lnTo>
                  <a:pt x="4965" y="7286"/>
                </a:lnTo>
                <a:lnTo>
                  <a:pt x="4960" y="7274"/>
                </a:lnTo>
                <a:lnTo>
                  <a:pt x="4958" y="7260"/>
                </a:lnTo>
                <a:lnTo>
                  <a:pt x="4953" y="7247"/>
                </a:lnTo>
                <a:lnTo>
                  <a:pt x="4948" y="7235"/>
                </a:lnTo>
                <a:lnTo>
                  <a:pt x="4941" y="7221"/>
                </a:lnTo>
                <a:lnTo>
                  <a:pt x="4929" y="7197"/>
                </a:lnTo>
                <a:lnTo>
                  <a:pt x="4946" y="7192"/>
                </a:lnTo>
                <a:lnTo>
                  <a:pt x="4960" y="7185"/>
                </a:lnTo>
                <a:lnTo>
                  <a:pt x="4977" y="7178"/>
                </a:lnTo>
                <a:lnTo>
                  <a:pt x="4994" y="7171"/>
                </a:lnTo>
              </a:path>
              <a:path w="12240" h="12969">
                <a:moveTo>
                  <a:pt x="5534" y="6623"/>
                </a:moveTo>
                <a:lnTo>
                  <a:pt x="5544" y="6638"/>
                </a:lnTo>
                <a:lnTo>
                  <a:pt x="5555" y="6650"/>
                </a:lnTo>
                <a:lnTo>
                  <a:pt x="5567" y="6667"/>
                </a:lnTo>
                <a:lnTo>
                  <a:pt x="5584" y="6681"/>
                </a:lnTo>
                <a:lnTo>
                  <a:pt x="5599" y="6695"/>
                </a:lnTo>
                <a:lnTo>
                  <a:pt x="5613" y="6707"/>
                </a:lnTo>
                <a:lnTo>
                  <a:pt x="5625" y="6720"/>
                </a:lnTo>
                <a:lnTo>
                  <a:pt x="5637" y="6727"/>
                </a:lnTo>
                <a:lnTo>
                  <a:pt x="5356" y="7003"/>
                </a:lnTo>
                <a:lnTo>
                  <a:pt x="5392" y="7039"/>
                </a:lnTo>
                <a:lnTo>
                  <a:pt x="5395" y="7041"/>
                </a:lnTo>
                <a:lnTo>
                  <a:pt x="5397" y="7043"/>
                </a:lnTo>
                <a:lnTo>
                  <a:pt x="5402" y="7046"/>
                </a:lnTo>
                <a:lnTo>
                  <a:pt x="5404" y="7046"/>
                </a:lnTo>
                <a:lnTo>
                  <a:pt x="5412" y="7046"/>
                </a:lnTo>
                <a:lnTo>
                  <a:pt x="5416" y="7043"/>
                </a:lnTo>
                <a:lnTo>
                  <a:pt x="5426" y="7041"/>
                </a:lnTo>
                <a:lnTo>
                  <a:pt x="5433" y="7036"/>
                </a:lnTo>
                <a:lnTo>
                  <a:pt x="5443" y="7029"/>
                </a:lnTo>
                <a:lnTo>
                  <a:pt x="5452" y="7020"/>
                </a:lnTo>
                <a:lnTo>
                  <a:pt x="5666" y="6803"/>
                </a:lnTo>
                <a:lnTo>
                  <a:pt x="5673" y="6799"/>
                </a:lnTo>
                <a:lnTo>
                  <a:pt x="5678" y="6794"/>
                </a:lnTo>
                <a:lnTo>
                  <a:pt x="5683" y="6789"/>
                </a:lnTo>
                <a:lnTo>
                  <a:pt x="5685" y="6784"/>
                </a:lnTo>
                <a:lnTo>
                  <a:pt x="5687" y="6780"/>
                </a:lnTo>
                <a:lnTo>
                  <a:pt x="5690" y="6777"/>
                </a:lnTo>
                <a:lnTo>
                  <a:pt x="5690" y="6772"/>
                </a:lnTo>
                <a:lnTo>
                  <a:pt x="5690" y="6767"/>
                </a:lnTo>
                <a:lnTo>
                  <a:pt x="5685" y="6760"/>
                </a:lnTo>
                <a:lnTo>
                  <a:pt x="5680" y="6751"/>
                </a:lnTo>
                <a:lnTo>
                  <a:pt x="5671" y="6739"/>
                </a:lnTo>
                <a:lnTo>
                  <a:pt x="5661" y="6727"/>
                </a:lnTo>
                <a:lnTo>
                  <a:pt x="5671" y="6722"/>
                </a:lnTo>
                <a:lnTo>
                  <a:pt x="5685" y="6717"/>
                </a:lnTo>
                <a:lnTo>
                  <a:pt x="5702" y="6710"/>
                </a:lnTo>
                <a:lnTo>
                  <a:pt x="5719" y="6703"/>
                </a:lnTo>
                <a:lnTo>
                  <a:pt x="5728" y="6724"/>
                </a:lnTo>
                <a:lnTo>
                  <a:pt x="5735" y="6743"/>
                </a:lnTo>
                <a:lnTo>
                  <a:pt x="5740" y="6760"/>
                </a:lnTo>
                <a:lnTo>
                  <a:pt x="5740" y="6767"/>
                </a:lnTo>
                <a:lnTo>
                  <a:pt x="5740" y="6772"/>
                </a:lnTo>
                <a:lnTo>
                  <a:pt x="5740" y="6777"/>
                </a:lnTo>
                <a:lnTo>
                  <a:pt x="5738" y="6784"/>
                </a:lnTo>
                <a:lnTo>
                  <a:pt x="5733" y="6789"/>
                </a:lnTo>
                <a:lnTo>
                  <a:pt x="5728" y="6796"/>
                </a:lnTo>
                <a:lnTo>
                  <a:pt x="5724" y="6803"/>
                </a:lnTo>
                <a:lnTo>
                  <a:pt x="5716" y="6813"/>
                </a:lnTo>
                <a:lnTo>
                  <a:pt x="5709" y="6820"/>
                </a:lnTo>
                <a:lnTo>
                  <a:pt x="5700" y="6830"/>
                </a:lnTo>
                <a:lnTo>
                  <a:pt x="5462" y="7067"/>
                </a:lnTo>
                <a:lnTo>
                  <a:pt x="5452" y="7077"/>
                </a:lnTo>
                <a:lnTo>
                  <a:pt x="5443" y="7084"/>
                </a:lnTo>
                <a:lnTo>
                  <a:pt x="5435" y="7091"/>
                </a:lnTo>
                <a:lnTo>
                  <a:pt x="5428" y="7096"/>
                </a:lnTo>
                <a:lnTo>
                  <a:pt x="5421" y="7101"/>
                </a:lnTo>
                <a:lnTo>
                  <a:pt x="5414" y="7106"/>
                </a:lnTo>
                <a:lnTo>
                  <a:pt x="5407" y="7106"/>
                </a:lnTo>
                <a:lnTo>
                  <a:pt x="5402" y="7108"/>
                </a:lnTo>
                <a:lnTo>
                  <a:pt x="5395" y="7108"/>
                </a:lnTo>
                <a:lnTo>
                  <a:pt x="5390" y="7106"/>
                </a:lnTo>
                <a:lnTo>
                  <a:pt x="5385" y="7106"/>
                </a:lnTo>
                <a:lnTo>
                  <a:pt x="5380" y="7103"/>
                </a:lnTo>
                <a:lnTo>
                  <a:pt x="5373" y="7099"/>
                </a:lnTo>
                <a:lnTo>
                  <a:pt x="5368" y="7096"/>
                </a:lnTo>
                <a:lnTo>
                  <a:pt x="5366" y="7091"/>
                </a:lnTo>
                <a:lnTo>
                  <a:pt x="5361" y="7087"/>
                </a:lnTo>
                <a:lnTo>
                  <a:pt x="5267" y="6993"/>
                </a:lnTo>
                <a:lnTo>
                  <a:pt x="5239" y="6967"/>
                </a:lnTo>
                <a:lnTo>
                  <a:pt x="5227" y="6955"/>
                </a:lnTo>
                <a:lnTo>
                  <a:pt x="5215" y="6945"/>
                </a:lnTo>
                <a:lnTo>
                  <a:pt x="5534" y="6623"/>
                </a:lnTo>
                <a:close/>
                <a:moveTo>
                  <a:pt x="5536" y="7118"/>
                </a:moveTo>
                <a:lnTo>
                  <a:pt x="5517" y="7101"/>
                </a:lnTo>
                <a:lnTo>
                  <a:pt x="5491" y="7077"/>
                </a:lnTo>
                <a:lnTo>
                  <a:pt x="5503" y="7067"/>
                </a:lnTo>
                <a:lnTo>
                  <a:pt x="5515" y="7058"/>
                </a:lnTo>
                <a:lnTo>
                  <a:pt x="5529" y="7046"/>
                </a:lnTo>
                <a:lnTo>
                  <a:pt x="5541" y="7034"/>
                </a:lnTo>
                <a:lnTo>
                  <a:pt x="5548" y="7046"/>
                </a:lnTo>
                <a:lnTo>
                  <a:pt x="5558" y="7058"/>
                </a:lnTo>
                <a:lnTo>
                  <a:pt x="5565" y="7070"/>
                </a:lnTo>
                <a:lnTo>
                  <a:pt x="5572" y="7080"/>
                </a:lnTo>
                <a:lnTo>
                  <a:pt x="5697" y="6957"/>
                </a:lnTo>
                <a:lnTo>
                  <a:pt x="5678" y="6938"/>
                </a:lnTo>
                <a:lnTo>
                  <a:pt x="5652" y="6916"/>
                </a:lnTo>
                <a:lnTo>
                  <a:pt x="5697" y="6871"/>
                </a:lnTo>
                <a:lnTo>
                  <a:pt x="5709" y="6885"/>
                </a:lnTo>
                <a:lnTo>
                  <a:pt x="5719" y="6897"/>
                </a:lnTo>
                <a:lnTo>
                  <a:pt x="5728" y="6909"/>
                </a:lnTo>
                <a:lnTo>
                  <a:pt x="5735" y="6916"/>
                </a:lnTo>
                <a:lnTo>
                  <a:pt x="5779" y="6875"/>
                </a:lnTo>
                <a:lnTo>
                  <a:pt x="5815" y="6837"/>
                </a:lnTo>
                <a:lnTo>
                  <a:pt x="5851" y="6801"/>
                </a:lnTo>
                <a:lnTo>
                  <a:pt x="5884" y="6835"/>
                </a:lnTo>
                <a:lnTo>
                  <a:pt x="5846" y="6868"/>
                </a:lnTo>
                <a:lnTo>
                  <a:pt x="5807" y="6907"/>
                </a:lnTo>
                <a:lnTo>
                  <a:pt x="5767" y="6947"/>
                </a:lnTo>
                <a:lnTo>
                  <a:pt x="5815" y="6995"/>
                </a:lnTo>
                <a:lnTo>
                  <a:pt x="5848" y="7029"/>
                </a:lnTo>
                <a:lnTo>
                  <a:pt x="5887" y="7065"/>
                </a:lnTo>
                <a:lnTo>
                  <a:pt x="5844" y="7108"/>
                </a:lnTo>
                <a:lnTo>
                  <a:pt x="5807" y="7070"/>
                </a:lnTo>
                <a:lnTo>
                  <a:pt x="5776" y="7036"/>
                </a:lnTo>
                <a:lnTo>
                  <a:pt x="5726" y="6988"/>
                </a:lnTo>
                <a:lnTo>
                  <a:pt x="5599" y="7115"/>
                </a:lnTo>
                <a:lnTo>
                  <a:pt x="5608" y="7132"/>
                </a:lnTo>
                <a:lnTo>
                  <a:pt x="5615" y="7147"/>
                </a:lnTo>
                <a:lnTo>
                  <a:pt x="5623" y="7163"/>
                </a:lnTo>
                <a:lnTo>
                  <a:pt x="5627" y="7180"/>
                </a:lnTo>
                <a:lnTo>
                  <a:pt x="5630" y="7195"/>
                </a:lnTo>
                <a:lnTo>
                  <a:pt x="5632" y="7209"/>
                </a:lnTo>
                <a:lnTo>
                  <a:pt x="5632" y="7223"/>
                </a:lnTo>
                <a:lnTo>
                  <a:pt x="5632" y="7238"/>
                </a:lnTo>
                <a:lnTo>
                  <a:pt x="5630" y="7252"/>
                </a:lnTo>
                <a:lnTo>
                  <a:pt x="5627" y="7267"/>
                </a:lnTo>
                <a:lnTo>
                  <a:pt x="5623" y="7283"/>
                </a:lnTo>
                <a:lnTo>
                  <a:pt x="5618" y="7298"/>
                </a:lnTo>
                <a:lnTo>
                  <a:pt x="5613" y="7315"/>
                </a:lnTo>
                <a:lnTo>
                  <a:pt x="5606" y="7331"/>
                </a:lnTo>
                <a:lnTo>
                  <a:pt x="5599" y="7348"/>
                </a:lnTo>
                <a:lnTo>
                  <a:pt x="5592" y="7365"/>
                </a:lnTo>
                <a:lnTo>
                  <a:pt x="5570" y="7363"/>
                </a:lnTo>
                <a:lnTo>
                  <a:pt x="5551" y="7363"/>
                </a:lnTo>
                <a:lnTo>
                  <a:pt x="5536" y="7363"/>
                </a:lnTo>
                <a:lnTo>
                  <a:pt x="5524" y="7363"/>
                </a:lnTo>
                <a:lnTo>
                  <a:pt x="5536" y="7343"/>
                </a:lnTo>
                <a:lnTo>
                  <a:pt x="5548" y="7327"/>
                </a:lnTo>
                <a:lnTo>
                  <a:pt x="5558" y="7310"/>
                </a:lnTo>
                <a:lnTo>
                  <a:pt x="5565" y="7295"/>
                </a:lnTo>
                <a:lnTo>
                  <a:pt x="5572" y="7281"/>
                </a:lnTo>
                <a:lnTo>
                  <a:pt x="5577" y="7267"/>
                </a:lnTo>
                <a:lnTo>
                  <a:pt x="5580" y="7255"/>
                </a:lnTo>
                <a:lnTo>
                  <a:pt x="5582" y="7245"/>
                </a:lnTo>
                <a:lnTo>
                  <a:pt x="5582" y="7233"/>
                </a:lnTo>
                <a:lnTo>
                  <a:pt x="5582" y="7223"/>
                </a:lnTo>
                <a:lnTo>
                  <a:pt x="5582" y="7211"/>
                </a:lnTo>
                <a:lnTo>
                  <a:pt x="5580" y="7200"/>
                </a:lnTo>
                <a:lnTo>
                  <a:pt x="5577" y="7187"/>
                </a:lnTo>
                <a:lnTo>
                  <a:pt x="5572" y="7175"/>
                </a:lnTo>
                <a:lnTo>
                  <a:pt x="5567" y="7163"/>
                </a:lnTo>
                <a:lnTo>
                  <a:pt x="5560" y="7151"/>
                </a:lnTo>
                <a:lnTo>
                  <a:pt x="5503" y="7209"/>
                </a:lnTo>
                <a:lnTo>
                  <a:pt x="5464" y="7250"/>
                </a:lnTo>
                <a:lnTo>
                  <a:pt x="5450" y="7267"/>
                </a:lnTo>
                <a:lnTo>
                  <a:pt x="5433" y="7283"/>
                </a:lnTo>
                <a:lnTo>
                  <a:pt x="5400" y="7250"/>
                </a:lnTo>
                <a:lnTo>
                  <a:pt x="5416" y="7233"/>
                </a:lnTo>
                <a:lnTo>
                  <a:pt x="5435" y="7216"/>
                </a:lnTo>
                <a:lnTo>
                  <a:pt x="5474" y="7180"/>
                </a:lnTo>
                <a:lnTo>
                  <a:pt x="5536" y="7118"/>
                </a:lnTo>
                <a:close/>
                <a:moveTo>
                  <a:pt x="5567" y="6741"/>
                </a:moveTo>
                <a:lnTo>
                  <a:pt x="5520" y="6693"/>
                </a:lnTo>
                <a:lnTo>
                  <a:pt x="5282" y="6928"/>
                </a:lnTo>
                <a:lnTo>
                  <a:pt x="5330" y="6976"/>
                </a:lnTo>
                <a:lnTo>
                  <a:pt x="5567" y="6741"/>
                </a:lnTo>
              </a:path>
              <a:path w="12240" h="12969">
                <a:moveTo>
                  <a:pt x="5805" y="6362"/>
                </a:moveTo>
                <a:lnTo>
                  <a:pt x="5805" y="6369"/>
                </a:lnTo>
                <a:lnTo>
                  <a:pt x="5810" y="6376"/>
                </a:lnTo>
                <a:lnTo>
                  <a:pt x="5820" y="6400"/>
                </a:lnTo>
                <a:lnTo>
                  <a:pt x="5832" y="6427"/>
                </a:lnTo>
                <a:lnTo>
                  <a:pt x="5848" y="6463"/>
                </a:lnTo>
                <a:lnTo>
                  <a:pt x="5940" y="6371"/>
                </a:lnTo>
                <a:lnTo>
                  <a:pt x="5954" y="6388"/>
                </a:lnTo>
                <a:lnTo>
                  <a:pt x="5971" y="6407"/>
                </a:lnTo>
                <a:lnTo>
                  <a:pt x="5992" y="6429"/>
                </a:lnTo>
                <a:lnTo>
                  <a:pt x="6014" y="6451"/>
                </a:lnTo>
                <a:lnTo>
                  <a:pt x="6170" y="6607"/>
                </a:lnTo>
                <a:lnTo>
                  <a:pt x="6204" y="6640"/>
                </a:lnTo>
                <a:lnTo>
                  <a:pt x="6249" y="6681"/>
                </a:lnTo>
                <a:lnTo>
                  <a:pt x="6208" y="6722"/>
                </a:lnTo>
                <a:lnTo>
                  <a:pt x="6172" y="6686"/>
                </a:lnTo>
                <a:lnTo>
                  <a:pt x="6072" y="6787"/>
                </a:lnTo>
                <a:lnTo>
                  <a:pt x="6112" y="6827"/>
                </a:lnTo>
                <a:lnTo>
                  <a:pt x="6072" y="6866"/>
                </a:lnTo>
                <a:lnTo>
                  <a:pt x="6026" y="6818"/>
                </a:lnTo>
                <a:lnTo>
                  <a:pt x="6002" y="6794"/>
                </a:lnTo>
                <a:lnTo>
                  <a:pt x="5839" y="6631"/>
                </a:lnTo>
                <a:lnTo>
                  <a:pt x="5815" y="6607"/>
                </a:lnTo>
                <a:lnTo>
                  <a:pt x="5793" y="6587"/>
                </a:lnTo>
                <a:lnTo>
                  <a:pt x="5774" y="6568"/>
                </a:lnTo>
                <a:lnTo>
                  <a:pt x="5757" y="6554"/>
                </a:lnTo>
                <a:lnTo>
                  <a:pt x="5815" y="6496"/>
                </a:lnTo>
                <a:lnTo>
                  <a:pt x="5800" y="6470"/>
                </a:lnTo>
                <a:lnTo>
                  <a:pt x="5784" y="6446"/>
                </a:lnTo>
                <a:lnTo>
                  <a:pt x="5764" y="6420"/>
                </a:lnTo>
                <a:lnTo>
                  <a:pt x="5745" y="6393"/>
                </a:lnTo>
                <a:lnTo>
                  <a:pt x="5779" y="6376"/>
                </a:lnTo>
                <a:lnTo>
                  <a:pt x="5793" y="6369"/>
                </a:lnTo>
                <a:lnTo>
                  <a:pt x="5805" y="6362"/>
                </a:lnTo>
                <a:close/>
                <a:moveTo>
                  <a:pt x="6235" y="6201"/>
                </a:moveTo>
                <a:lnTo>
                  <a:pt x="6287" y="6254"/>
                </a:lnTo>
                <a:lnTo>
                  <a:pt x="6338" y="6309"/>
                </a:lnTo>
                <a:lnTo>
                  <a:pt x="6386" y="6364"/>
                </a:lnTo>
                <a:lnTo>
                  <a:pt x="6432" y="6417"/>
                </a:lnTo>
                <a:lnTo>
                  <a:pt x="6439" y="6427"/>
                </a:lnTo>
                <a:lnTo>
                  <a:pt x="6444" y="6436"/>
                </a:lnTo>
                <a:lnTo>
                  <a:pt x="6446" y="6446"/>
                </a:lnTo>
                <a:lnTo>
                  <a:pt x="6448" y="6455"/>
                </a:lnTo>
                <a:lnTo>
                  <a:pt x="6448" y="6465"/>
                </a:lnTo>
                <a:lnTo>
                  <a:pt x="6446" y="6475"/>
                </a:lnTo>
                <a:lnTo>
                  <a:pt x="6444" y="6487"/>
                </a:lnTo>
                <a:lnTo>
                  <a:pt x="6439" y="6496"/>
                </a:lnTo>
                <a:lnTo>
                  <a:pt x="6424" y="6520"/>
                </a:lnTo>
                <a:lnTo>
                  <a:pt x="6410" y="6542"/>
                </a:lnTo>
                <a:lnTo>
                  <a:pt x="6395" y="6563"/>
                </a:lnTo>
                <a:lnTo>
                  <a:pt x="6376" y="6587"/>
                </a:lnTo>
                <a:lnTo>
                  <a:pt x="6372" y="6583"/>
                </a:lnTo>
                <a:lnTo>
                  <a:pt x="6364" y="6578"/>
                </a:lnTo>
                <a:lnTo>
                  <a:pt x="6357" y="6575"/>
                </a:lnTo>
                <a:lnTo>
                  <a:pt x="6350" y="6573"/>
                </a:lnTo>
                <a:lnTo>
                  <a:pt x="6343" y="6571"/>
                </a:lnTo>
                <a:lnTo>
                  <a:pt x="6335" y="6568"/>
                </a:lnTo>
                <a:lnTo>
                  <a:pt x="6316" y="6563"/>
                </a:lnTo>
                <a:lnTo>
                  <a:pt x="6338" y="6547"/>
                </a:lnTo>
                <a:lnTo>
                  <a:pt x="6352" y="6530"/>
                </a:lnTo>
                <a:lnTo>
                  <a:pt x="6367" y="6513"/>
                </a:lnTo>
                <a:lnTo>
                  <a:pt x="6379" y="6499"/>
                </a:lnTo>
                <a:lnTo>
                  <a:pt x="6384" y="6494"/>
                </a:lnTo>
                <a:lnTo>
                  <a:pt x="6386" y="6487"/>
                </a:lnTo>
                <a:lnTo>
                  <a:pt x="6388" y="6482"/>
                </a:lnTo>
                <a:lnTo>
                  <a:pt x="6391" y="6475"/>
                </a:lnTo>
                <a:lnTo>
                  <a:pt x="6393" y="6470"/>
                </a:lnTo>
                <a:lnTo>
                  <a:pt x="6393" y="6465"/>
                </a:lnTo>
                <a:lnTo>
                  <a:pt x="6393" y="6460"/>
                </a:lnTo>
                <a:lnTo>
                  <a:pt x="6391" y="6455"/>
                </a:lnTo>
                <a:lnTo>
                  <a:pt x="6388" y="6448"/>
                </a:lnTo>
                <a:lnTo>
                  <a:pt x="6384" y="6443"/>
                </a:lnTo>
                <a:lnTo>
                  <a:pt x="6379" y="6434"/>
                </a:lnTo>
                <a:lnTo>
                  <a:pt x="6372" y="6424"/>
                </a:lnTo>
                <a:lnTo>
                  <a:pt x="6352" y="6403"/>
                </a:lnTo>
                <a:lnTo>
                  <a:pt x="6326" y="6371"/>
                </a:lnTo>
                <a:lnTo>
                  <a:pt x="6295" y="6338"/>
                </a:lnTo>
                <a:lnTo>
                  <a:pt x="6256" y="6297"/>
                </a:lnTo>
                <a:lnTo>
                  <a:pt x="6163" y="6199"/>
                </a:lnTo>
                <a:lnTo>
                  <a:pt x="6047" y="6314"/>
                </a:lnTo>
                <a:lnTo>
                  <a:pt x="6057" y="6340"/>
                </a:lnTo>
                <a:lnTo>
                  <a:pt x="6064" y="6369"/>
                </a:lnTo>
                <a:lnTo>
                  <a:pt x="6074" y="6403"/>
                </a:lnTo>
                <a:lnTo>
                  <a:pt x="6081" y="6439"/>
                </a:lnTo>
                <a:lnTo>
                  <a:pt x="6069" y="6441"/>
                </a:lnTo>
                <a:lnTo>
                  <a:pt x="6055" y="6443"/>
                </a:lnTo>
                <a:lnTo>
                  <a:pt x="6043" y="6448"/>
                </a:lnTo>
                <a:lnTo>
                  <a:pt x="6028" y="6453"/>
                </a:lnTo>
                <a:lnTo>
                  <a:pt x="6026" y="6434"/>
                </a:lnTo>
                <a:lnTo>
                  <a:pt x="6021" y="6412"/>
                </a:lnTo>
                <a:lnTo>
                  <a:pt x="6016" y="6391"/>
                </a:lnTo>
                <a:lnTo>
                  <a:pt x="6012" y="6369"/>
                </a:lnTo>
                <a:lnTo>
                  <a:pt x="6002" y="6345"/>
                </a:lnTo>
                <a:lnTo>
                  <a:pt x="5995" y="6321"/>
                </a:lnTo>
                <a:lnTo>
                  <a:pt x="5983" y="6300"/>
                </a:lnTo>
                <a:lnTo>
                  <a:pt x="5973" y="6275"/>
                </a:lnTo>
                <a:lnTo>
                  <a:pt x="5961" y="6251"/>
                </a:lnTo>
                <a:lnTo>
                  <a:pt x="5949" y="6235"/>
                </a:lnTo>
                <a:lnTo>
                  <a:pt x="5940" y="6218"/>
                </a:lnTo>
                <a:lnTo>
                  <a:pt x="5932" y="6206"/>
                </a:lnTo>
                <a:lnTo>
                  <a:pt x="5966" y="6189"/>
                </a:lnTo>
                <a:lnTo>
                  <a:pt x="5980" y="6182"/>
                </a:lnTo>
                <a:lnTo>
                  <a:pt x="5995" y="6175"/>
                </a:lnTo>
                <a:lnTo>
                  <a:pt x="5997" y="6187"/>
                </a:lnTo>
                <a:lnTo>
                  <a:pt x="6000" y="6199"/>
                </a:lnTo>
                <a:lnTo>
                  <a:pt x="6004" y="6211"/>
                </a:lnTo>
                <a:lnTo>
                  <a:pt x="6009" y="6223"/>
                </a:lnTo>
                <a:lnTo>
                  <a:pt x="6019" y="6247"/>
                </a:lnTo>
                <a:lnTo>
                  <a:pt x="6028" y="6271"/>
                </a:lnTo>
                <a:lnTo>
                  <a:pt x="6167" y="6129"/>
                </a:lnTo>
                <a:lnTo>
                  <a:pt x="6204" y="6165"/>
                </a:lnTo>
                <a:lnTo>
                  <a:pt x="6235" y="6201"/>
                </a:lnTo>
                <a:close/>
                <a:moveTo>
                  <a:pt x="6144" y="6657"/>
                </a:moveTo>
                <a:lnTo>
                  <a:pt x="6050" y="6561"/>
                </a:lnTo>
                <a:lnTo>
                  <a:pt x="5947" y="6664"/>
                </a:lnTo>
                <a:lnTo>
                  <a:pt x="6043" y="6758"/>
                </a:lnTo>
                <a:lnTo>
                  <a:pt x="6144" y="6657"/>
                </a:lnTo>
                <a:close/>
                <a:moveTo>
                  <a:pt x="6019" y="6532"/>
                </a:moveTo>
                <a:lnTo>
                  <a:pt x="5930" y="6443"/>
                </a:lnTo>
                <a:lnTo>
                  <a:pt x="5829" y="6544"/>
                </a:lnTo>
                <a:lnTo>
                  <a:pt x="5918" y="6633"/>
                </a:lnTo>
                <a:lnTo>
                  <a:pt x="6019" y="6532"/>
                </a:lnTo>
                <a:close/>
                <a:moveTo>
                  <a:pt x="6192" y="6391"/>
                </a:moveTo>
                <a:lnTo>
                  <a:pt x="6230" y="6403"/>
                </a:lnTo>
                <a:lnTo>
                  <a:pt x="6275" y="6417"/>
                </a:lnTo>
                <a:lnTo>
                  <a:pt x="6266" y="6441"/>
                </a:lnTo>
                <a:lnTo>
                  <a:pt x="6254" y="6472"/>
                </a:lnTo>
                <a:lnTo>
                  <a:pt x="6211" y="6455"/>
                </a:lnTo>
                <a:lnTo>
                  <a:pt x="6170" y="6441"/>
                </a:lnTo>
                <a:lnTo>
                  <a:pt x="6153" y="6436"/>
                </a:lnTo>
                <a:lnTo>
                  <a:pt x="6136" y="6431"/>
                </a:lnTo>
                <a:lnTo>
                  <a:pt x="6122" y="6427"/>
                </a:lnTo>
                <a:lnTo>
                  <a:pt x="6107" y="6424"/>
                </a:lnTo>
                <a:lnTo>
                  <a:pt x="6124" y="6371"/>
                </a:lnTo>
                <a:lnTo>
                  <a:pt x="6192" y="6391"/>
                </a:lnTo>
              </a:path>
              <a:path w="12240" h="12969">
                <a:moveTo>
                  <a:pt x="6319" y="5894"/>
                </a:moveTo>
                <a:lnTo>
                  <a:pt x="6319" y="5906"/>
                </a:lnTo>
                <a:lnTo>
                  <a:pt x="6321" y="5918"/>
                </a:lnTo>
                <a:lnTo>
                  <a:pt x="6326" y="5930"/>
                </a:lnTo>
                <a:lnTo>
                  <a:pt x="6331" y="5944"/>
                </a:lnTo>
                <a:lnTo>
                  <a:pt x="6350" y="5997"/>
                </a:lnTo>
                <a:lnTo>
                  <a:pt x="6470" y="5877"/>
                </a:lnTo>
                <a:lnTo>
                  <a:pt x="6407" y="5815"/>
                </a:lnTo>
                <a:lnTo>
                  <a:pt x="6384" y="5793"/>
                </a:lnTo>
                <a:lnTo>
                  <a:pt x="6362" y="5771"/>
                </a:lnTo>
                <a:lnTo>
                  <a:pt x="6407" y="5726"/>
                </a:lnTo>
                <a:lnTo>
                  <a:pt x="6417" y="5738"/>
                </a:lnTo>
                <a:lnTo>
                  <a:pt x="6427" y="5750"/>
                </a:lnTo>
                <a:lnTo>
                  <a:pt x="6448" y="5774"/>
                </a:lnTo>
                <a:lnTo>
                  <a:pt x="6511" y="5836"/>
                </a:lnTo>
                <a:lnTo>
                  <a:pt x="6600" y="5747"/>
                </a:lnTo>
                <a:lnTo>
                  <a:pt x="6633" y="5714"/>
                </a:lnTo>
                <a:lnTo>
                  <a:pt x="6669" y="5675"/>
                </a:lnTo>
                <a:lnTo>
                  <a:pt x="6705" y="5709"/>
                </a:lnTo>
                <a:lnTo>
                  <a:pt x="6667" y="5745"/>
                </a:lnTo>
                <a:lnTo>
                  <a:pt x="6631" y="5779"/>
                </a:lnTo>
                <a:lnTo>
                  <a:pt x="6544" y="5867"/>
                </a:lnTo>
                <a:lnTo>
                  <a:pt x="6624" y="5947"/>
                </a:lnTo>
                <a:lnTo>
                  <a:pt x="6686" y="5887"/>
                </a:lnTo>
                <a:lnTo>
                  <a:pt x="6715" y="5855"/>
                </a:lnTo>
                <a:lnTo>
                  <a:pt x="6751" y="5817"/>
                </a:lnTo>
                <a:lnTo>
                  <a:pt x="6787" y="5853"/>
                </a:lnTo>
                <a:lnTo>
                  <a:pt x="6751" y="5887"/>
                </a:lnTo>
                <a:lnTo>
                  <a:pt x="6717" y="5918"/>
                </a:lnTo>
                <a:lnTo>
                  <a:pt x="6655" y="5980"/>
                </a:lnTo>
                <a:lnTo>
                  <a:pt x="6763" y="6086"/>
                </a:lnTo>
                <a:lnTo>
                  <a:pt x="6883" y="5968"/>
                </a:lnTo>
                <a:lnTo>
                  <a:pt x="6916" y="5932"/>
                </a:lnTo>
                <a:lnTo>
                  <a:pt x="6955" y="5891"/>
                </a:lnTo>
                <a:lnTo>
                  <a:pt x="6988" y="5925"/>
                </a:lnTo>
                <a:lnTo>
                  <a:pt x="6947" y="5963"/>
                </a:lnTo>
                <a:lnTo>
                  <a:pt x="6912" y="5997"/>
                </a:lnTo>
                <a:lnTo>
                  <a:pt x="6626" y="6283"/>
                </a:lnTo>
                <a:lnTo>
                  <a:pt x="6592" y="6319"/>
                </a:lnTo>
                <a:lnTo>
                  <a:pt x="6559" y="6355"/>
                </a:lnTo>
                <a:lnTo>
                  <a:pt x="6525" y="6321"/>
                </a:lnTo>
                <a:lnTo>
                  <a:pt x="6561" y="6287"/>
                </a:lnTo>
                <a:lnTo>
                  <a:pt x="6595" y="6254"/>
                </a:lnTo>
                <a:lnTo>
                  <a:pt x="6722" y="6129"/>
                </a:lnTo>
                <a:lnTo>
                  <a:pt x="6614" y="6021"/>
                </a:lnTo>
                <a:lnTo>
                  <a:pt x="6540" y="6095"/>
                </a:lnTo>
                <a:lnTo>
                  <a:pt x="6513" y="6124"/>
                </a:lnTo>
                <a:lnTo>
                  <a:pt x="6484" y="6155"/>
                </a:lnTo>
                <a:lnTo>
                  <a:pt x="6448" y="6120"/>
                </a:lnTo>
                <a:lnTo>
                  <a:pt x="6480" y="6091"/>
                </a:lnTo>
                <a:lnTo>
                  <a:pt x="6508" y="6062"/>
                </a:lnTo>
                <a:lnTo>
                  <a:pt x="6583" y="5990"/>
                </a:lnTo>
                <a:lnTo>
                  <a:pt x="6501" y="5908"/>
                </a:lnTo>
                <a:lnTo>
                  <a:pt x="6369" y="6043"/>
                </a:lnTo>
                <a:lnTo>
                  <a:pt x="6379" y="6069"/>
                </a:lnTo>
                <a:lnTo>
                  <a:pt x="6386" y="6095"/>
                </a:lnTo>
                <a:lnTo>
                  <a:pt x="6391" y="6120"/>
                </a:lnTo>
                <a:lnTo>
                  <a:pt x="6398" y="6143"/>
                </a:lnTo>
                <a:lnTo>
                  <a:pt x="6381" y="6148"/>
                </a:lnTo>
                <a:lnTo>
                  <a:pt x="6367" y="6158"/>
                </a:lnTo>
                <a:lnTo>
                  <a:pt x="6352" y="6167"/>
                </a:lnTo>
                <a:lnTo>
                  <a:pt x="6338" y="6177"/>
                </a:lnTo>
                <a:lnTo>
                  <a:pt x="6335" y="6167"/>
                </a:lnTo>
                <a:lnTo>
                  <a:pt x="6335" y="6153"/>
                </a:lnTo>
                <a:lnTo>
                  <a:pt x="6333" y="6141"/>
                </a:lnTo>
                <a:lnTo>
                  <a:pt x="6331" y="6127"/>
                </a:lnTo>
                <a:lnTo>
                  <a:pt x="6328" y="6112"/>
                </a:lnTo>
                <a:lnTo>
                  <a:pt x="6324" y="6095"/>
                </a:lnTo>
                <a:lnTo>
                  <a:pt x="6314" y="6062"/>
                </a:lnTo>
                <a:lnTo>
                  <a:pt x="6309" y="6045"/>
                </a:lnTo>
                <a:lnTo>
                  <a:pt x="6302" y="6026"/>
                </a:lnTo>
                <a:lnTo>
                  <a:pt x="6295" y="6009"/>
                </a:lnTo>
                <a:lnTo>
                  <a:pt x="6287" y="5992"/>
                </a:lnTo>
                <a:lnTo>
                  <a:pt x="6278" y="5975"/>
                </a:lnTo>
                <a:lnTo>
                  <a:pt x="6268" y="5959"/>
                </a:lnTo>
                <a:lnTo>
                  <a:pt x="6259" y="5942"/>
                </a:lnTo>
                <a:lnTo>
                  <a:pt x="6249" y="5927"/>
                </a:lnTo>
                <a:lnTo>
                  <a:pt x="6319" y="5894"/>
                </a:lnTo>
              </a:path>
              <a:path w="12240" h="12969">
                <a:moveTo>
                  <a:pt x="7183" y="5155"/>
                </a:moveTo>
                <a:lnTo>
                  <a:pt x="7156" y="5179"/>
                </a:lnTo>
                <a:lnTo>
                  <a:pt x="7183" y="5212"/>
                </a:lnTo>
                <a:lnTo>
                  <a:pt x="7207" y="5241"/>
                </a:lnTo>
                <a:lnTo>
                  <a:pt x="7228" y="5270"/>
                </a:lnTo>
                <a:lnTo>
                  <a:pt x="7247" y="5296"/>
                </a:lnTo>
                <a:lnTo>
                  <a:pt x="7257" y="5311"/>
                </a:lnTo>
                <a:lnTo>
                  <a:pt x="7264" y="5323"/>
                </a:lnTo>
                <a:lnTo>
                  <a:pt x="7272" y="5337"/>
                </a:lnTo>
                <a:lnTo>
                  <a:pt x="7276" y="5349"/>
                </a:lnTo>
                <a:lnTo>
                  <a:pt x="7284" y="5363"/>
                </a:lnTo>
                <a:lnTo>
                  <a:pt x="7288" y="5375"/>
                </a:lnTo>
                <a:lnTo>
                  <a:pt x="7293" y="5390"/>
                </a:lnTo>
                <a:lnTo>
                  <a:pt x="7295" y="5404"/>
                </a:lnTo>
                <a:lnTo>
                  <a:pt x="7303" y="5431"/>
                </a:lnTo>
                <a:lnTo>
                  <a:pt x="7307" y="5457"/>
                </a:lnTo>
                <a:lnTo>
                  <a:pt x="7310" y="5486"/>
                </a:lnTo>
                <a:lnTo>
                  <a:pt x="7310" y="5515"/>
                </a:lnTo>
                <a:lnTo>
                  <a:pt x="7310" y="5529"/>
                </a:lnTo>
                <a:lnTo>
                  <a:pt x="7310" y="5546"/>
                </a:lnTo>
                <a:lnTo>
                  <a:pt x="7307" y="5563"/>
                </a:lnTo>
                <a:lnTo>
                  <a:pt x="7305" y="5577"/>
                </a:lnTo>
                <a:lnTo>
                  <a:pt x="7303" y="5596"/>
                </a:lnTo>
                <a:lnTo>
                  <a:pt x="7300" y="5613"/>
                </a:lnTo>
                <a:lnTo>
                  <a:pt x="7295" y="5632"/>
                </a:lnTo>
                <a:lnTo>
                  <a:pt x="7291" y="5651"/>
                </a:lnTo>
                <a:lnTo>
                  <a:pt x="7276" y="5651"/>
                </a:lnTo>
                <a:lnTo>
                  <a:pt x="7260" y="5651"/>
                </a:lnTo>
                <a:lnTo>
                  <a:pt x="7243" y="5654"/>
                </a:lnTo>
                <a:lnTo>
                  <a:pt x="7226" y="5659"/>
                </a:lnTo>
                <a:lnTo>
                  <a:pt x="7233" y="5642"/>
                </a:lnTo>
                <a:lnTo>
                  <a:pt x="7240" y="5625"/>
                </a:lnTo>
                <a:lnTo>
                  <a:pt x="7245" y="5608"/>
                </a:lnTo>
                <a:lnTo>
                  <a:pt x="7250" y="5594"/>
                </a:lnTo>
                <a:lnTo>
                  <a:pt x="7255" y="5577"/>
                </a:lnTo>
                <a:lnTo>
                  <a:pt x="7257" y="5563"/>
                </a:lnTo>
                <a:lnTo>
                  <a:pt x="7260" y="5546"/>
                </a:lnTo>
                <a:lnTo>
                  <a:pt x="7260" y="5531"/>
                </a:lnTo>
                <a:lnTo>
                  <a:pt x="7260" y="5517"/>
                </a:lnTo>
                <a:lnTo>
                  <a:pt x="7260" y="5503"/>
                </a:lnTo>
                <a:lnTo>
                  <a:pt x="7260" y="5488"/>
                </a:lnTo>
                <a:lnTo>
                  <a:pt x="7257" y="5474"/>
                </a:lnTo>
                <a:lnTo>
                  <a:pt x="7255" y="5460"/>
                </a:lnTo>
                <a:lnTo>
                  <a:pt x="7252" y="5447"/>
                </a:lnTo>
                <a:lnTo>
                  <a:pt x="7250" y="5433"/>
                </a:lnTo>
                <a:lnTo>
                  <a:pt x="7245" y="5421"/>
                </a:lnTo>
                <a:lnTo>
                  <a:pt x="7240" y="5407"/>
                </a:lnTo>
                <a:lnTo>
                  <a:pt x="7235" y="5395"/>
                </a:lnTo>
                <a:lnTo>
                  <a:pt x="7231" y="5380"/>
                </a:lnTo>
                <a:lnTo>
                  <a:pt x="7224" y="5368"/>
                </a:lnTo>
                <a:lnTo>
                  <a:pt x="7219" y="5356"/>
                </a:lnTo>
                <a:lnTo>
                  <a:pt x="7212" y="5342"/>
                </a:lnTo>
                <a:lnTo>
                  <a:pt x="7204" y="5330"/>
                </a:lnTo>
                <a:lnTo>
                  <a:pt x="7195" y="5318"/>
                </a:lnTo>
                <a:lnTo>
                  <a:pt x="7178" y="5291"/>
                </a:lnTo>
                <a:lnTo>
                  <a:pt x="7159" y="5267"/>
                </a:lnTo>
                <a:lnTo>
                  <a:pt x="7140" y="5243"/>
                </a:lnTo>
                <a:lnTo>
                  <a:pt x="7118" y="5217"/>
                </a:lnTo>
                <a:lnTo>
                  <a:pt x="7084" y="5251"/>
                </a:lnTo>
                <a:lnTo>
                  <a:pt x="7096" y="5267"/>
                </a:lnTo>
                <a:lnTo>
                  <a:pt x="7108" y="5282"/>
                </a:lnTo>
                <a:lnTo>
                  <a:pt x="7118" y="5299"/>
                </a:lnTo>
                <a:lnTo>
                  <a:pt x="7127" y="5315"/>
                </a:lnTo>
                <a:lnTo>
                  <a:pt x="7137" y="5335"/>
                </a:lnTo>
                <a:lnTo>
                  <a:pt x="7144" y="5351"/>
                </a:lnTo>
                <a:lnTo>
                  <a:pt x="7152" y="5371"/>
                </a:lnTo>
                <a:lnTo>
                  <a:pt x="7159" y="5390"/>
                </a:lnTo>
                <a:lnTo>
                  <a:pt x="7166" y="5411"/>
                </a:lnTo>
                <a:lnTo>
                  <a:pt x="7171" y="5431"/>
                </a:lnTo>
                <a:lnTo>
                  <a:pt x="7175" y="5450"/>
                </a:lnTo>
                <a:lnTo>
                  <a:pt x="7178" y="5469"/>
                </a:lnTo>
                <a:lnTo>
                  <a:pt x="7180" y="5488"/>
                </a:lnTo>
                <a:lnTo>
                  <a:pt x="7183" y="5507"/>
                </a:lnTo>
                <a:lnTo>
                  <a:pt x="7183" y="5527"/>
                </a:lnTo>
                <a:lnTo>
                  <a:pt x="7180" y="5546"/>
                </a:lnTo>
                <a:lnTo>
                  <a:pt x="7175" y="5546"/>
                </a:lnTo>
                <a:lnTo>
                  <a:pt x="7168" y="5546"/>
                </a:lnTo>
                <a:lnTo>
                  <a:pt x="7159" y="5546"/>
                </a:lnTo>
                <a:lnTo>
                  <a:pt x="7152" y="5548"/>
                </a:lnTo>
                <a:lnTo>
                  <a:pt x="7144" y="5551"/>
                </a:lnTo>
                <a:lnTo>
                  <a:pt x="7137" y="5553"/>
                </a:lnTo>
                <a:lnTo>
                  <a:pt x="7127" y="5558"/>
                </a:lnTo>
                <a:lnTo>
                  <a:pt x="7120" y="5560"/>
                </a:lnTo>
                <a:lnTo>
                  <a:pt x="7123" y="5541"/>
                </a:lnTo>
                <a:lnTo>
                  <a:pt x="7125" y="5522"/>
                </a:lnTo>
                <a:lnTo>
                  <a:pt x="7125" y="5503"/>
                </a:lnTo>
                <a:lnTo>
                  <a:pt x="7125" y="5486"/>
                </a:lnTo>
                <a:lnTo>
                  <a:pt x="7123" y="5469"/>
                </a:lnTo>
                <a:lnTo>
                  <a:pt x="7120" y="5450"/>
                </a:lnTo>
                <a:lnTo>
                  <a:pt x="7118" y="5433"/>
                </a:lnTo>
                <a:lnTo>
                  <a:pt x="7113" y="5419"/>
                </a:lnTo>
                <a:lnTo>
                  <a:pt x="7108" y="5402"/>
                </a:lnTo>
                <a:lnTo>
                  <a:pt x="7104" y="5385"/>
                </a:lnTo>
                <a:lnTo>
                  <a:pt x="7096" y="5371"/>
                </a:lnTo>
                <a:lnTo>
                  <a:pt x="7089" y="5354"/>
                </a:lnTo>
                <a:lnTo>
                  <a:pt x="7080" y="5337"/>
                </a:lnTo>
                <a:lnTo>
                  <a:pt x="7070" y="5320"/>
                </a:lnTo>
                <a:lnTo>
                  <a:pt x="7060" y="5303"/>
                </a:lnTo>
                <a:lnTo>
                  <a:pt x="7048" y="5287"/>
                </a:lnTo>
                <a:lnTo>
                  <a:pt x="7020" y="5318"/>
                </a:lnTo>
                <a:lnTo>
                  <a:pt x="7029" y="5351"/>
                </a:lnTo>
                <a:lnTo>
                  <a:pt x="7036" y="5380"/>
                </a:lnTo>
                <a:lnTo>
                  <a:pt x="7041" y="5407"/>
                </a:lnTo>
                <a:lnTo>
                  <a:pt x="7046" y="5431"/>
                </a:lnTo>
                <a:lnTo>
                  <a:pt x="7032" y="5433"/>
                </a:lnTo>
                <a:lnTo>
                  <a:pt x="7017" y="5435"/>
                </a:lnTo>
                <a:lnTo>
                  <a:pt x="7005" y="5443"/>
                </a:lnTo>
                <a:lnTo>
                  <a:pt x="6991" y="5447"/>
                </a:lnTo>
                <a:lnTo>
                  <a:pt x="6988" y="5426"/>
                </a:lnTo>
                <a:lnTo>
                  <a:pt x="6986" y="5404"/>
                </a:lnTo>
                <a:lnTo>
                  <a:pt x="6984" y="5383"/>
                </a:lnTo>
                <a:lnTo>
                  <a:pt x="6979" y="5363"/>
                </a:lnTo>
                <a:lnTo>
                  <a:pt x="6974" y="5344"/>
                </a:lnTo>
                <a:lnTo>
                  <a:pt x="6969" y="5325"/>
                </a:lnTo>
                <a:lnTo>
                  <a:pt x="6964" y="5308"/>
                </a:lnTo>
                <a:lnTo>
                  <a:pt x="6960" y="5291"/>
                </a:lnTo>
                <a:lnTo>
                  <a:pt x="6947" y="5263"/>
                </a:lnTo>
                <a:lnTo>
                  <a:pt x="6935" y="5239"/>
                </a:lnTo>
                <a:lnTo>
                  <a:pt x="6926" y="5220"/>
                </a:lnTo>
                <a:lnTo>
                  <a:pt x="6919" y="5205"/>
                </a:lnTo>
                <a:lnTo>
                  <a:pt x="6938" y="5195"/>
                </a:lnTo>
                <a:lnTo>
                  <a:pt x="6955" y="5186"/>
                </a:lnTo>
                <a:lnTo>
                  <a:pt x="6969" y="5179"/>
                </a:lnTo>
                <a:lnTo>
                  <a:pt x="6984" y="5171"/>
                </a:lnTo>
                <a:lnTo>
                  <a:pt x="6984" y="5179"/>
                </a:lnTo>
                <a:lnTo>
                  <a:pt x="6984" y="5188"/>
                </a:lnTo>
                <a:lnTo>
                  <a:pt x="6986" y="5200"/>
                </a:lnTo>
                <a:lnTo>
                  <a:pt x="6988" y="5212"/>
                </a:lnTo>
                <a:lnTo>
                  <a:pt x="6995" y="5239"/>
                </a:lnTo>
                <a:lnTo>
                  <a:pt x="7007" y="5270"/>
                </a:lnTo>
                <a:lnTo>
                  <a:pt x="7195" y="5083"/>
                </a:lnTo>
                <a:lnTo>
                  <a:pt x="7231" y="5126"/>
                </a:lnTo>
                <a:lnTo>
                  <a:pt x="7269" y="5169"/>
                </a:lnTo>
                <a:lnTo>
                  <a:pt x="7307" y="5215"/>
                </a:lnTo>
                <a:lnTo>
                  <a:pt x="7351" y="5260"/>
                </a:lnTo>
                <a:lnTo>
                  <a:pt x="7389" y="5301"/>
                </a:lnTo>
                <a:lnTo>
                  <a:pt x="7420" y="5337"/>
                </a:lnTo>
                <a:lnTo>
                  <a:pt x="7444" y="5363"/>
                </a:lnTo>
                <a:lnTo>
                  <a:pt x="7461" y="5383"/>
                </a:lnTo>
                <a:lnTo>
                  <a:pt x="7466" y="5390"/>
                </a:lnTo>
                <a:lnTo>
                  <a:pt x="7471" y="5397"/>
                </a:lnTo>
                <a:lnTo>
                  <a:pt x="7473" y="5404"/>
                </a:lnTo>
                <a:lnTo>
                  <a:pt x="7473" y="5414"/>
                </a:lnTo>
                <a:lnTo>
                  <a:pt x="7473" y="5421"/>
                </a:lnTo>
                <a:lnTo>
                  <a:pt x="7473" y="5431"/>
                </a:lnTo>
                <a:lnTo>
                  <a:pt x="7471" y="5438"/>
                </a:lnTo>
                <a:lnTo>
                  <a:pt x="7468" y="5447"/>
                </a:lnTo>
                <a:lnTo>
                  <a:pt x="7464" y="5457"/>
                </a:lnTo>
                <a:lnTo>
                  <a:pt x="7459" y="5467"/>
                </a:lnTo>
                <a:lnTo>
                  <a:pt x="7452" y="5476"/>
                </a:lnTo>
                <a:lnTo>
                  <a:pt x="7444" y="5488"/>
                </a:lnTo>
                <a:lnTo>
                  <a:pt x="7427" y="5512"/>
                </a:lnTo>
                <a:lnTo>
                  <a:pt x="7408" y="5539"/>
                </a:lnTo>
                <a:lnTo>
                  <a:pt x="7401" y="5534"/>
                </a:lnTo>
                <a:lnTo>
                  <a:pt x="7396" y="5529"/>
                </a:lnTo>
                <a:lnTo>
                  <a:pt x="7389" y="5527"/>
                </a:lnTo>
                <a:lnTo>
                  <a:pt x="7382" y="5524"/>
                </a:lnTo>
                <a:lnTo>
                  <a:pt x="7372" y="5522"/>
                </a:lnTo>
                <a:lnTo>
                  <a:pt x="7365" y="5520"/>
                </a:lnTo>
                <a:lnTo>
                  <a:pt x="7355" y="5517"/>
                </a:lnTo>
                <a:lnTo>
                  <a:pt x="7346" y="5517"/>
                </a:lnTo>
                <a:lnTo>
                  <a:pt x="7375" y="5493"/>
                </a:lnTo>
                <a:lnTo>
                  <a:pt x="7384" y="5481"/>
                </a:lnTo>
                <a:lnTo>
                  <a:pt x="7394" y="5471"/>
                </a:lnTo>
                <a:lnTo>
                  <a:pt x="7401" y="5464"/>
                </a:lnTo>
                <a:lnTo>
                  <a:pt x="7408" y="5455"/>
                </a:lnTo>
                <a:lnTo>
                  <a:pt x="7413" y="5450"/>
                </a:lnTo>
                <a:lnTo>
                  <a:pt x="7415" y="5445"/>
                </a:lnTo>
                <a:lnTo>
                  <a:pt x="7418" y="5440"/>
                </a:lnTo>
                <a:lnTo>
                  <a:pt x="7418" y="5435"/>
                </a:lnTo>
                <a:lnTo>
                  <a:pt x="7418" y="5431"/>
                </a:lnTo>
                <a:lnTo>
                  <a:pt x="7415" y="5423"/>
                </a:lnTo>
                <a:lnTo>
                  <a:pt x="7413" y="5419"/>
                </a:lnTo>
                <a:lnTo>
                  <a:pt x="7411" y="5411"/>
                </a:lnTo>
                <a:lnTo>
                  <a:pt x="7406" y="5407"/>
                </a:lnTo>
                <a:lnTo>
                  <a:pt x="7401" y="5400"/>
                </a:lnTo>
                <a:lnTo>
                  <a:pt x="7183" y="5155"/>
                </a:lnTo>
                <a:close/>
                <a:moveTo>
                  <a:pt x="6801" y="5457"/>
                </a:moveTo>
                <a:lnTo>
                  <a:pt x="6801" y="5464"/>
                </a:lnTo>
                <a:lnTo>
                  <a:pt x="6804" y="5471"/>
                </a:lnTo>
                <a:lnTo>
                  <a:pt x="6806" y="5479"/>
                </a:lnTo>
                <a:lnTo>
                  <a:pt x="6808" y="5486"/>
                </a:lnTo>
                <a:lnTo>
                  <a:pt x="6813" y="5493"/>
                </a:lnTo>
                <a:lnTo>
                  <a:pt x="6818" y="5503"/>
                </a:lnTo>
                <a:lnTo>
                  <a:pt x="6827" y="5520"/>
                </a:lnTo>
                <a:lnTo>
                  <a:pt x="6873" y="5474"/>
                </a:lnTo>
                <a:lnTo>
                  <a:pt x="6815" y="5414"/>
                </a:lnTo>
                <a:lnTo>
                  <a:pt x="6801" y="5402"/>
                </a:lnTo>
                <a:lnTo>
                  <a:pt x="6789" y="5390"/>
                </a:lnTo>
                <a:lnTo>
                  <a:pt x="6775" y="5380"/>
                </a:lnTo>
                <a:lnTo>
                  <a:pt x="6763" y="5371"/>
                </a:lnTo>
                <a:lnTo>
                  <a:pt x="6806" y="5327"/>
                </a:lnTo>
                <a:lnTo>
                  <a:pt x="6815" y="5340"/>
                </a:lnTo>
                <a:lnTo>
                  <a:pt x="6827" y="5351"/>
                </a:lnTo>
                <a:lnTo>
                  <a:pt x="6852" y="5378"/>
                </a:lnTo>
                <a:lnTo>
                  <a:pt x="6912" y="5435"/>
                </a:lnTo>
                <a:lnTo>
                  <a:pt x="6933" y="5414"/>
                </a:lnTo>
                <a:lnTo>
                  <a:pt x="6955" y="5387"/>
                </a:lnTo>
                <a:lnTo>
                  <a:pt x="6988" y="5421"/>
                </a:lnTo>
                <a:lnTo>
                  <a:pt x="6960" y="5445"/>
                </a:lnTo>
                <a:lnTo>
                  <a:pt x="6940" y="5464"/>
                </a:lnTo>
                <a:lnTo>
                  <a:pt x="7032" y="5558"/>
                </a:lnTo>
                <a:lnTo>
                  <a:pt x="7046" y="5536"/>
                </a:lnTo>
                <a:lnTo>
                  <a:pt x="7055" y="5520"/>
                </a:lnTo>
                <a:lnTo>
                  <a:pt x="7065" y="5500"/>
                </a:lnTo>
                <a:lnTo>
                  <a:pt x="7072" y="5486"/>
                </a:lnTo>
                <a:lnTo>
                  <a:pt x="7089" y="5500"/>
                </a:lnTo>
                <a:lnTo>
                  <a:pt x="7106" y="5515"/>
                </a:lnTo>
                <a:lnTo>
                  <a:pt x="7065" y="5589"/>
                </a:lnTo>
                <a:lnTo>
                  <a:pt x="7149" y="5673"/>
                </a:lnTo>
                <a:lnTo>
                  <a:pt x="7180" y="5704"/>
                </a:lnTo>
                <a:lnTo>
                  <a:pt x="7219" y="5740"/>
                </a:lnTo>
                <a:lnTo>
                  <a:pt x="7175" y="5783"/>
                </a:lnTo>
                <a:lnTo>
                  <a:pt x="7159" y="5764"/>
                </a:lnTo>
                <a:lnTo>
                  <a:pt x="7144" y="5745"/>
                </a:lnTo>
                <a:lnTo>
                  <a:pt x="7127" y="5728"/>
                </a:lnTo>
                <a:lnTo>
                  <a:pt x="7111" y="5709"/>
                </a:lnTo>
                <a:lnTo>
                  <a:pt x="7036" y="5635"/>
                </a:lnTo>
                <a:lnTo>
                  <a:pt x="7020" y="5663"/>
                </a:lnTo>
                <a:lnTo>
                  <a:pt x="7005" y="5690"/>
                </a:lnTo>
                <a:lnTo>
                  <a:pt x="6998" y="5704"/>
                </a:lnTo>
                <a:lnTo>
                  <a:pt x="6991" y="5719"/>
                </a:lnTo>
                <a:lnTo>
                  <a:pt x="6984" y="5735"/>
                </a:lnTo>
                <a:lnTo>
                  <a:pt x="6976" y="5752"/>
                </a:lnTo>
                <a:lnTo>
                  <a:pt x="6964" y="5747"/>
                </a:lnTo>
                <a:lnTo>
                  <a:pt x="6950" y="5743"/>
                </a:lnTo>
                <a:lnTo>
                  <a:pt x="6935" y="5738"/>
                </a:lnTo>
                <a:lnTo>
                  <a:pt x="6916" y="5733"/>
                </a:lnTo>
                <a:lnTo>
                  <a:pt x="6935" y="5709"/>
                </a:lnTo>
                <a:lnTo>
                  <a:pt x="6955" y="5680"/>
                </a:lnTo>
                <a:lnTo>
                  <a:pt x="6979" y="5647"/>
                </a:lnTo>
                <a:lnTo>
                  <a:pt x="7005" y="5606"/>
                </a:lnTo>
                <a:lnTo>
                  <a:pt x="6902" y="5503"/>
                </a:lnTo>
                <a:lnTo>
                  <a:pt x="6849" y="5553"/>
                </a:lnTo>
                <a:lnTo>
                  <a:pt x="6875" y="5596"/>
                </a:lnTo>
                <a:lnTo>
                  <a:pt x="6897" y="5637"/>
                </a:lnTo>
                <a:lnTo>
                  <a:pt x="6885" y="5644"/>
                </a:lnTo>
                <a:lnTo>
                  <a:pt x="6871" y="5651"/>
                </a:lnTo>
                <a:lnTo>
                  <a:pt x="6861" y="5659"/>
                </a:lnTo>
                <a:lnTo>
                  <a:pt x="6854" y="5663"/>
                </a:lnTo>
                <a:lnTo>
                  <a:pt x="6849" y="5668"/>
                </a:lnTo>
                <a:lnTo>
                  <a:pt x="6840" y="5642"/>
                </a:lnTo>
                <a:lnTo>
                  <a:pt x="6827" y="5615"/>
                </a:lnTo>
                <a:lnTo>
                  <a:pt x="6815" y="5594"/>
                </a:lnTo>
                <a:lnTo>
                  <a:pt x="6808" y="5582"/>
                </a:lnTo>
                <a:lnTo>
                  <a:pt x="6804" y="5572"/>
                </a:lnTo>
                <a:lnTo>
                  <a:pt x="6789" y="5551"/>
                </a:lnTo>
                <a:lnTo>
                  <a:pt x="6775" y="5531"/>
                </a:lnTo>
                <a:lnTo>
                  <a:pt x="6760" y="5515"/>
                </a:lnTo>
                <a:lnTo>
                  <a:pt x="6746" y="5498"/>
                </a:lnTo>
                <a:lnTo>
                  <a:pt x="6760" y="5488"/>
                </a:lnTo>
                <a:lnTo>
                  <a:pt x="6775" y="5479"/>
                </a:lnTo>
                <a:lnTo>
                  <a:pt x="6787" y="5469"/>
                </a:lnTo>
                <a:lnTo>
                  <a:pt x="6801" y="5457"/>
                </a:lnTo>
              </a:path>
              <a:path w="12240" h="12969">
                <a:moveTo>
                  <a:pt x="7715" y="4778"/>
                </a:moveTo>
                <a:lnTo>
                  <a:pt x="7754" y="4814"/>
                </a:lnTo>
                <a:lnTo>
                  <a:pt x="7742" y="4831"/>
                </a:lnTo>
                <a:lnTo>
                  <a:pt x="7735" y="4847"/>
                </a:lnTo>
                <a:lnTo>
                  <a:pt x="7725" y="4864"/>
                </a:lnTo>
                <a:lnTo>
                  <a:pt x="7720" y="4881"/>
                </a:lnTo>
                <a:lnTo>
                  <a:pt x="7706" y="4917"/>
                </a:lnTo>
                <a:lnTo>
                  <a:pt x="7692" y="4958"/>
                </a:lnTo>
                <a:lnTo>
                  <a:pt x="7708" y="4975"/>
                </a:lnTo>
                <a:lnTo>
                  <a:pt x="7833" y="4850"/>
                </a:lnTo>
                <a:lnTo>
                  <a:pt x="7860" y="4821"/>
                </a:lnTo>
                <a:lnTo>
                  <a:pt x="7893" y="4785"/>
                </a:lnTo>
                <a:lnTo>
                  <a:pt x="7929" y="4821"/>
                </a:lnTo>
                <a:lnTo>
                  <a:pt x="7891" y="4855"/>
                </a:lnTo>
                <a:lnTo>
                  <a:pt x="7864" y="4881"/>
                </a:lnTo>
                <a:lnTo>
                  <a:pt x="7740" y="5006"/>
                </a:lnTo>
                <a:lnTo>
                  <a:pt x="7812" y="5080"/>
                </a:lnTo>
                <a:lnTo>
                  <a:pt x="7819" y="5085"/>
                </a:lnTo>
                <a:lnTo>
                  <a:pt x="7821" y="5092"/>
                </a:lnTo>
                <a:lnTo>
                  <a:pt x="7826" y="5100"/>
                </a:lnTo>
                <a:lnTo>
                  <a:pt x="7826" y="5104"/>
                </a:lnTo>
                <a:lnTo>
                  <a:pt x="7828" y="5111"/>
                </a:lnTo>
                <a:lnTo>
                  <a:pt x="7826" y="5119"/>
                </a:lnTo>
                <a:lnTo>
                  <a:pt x="7826" y="5126"/>
                </a:lnTo>
                <a:lnTo>
                  <a:pt x="7821" y="5133"/>
                </a:lnTo>
                <a:lnTo>
                  <a:pt x="7812" y="5147"/>
                </a:lnTo>
                <a:lnTo>
                  <a:pt x="7797" y="5167"/>
                </a:lnTo>
                <a:lnTo>
                  <a:pt x="7780" y="5188"/>
                </a:lnTo>
                <a:lnTo>
                  <a:pt x="7759" y="5215"/>
                </a:lnTo>
                <a:lnTo>
                  <a:pt x="7747" y="5207"/>
                </a:lnTo>
                <a:lnTo>
                  <a:pt x="7732" y="5203"/>
                </a:lnTo>
                <a:lnTo>
                  <a:pt x="7718" y="5198"/>
                </a:lnTo>
                <a:lnTo>
                  <a:pt x="7701" y="5195"/>
                </a:lnTo>
                <a:lnTo>
                  <a:pt x="7754" y="5140"/>
                </a:lnTo>
                <a:lnTo>
                  <a:pt x="7759" y="5135"/>
                </a:lnTo>
                <a:lnTo>
                  <a:pt x="7761" y="5131"/>
                </a:lnTo>
                <a:lnTo>
                  <a:pt x="7764" y="5126"/>
                </a:lnTo>
                <a:lnTo>
                  <a:pt x="7764" y="5121"/>
                </a:lnTo>
                <a:lnTo>
                  <a:pt x="7764" y="5116"/>
                </a:lnTo>
                <a:lnTo>
                  <a:pt x="7761" y="5111"/>
                </a:lnTo>
                <a:lnTo>
                  <a:pt x="7759" y="5107"/>
                </a:lnTo>
                <a:lnTo>
                  <a:pt x="7754" y="5102"/>
                </a:lnTo>
                <a:lnTo>
                  <a:pt x="7699" y="5047"/>
                </a:lnTo>
                <a:lnTo>
                  <a:pt x="7562" y="5183"/>
                </a:lnTo>
                <a:lnTo>
                  <a:pt x="7528" y="5217"/>
                </a:lnTo>
                <a:lnTo>
                  <a:pt x="7492" y="5258"/>
                </a:lnTo>
                <a:lnTo>
                  <a:pt x="7456" y="5222"/>
                </a:lnTo>
                <a:lnTo>
                  <a:pt x="7497" y="5183"/>
                </a:lnTo>
                <a:lnTo>
                  <a:pt x="7528" y="5155"/>
                </a:lnTo>
                <a:lnTo>
                  <a:pt x="7667" y="5015"/>
                </a:lnTo>
                <a:lnTo>
                  <a:pt x="7660" y="5008"/>
                </a:lnTo>
                <a:lnTo>
                  <a:pt x="7651" y="5001"/>
                </a:lnTo>
                <a:lnTo>
                  <a:pt x="7641" y="4994"/>
                </a:lnTo>
                <a:lnTo>
                  <a:pt x="7632" y="4987"/>
                </a:lnTo>
                <a:lnTo>
                  <a:pt x="7670" y="4883"/>
                </a:lnTo>
                <a:lnTo>
                  <a:pt x="7562" y="4991"/>
                </a:lnTo>
                <a:lnTo>
                  <a:pt x="7521" y="5032"/>
                </a:lnTo>
                <a:lnTo>
                  <a:pt x="7478" y="5080"/>
                </a:lnTo>
                <a:lnTo>
                  <a:pt x="7444" y="5044"/>
                </a:lnTo>
                <a:lnTo>
                  <a:pt x="7487" y="5003"/>
                </a:lnTo>
                <a:lnTo>
                  <a:pt x="7528" y="4963"/>
                </a:lnTo>
                <a:lnTo>
                  <a:pt x="7715" y="4778"/>
                </a:lnTo>
                <a:close/>
                <a:moveTo>
                  <a:pt x="7591" y="4576"/>
                </a:moveTo>
                <a:lnTo>
                  <a:pt x="7591" y="4615"/>
                </a:lnTo>
                <a:lnTo>
                  <a:pt x="7595" y="4653"/>
                </a:lnTo>
                <a:lnTo>
                  <a:pt x="7600" y="4691"/>
                </a:lnTo>
                <a:lnTo>
                  <a:pt x="7605" y="4727"/>
                </a:lnTo>
                <a:lnTo>
                  <a:pt x="7715" y="4617"/>
                </a:lnTo>
                <a:lnTo>
                  <a:pt x="7723" y="4627"/>
                </a:lnTo>
                <a:lnTo>
                  <a:pt x="7732" y="4636"/>
                </a:lnTo>
                <a:lnTo>
                  <a:pt x="7752" y="4655"/>
                </a:lnTo>
                <a:lnTo>
                  <a:pt x="7773" y="4677"/>
                </a:lnTo>
                <a:lnTo>
                  <a:pt x="7795" y="4696"/>
                </a:lnTo>
                <a:lnTo>
                  <a:pt x="7752" y="4737"/>
                </a:lnTo>
                <a:lnTo>
                  <a:pt x="7704" y="4689"/>
                </a:lnTo>
                <a:lnTo>
                  <a:pt x="7360" y="5032"/>
                </a:lnTo>
                <a:lnTo>
                  <a:pt x="7411" y="5083"/>
                </a:lnTo>
                <a:lnTo>
                  <a:pt x="7367" y="5126"/>
                </a:lnTo>
                <a:lnTo>
                  <a:pt x="7348" y="5102"/>
                </a:lnTo>
                <a:lnTo>
                  <a:pt x="7327" y="5080"/>
                </a:lnTo>
                <a:lnTo>
                  <a:pt x="7307" y="5061"/>
                </a:lnTo>
                <a:lnTo>
                  <a:pt x="7298" y="5051"/>
                </a:lnTo>
                <a:lnTo>
                  <a:pt x="7288" y="5044"/>
                </a:lnTo>
                <a:lnTo>
                  <a:pt x="7564" y="4768"/>
                </a:lnTo>
                <a:lnTo>
                  <a:pt x="7545" y="4682"/>
                </a:lnTo>
                <a:lnTo>
                  <a:pt x="7538" y="4660"/>
                </a:lnTo>
                <a:lnTo>
                  <a:pt x="7533" y="4641"/>
                </a:lnTo>
                <a:lnTo>
                  <a:pt x="7526" y="4620"/>
                </a:lnTo>
                <a:lnTo>
                  <a:pt x="7516" y="4603"/>
                </a:lnTo>
                <a:lnTo>
                  <a:pt x="7560" y="4588"/>
                </a:lnTo>
                <a:lnTo>
                  <a:pt x="7591" y="4576"/>
                </a:lnTo>
                <a:close/>
                <a:moveTo>
                  <a:pt x="7382" y="4749"/>
                </a:moveTo>
                <a:lnTo>
                  <a:pt x="7418" y="4751"/>
                </a:lnTo>
                <a:lnTo>
                  <a:pt x="7449" y="4754"/>
                </a:lnTo>
                <a:lnTo>
                  <a:pt x="7475" y="4756"/>
                </a:lnTo>
                <a:lnTo>
                  <a:pt x="7492" y="4761"/>
                </a:lnTo>
                <a:lnTo>
                  <a:pt x="7487" y="4792"/>
                </a:lnTo>
                <a:lnTo>
                  <a:pt x="7478" y="4821"/>
                </a:lnTo>
                <a:lnTo>
                  <a:pt x="7456" y="4816"/>
                </a:lnTo>
                <a:lnTo>
                  <a:pt x="7427" y="4811"/>
                </a:lnTo>
                <a:lnTo>
                  <a:pt x="7399" y="4807"/>
                </a:lnTo>
                <a:lnTo>
                  <a:pt x="7367" y="4804"/>
                </a:lnTo>
                <a:lnTo>
                  <a:pt x="7375" y="4775"/>
                </a:lnTo>
                <a:lnTo>
                  <a:pt x="7382" y="4749"/>
                </a:lnTo>
                <a:close/>
                <a:moveTo>
                  <a:pt x="7260" y="4895"/>
                </a:moveTo>
                <a:lnTo>
                  <a:pt x="7288" y="4893"/>
                </a:lnTo>
                <a:lnTo>
                  <a:pt x="7320" y="4891"/>
                </a:lnTo>
                <a:lnTo>
                  <a:pt x="7348" y="4888"/>
                </a:lnTo>
                <a:lnTo>
                  <a:pt x="7375" y="4888"/>
                </a:lnTo>
                <a:lnTo>
                  <a:pt x="7372" y="4907"/>
                </a:lnTo>
                <a:lnTo>
                  <a:pt x="7370" y="4922"/>
                </a:lnTo>
                <a:lnTo>
                  <a:pt x="7367" y="4936"/>
                </a:lnTo>
                <a:lnTo>
                  <a:pt x="7367" y="4951"/>
                </a:lnTo>
                <a:lnTo>
                  <a:pt x="7353" y="4948"/>
                </a:lnTo>
                <a:lnTo>
                  <a:pt x="7339" y="4946"/>
                </a:lnTo>
                <a:lnTo>
                  <a:pt x="7324" y="4946"/>
                </a:lnTo>
                <a:lnTo>
                  <a:pt x="7310" y="4946"/>
                </a:lnTo>
                <a:lnTo>
                  <a:pt x="7293" y="4946"/>
                </a:lnTo>
                <a:lnTo>
                  <a:pt x="7279" y="4948"/>
                </a:lnTo>
                <a:lnTo>
                  <a:pt x="7264" y="4948"/>
                </a:lnTo>
                <a:lnTo>
                  <a:pt x="7250" y="4951"/>
                </a:lnTo>
                <a:lnTo>
                  <a:pt x="7255" y="4920"/>
                </a:lnTo>
                <a:lnTo>
                  <a:pt x="7257" y="4907"/>
                </a:lnTo>
                <a:lnTo>
                  <a:pt x="7260" y="4895"/>
                </a:lnTo>
              </a:path>
              <a:path w="12240" h="12969">
                <a:moveTo>
                  <a:pt x="8095" y="4101"/>
                </a:moveTo>
                <a:lnTo>
                  <a:pt x="8138" y="4149"/>
                </a:lnTo>
                <a:lnTo>
                  <a:pt x="8176" y="4188"/>
                </a:lnTo>
                <a:lnTo>
                  <a:pt x="8409" y="4420"/>
                </a:lnTo>
                <a:lnTo>
                  <a:pt x="8414" y="4425"/>
                </a:lnTo>
                <a:lnTo>
                  <a:pt x="8419" y="4428"/>
                </a:lnTo>
                <a:lnTo>
                  <a:pt x="8424" y="4432"/>
                </a:lnTo>
                <a:lnTo>
                  <a:pt x="8428" y="4435"/>
                </a:lnTo>
                <a:lnTo>
                  <a:pt x="8433" y="4435"/>
                </a:lnTo>
                <a:lnTo>
                  <a:pt x="8438" y="4435"/>
                </a:lnTo>
                <a:lnTo>
                  <a:pt x="8443" y="4435"/>
                </a:lnTo>
                <a:lnTo>
                  <a:pt x="8445" y="4432"/>
                </a:lnTo>
                <a:lnTo>
                  <a:pt x="8452" y="4428"/>
                </a:lnTo>
                <a:lnTo>
                  <a:pt x="8457" y="4423"/>
                </a:lnTo>
                <a:lnTo>
                  <a:pt x="8462" y="4418"/>
                </a:lnTo>
                <a:lnTo>
                  <a:pt x="8466" y="4413"/>
                </a:lnTo>
                <a:lnTo>
                  <a:pt x="8467" y="4411"/>
                </a:lnTo>
                <a:lnTo>
                  <a:pt x="8469" y="4408"/>
                </a:lnTo>
                <a:lnTo>
                  <a:pt x="8469" y="4406"/>
                </a:lnTo>
                <a:lnTo>
                  <a:pt x="8469" y="4403"/>
                </a:lnTo>
                <a:lnTo>
                  <a:pt x="8469" y="4396"/>
                </a:lnTo>
                <a:lnTo>
                  <a:pt x="8464" y="4389"/>
                </a:lnTo>
                <a:lnTo>
                  <a:pt x="8460" y="4382"/>
                </a:lnTo>
                <a:lnTo>
                  <a:pt x="8452" y="4372"/>
                </a:lnTo>
                <a:lnTo>
                  <a:pt x="8443" y="4363"/>
                </a:lnTo>
                <a:lnTo>
                  <a:pt x="8433" y="4353"/>
                </a:lnTo>
                <a:lnTo>
                  <a:pt x="8448" y="4346"/>
                </a:lnTo>
                <a:lnTo>
                  <a:pt x="8460" y="4341"/>
                </a:lnTo>
                <a:lnTo>
                  <a:pt x="8474" y="4334"/>
                </a:lnTo>
                <a:lnTo>
                  <a:pt x="8488" y="4324"/>
                </a:lnTo>
                <a:lnTo>
                  <a:pt x="8503" y="4346"/>
                </a:lnTo>
                <a:lnTo>
                  <a:pt x="8512" y="4363"/>
                </a:lnTo>
                <a:lnTo>
                  <a:pt x="8520" y="4380"/>
                </a:lnTo>
                <a:lnTo>
                  <a:pt x="8522" y="4384"/>
                </a:lnTo>
                <a:lnTo>
                  <a:pt x="8522" y="4391"/>
                </a:lnTo>
                <a:lnTo>
                  <a:pt x="8524" y="4396"/>
                </a:lnTo>
                <a:lnTo>
                  <a:pt x="8524" y="4401"/>
                </a:lnTo>
                <a:lnTo>
                  <a:pt x="8524" y="4406"/>
                </a:lnTo>
                <a:lnTo>
                  <a:pt x="8522" y="4411"/>
                </a:lnTo>
                <a:lnTo>
                  <a:pt x="8520" y="4415"/>
                </a:lnTo>
                <a:lnTo>
                  <a:pt x="8517" y="4420"/>
                </a:lnTo>
                <a:lnTo>
                  <a:pt x="8515" y="4425"/>
                </a:lnTo>
                <a:lnTo>
                  <a:pt x="8510" y="4428"/>
                </a:lnTo>
                <a:lnTo>
                  <a:pt x="8467" y="4471"/>
                </a:lnTo>
                <a:lnTo>
                  <a:pt x="8462" y="4475"/>
                </a:lnTo>
                <a:lnTo>
                  <a:pt x="8457" y="4480"/>
                </a:lnTo>
                <a:lnTo>
                  <a:pt x="8450" y="4485"/>
                </a:lnTo>
                <a:lnTo>
                  <a:pt x="8445" y="4488"/>
                </a:lnTo>
                <a:lnTo>
                  <a:pt x="8440" y="4492"/>
                </a:lnTo>
                <a:lnTo>
                  <a:pt x="8433" y="4492"/>
                </a:lnTo>
                <a:lnTo>
                  <a:pt x="8428" y="4495"/>
                </a:lnTo>
                <a:lnTo>
                  <a:pt x="8424" y="4495"/>
                </a:lnTo>
                <a:lnTo>
                  <a:pt x="8419" y="4495"/>
                </a:lnTo>
                <a:lnTo>
                  <a:pt x="8411" y="4495"/>
                </a:lnTo>
                <a:lnTo>
                  <a:pt x="8407" y="4492"/>
                </a:lnTo>
                <a:lnTo>
                  <a:pt x="8400" y="4488"/>
                </a:lnTo>
                <a:lnTo>
                  <a:pt x="8395" y="4483"/>
                </a:lnTo>
                <a:lnTo>
                  <a:pt x="8388" y="4478"/>
                </a:lnTo>
                <a:lnTo>
                  <a:pt x="8380" y="4471"/>
                </a:lnTo>
                <a:lnTo>
                  <a:pt x="8373" y="4463"/>
                </a:lnTo>
                <a:lnTo>
                  <a:pt x="8083" y="4173"/>
                </a:lnTo>
                <a:lnTo>
                  <a:pt x="8006" y="4248"/>
                </a:lnTo>
                <a:lnTo>
                  <a:pt x="8054" y="4295"/>
                </a:lnTo>
                <a:lnTo>
                  <a:pt x="8097" y="4339"/>
                </a:lnTo>
                <a:lnTo>
                  <a:pt x="8131" y="4377"/>
                </a:lnTo>
                <a:lnTo>
                  <a:pt x="8162" y="4408"/>
                </a:lnTo>
                <a:lnTo>
                  <a:pt x="8174" y="4423"/>
                </a:lnTo>
                <a:lnTo>
                  <a:pt x="8186" y="4437"/>
                </a:lnTo>
                <a:lnTo>
                  <a:pt x="8198" y="4454"/>
                </a:lnTo>
                <a:lnTo>
                  <a:pt x="8208" y="4468"/>
                </a:lnTo>
                <a:lnTo>
                  <a:pt x="8220" y="4483"/>
                </a:lnTo>
                <a:lnTo>
                  <a:pt x="8229" y="4497"/>
                </a:lnTo>
                <a:lnTo>
                  <a:pt x="8236" y="4514"/>
                </a:lnTo>
                <a:lnTo>
                  <a:pt x="8246" y="4528"/>
                </a:lnTo>
                <a:lnTo>
                  <a:pt x="8253" y="4543"/>
                </a:lnTo>
                <a:lnTo>
                  <a:pt x="8258" y="4560"/>
                </a:lnTo>
                <a:lnTo>
                  <a:pt x="8263" y="4576"/>
                </a:lnTo>
                <a:lnTo>
                  <a:pt x="8268" y="4595"/>
                </a:lnTo>
                <a:lnTo>
                  <a:pt x="8272" y="4615"/>
                </a:lnTo>
                <a:lnTo>
                  <a:pt x="8275" y="4634"/>
                </a:lnTo>
                <a:lnTo>
                  <a:pt x="8277" y="4655"/>
                </a:lnTo>
                <a:lnTo>
                  <a:pt x="8277" y="4677"/>
                </a:lnTo>
                <a:lnTo>
                  <a:pt x="8265" y="4680"/>
                </a:lnTo>
                <a:lnTo>
                  <a:pt x="8251" y="4680"/>
                </a:lnTo>
                <a:lnTo>
                  <a:pt x="8234" y="4682"/>
                </a:lnTo>
                <a:lnTo>
                  <a:pt x="8215" y="4684"/>
                </a:lnTo>
                <a:lnTo>
                  <a:pt x="8215" y="4675"/>
                </a:lnTo>
                <a:lnTo>
                  <a:pt x="8217" y="4663"/>
                </a:lnTo>
                <a:lnTo>
                  <a:pt x="8217" y="4651"/>
                </a:lnTo>
                <a:lnTo>
                  <a:pt x="8217" y="4639"/>
                </a:lnTo>
                <a:lnTo>
                  <a:pt x="8217" y="4627"/>
                </a:lnTo>
                <a:lnTo>
                  <a:pt x="8215" y="4615"/>
                </a:lnTo>
                <a:lnTo>
                  <a:pt x="8212" y="4605"/>
                </a:lnTo>
                <a:lnTo>
                  <a:pt x="8210" y="4593"/>
                </a:lnTo>
                <a:lnTo>
                  <a:pt x="8203" y="4571"/>
                </a:lnTo>
                <a:lnTo>
                  <a:pt x="8195" y="4550"/>
                </a:lnTo>
                <a:lnTo>
                  <a:pt x="8191" y="4540"/>
                </a:lnTo>
                <a:lnTo>
                  <a:pt x="8186" y="4531"/>
                </a:lnTo>
                <a:lnTo>
                  <a:pt x="8181" y="4521"/>
                </a:lnTo>
                <a:lnTo>
                  <a:pt x="8174" y="4511"/>
                </a:lnTo>
                <a:lnTo>
                  <a:pt x="8162" y="4492"/>
                </a:lnTo>
                <a:lnTo>
                  <a:pt x="8148" y="4475"/>
                </a:lnTo>
                <a:lnTo>
                  <a:pt x="8133" y="4456"/>
                </a:lnTo>
                <a:lnTo>
                  <a:pt x="8119" y="4440"/>
                </a:lnTo>
                <a:lnTo>
                  <a:pt x="8102" y="4420"/>
                </a:lnTo>
                <a:lnTo>
                  <a:pt x="8080" y="4399"/>
                </a:lnTo>
                <a:lnTo>
                  <a:pt x="8059" y="4377"/>
                </a:lnTo>
                <a:lnTo>
                  <a:pt x="8035" y="4351"/>
                </a:lnTo>
                <a:lnTo>
                  <a:pt x="7984" y="4300"/>
                </a:lnTo>
                <a:lnTo>
                  <a:pt x="7960" y="4279"/>
                </a:lnTo>
                <a:lnTo>
                  <a:pt x="7936" y="4257"/>
                </a:lnTo>
                <a:lnTo>
                  <a:pt x="8095" y="4101"/>
                </a:lnTo>
                <a:close/>
                <a:moveTo>
                  <a:pt x="8006" y="4480"/>
                </a:moveTo>
                <a:lnTo>
                  <a:pt x="8068" y="4488"/>
                </a:lnTo>
                <a:lnTo>
                  <a:pt x="8114" y="4495"/>
                </a:lnTo>
                <a:lnTo>
                  <a:pt x="8109" y="4521"/>
                </a:lnTo>
                <a:lnTo>
                  <a:pt x="8102" y="4550"/>
                </a:lnTo>
                <a:lnTo>
                  <a:pt x="8083" y="4545"/>
                </a:lnTo>
                <a:lnTo>
                  <a:pt x="8059" y="4540"/>
                </a:lnTo>
                <a:lnTo>
                  <a:pt x="8030" y="4535"/>
                </a:lnTo>
                <a:lnTo>
                  <a:pt x="7999" y="4531"/>
                </a:lnTo>
                <a:lnTo>
                  <a:pt x="8128" y="4660"/>
                </a:lnTo>
                <a:lnTo>
                  <a:pt x="8167" y="4696"/>
                </a:lnTo>
                <a:lnTo>
                  <a:pt x="8210" y="4737"/>
                </a:lnTo>
                <a:lnTo>
                  <a:pt x="8167" y="4783"/>
                </a:lnTo>
                <a:lnTo>
                  <a:pt x="8126" y="4737"/>
                </a:lnTo>
                <a:lnTo>
                  <a:pt x="8090" y="4699"/>
                </a:lnTo>
                <a:lnTo>
                  <a:pt x="7975" y="4586"/>
                </a:lnTo>
                <a:lnTo>
                  <a:pt x="7982" y="4605"/>
                </a:lnTo>
                <a:lnTo>
                  <a:pt x="7991" y="4622"/>
                </a:lnTo>
                <a:lnTo>
                  <a:pt x="7996" y="4641"/>
                </a:lnTo>
                <a:lnTo>
                  <a:pt x="8004" y="4658"/>
                </a:lnTo>
                <a:lnTo>
                  <a:pt x="8008" y="4677"/>
                </a:lnTo>
                <a:lnTo>
                  <a:pt x="8015" y="4699"/>
                </a:lnTo>
                <a:lnTo>
                  <a:pt x="8020" y="4723"/>
                </a:lnTo>
                <a:lnTo>
                  <a:pt x="8025" y="4747"/>
                </a:lnTo>
                <a:lnTo>
                  <a:pt x="7991" y="4747"/>
                </a:lnTo>
                <a:lnTo>
                  <a:pt x="7977" y="4749"/>
                </a:lnTo>
                <a:lnTo>
                  <a:pt x="7963" y="4749"/>
                </a:lnTo>
                <a:lnTo>
                  <a:pt x="7963" y="4742"/>
                </a:lnTo>
                <a:lnTo>
                  <a:pt x="7963" y="4732"/>
                </a:lnTo>
                <a:lnTo>
                  <a:pt x="7958" y="4708"/>
                </a:lnTo>
                <a:lnTo>
                  <a:pt x="7953" y="4680"/>
                </a:lnTo>
                <a:lnTo>
                  <a:pt x="7944" y="4646"/>
                </a:lnTo>
                <a:lnTo>
                  <a:pt x="7939" y="4627"/>
                </a:lnTo>
                <a:lnTo>
                  <a:pt x="7932" y="4610"/>
                </a:lnTo>
                <a:lnTo>
                  <a:pt x="7924" y="4593"/>
                </a:lnTo>
                <a:lnTo>
                  <a:pt x="7917" y="4574"/>
                </a:lnTo>
                <a:lnTo>
                  <a:pt x="7910" y="4557"/>
                </a:lnTo>
                <a:lnTo>
                  <a:pt x="7900" y="4538"/>
                </a:lnTo>
                <a:lnTo>
                  <a:pt x="7891" y="4521"/>
                </a:lnTo>
                <a:lnTo>
                  <a:pt x="7879" y="4502"/>
                </a:lnTo>
                <a:lnTo>
                  <a:pt x="7867" y="4514"/>
                </a:lnTo>
                <a:lnTo>
                  <a:pt x="7855" y="4528"/>
                </a:lnTo>
                <a:lnTo>
                  <a:pt x="7840" y="4543"/>
                </a:lnTo>
                <a:lnTo>
                  <a:pt x="7828" y="4560"/>
                </a:lnTo>
                <a:lnTo>
                  <a:pt x="7816" y="4574"/>
                </a:lnTo>
                <a:lnTo>
                  <a:pt x="7783" y="4540"/>
                </a:lnTo>
                <a:lnTo>
                  <a:pt x="7812" y="4514"/>
                </a:lnTo>
                <a:lnTo>
                  <a:pt x="7838" y="4488"/>
                </a:lnTo>
                <a:lnTo>
                  <a:pt x="7857" y="4468"/>
                </a:lnTo>
                <a:lnTo>
                  <a:pt x="7821" y="4432"/>
                </a:lnTo>
                <a:lnTo>
                  <a:pt x="7792" y="4406"/>
                </a:lnTo>
                <a:lnTo>
                  <a:pt x="7766" y="4382"/>
                </a:lnTo>
                <a:lnTo>
                  <a:pt x="7812" y="4336"/>
                </a:lnTo>
                <a:lnTo>
                  <a:pt x="7821" y="4348"/>
                </a:lnTo>
                <a:lnTo>
                  <a:pt x="7831" y="4360"/>
                </a:lnTo>
                <a:lnTo>
                  <a:pt x="7845" y="4377"/>
                </a:lnTo>
                <a:lnTo>
                  <a:pt x="7862" y="4394"/>
                </a:lnTo>
                <a:lnTo>
                  <a:pt x="7898" y="4428"/>
                </a:lnTo>
                <a:lnTo>
                  <a:pt x="7920" y="4406"/>
                </a:lnTo>
                <a:lnTo>
                  <a:pt x="7941" y="4382"/>
                </a:lnTo>
                <a:lnTo>
                  <a:pt x="7968" y="4355"/>
                </a:lnTo>
                <a:lnTo>
                  <a:pt x="7999" y="4387"/>
                </a:lnTo>
                <a:lnTo>
                  <a:pt x="7958" y="4425"/>
                </a:lnTo>
                <a:lnTo>
                  <a:pt x="7924" y="4456"/>
                </a:lnTo>
                <a:lnTo>
                  <a:pt x="7996" y="4528"/>
                </a:lnTo>
                <a:lnTo>
                  <a:pt x="8001" y="4507"/>
                </a:lnTo>
                <a:lnTo>
                  <a:pt x="8006" y="4480"/>
                </a:lnTo>
              </a:path>
              <a:path w="12240" h="12969">
                <a:moveTo>
                  <a:pt x="8313" y="3902"/>
                </a:moveTo>
                <a:lnTo>
                  <a:pt x="8320" y="3931"/>
                </a:lnTo>
                <a:lnTo>
                  <a:pt x="8328" y="3955"/>
                </a:lnTo>
                <a:lnTo>
                  <a:pt x="8385" y="3897"/>
                </a:lnTo>
                <a:lnTo>
                  <a:pt x="8364" y="3878"/>
                </a:lnTo>
                <a:lnTo>
                  <a:pt x="8344" y="3859"/>
                </a:lnTo>
                <a:lnTo>
                  <a:pt x="8328" y="3844"/>
                </a:lnTo>
                <a:lnTo>
                  <a:pt x="8313" y="3830"/>
                </a:lnTo>
                <a:lnTo>
                  <a:pt x="8359" y="3784"/>
                </a:lnTo>
                <a:lnTo>
                  <a:pt x="8371" y="3799"/>
                </a:lnTo>
                <a:lnTo>
                  <a:pt x="8388" y="3815"/>
                </a:lnTo>
                <a:lnTo>
                  <a:pt x="8404" y="3835"/>
                </a:lnTo>
                <a:lnTo>
                  <a:pt x="8426" y="3856"/>
                </a:lnTo>
                <a:lnTo>
                  <a:pt x="8457" y="3828"/>
                </a:lnTo>
                <a:lnTo>
                  <a:pt x="8493" y="3789"/>
                </a:lnTo>
                <a:lnTo>
                  <a:pt x="8510" y="3770"/>
                </a:lnTo>
                <a:lnTo>
                  <a:pt x="8527" y="3753"/>
                </a:lnTo>
                <a:lnTo>
                  <a:pt x="8558" y="3784"/>
                </a:lnTo>
                <a:lnTo>
                  <a:pt x="8544" y="3799"/>
                </a:lnTo>
                <a:lnTo>
                  <a:pt x="8524" y="3815"/>
                </a:lnTo>
                <a:lnTo>
                  <a:pt x="8508" y="3832"/>
                </a:lnTo>
                <a:lnTo>
                  <a:pt x="8486" y="3854"/>
                </a:lnTo>
                <a:lnTo>
                  <a:pt x="8455" y="3885"/>
                </a:lnTo>
                <a:lnTo>
                  <a:pt x="8508" y="3935"/>
                </a:lnTo>
                <a:lnTo>
                  <a:pt x="8555" y="3888"/>
                </a:lnTo>
                <a:lnTo>
                  <a:pt x="8587" y="3856"/>
                </a:lnTo>
                <a:lnTo>
                  <a:pt x="8618" y="3820"/>
                </a:lnTo>
                <a:lnTo>
                  <a:pt x="8649" y="3851"/>
                </a:lnTo>
                <a:lnTo>
                  <a:pt x="8534" y="3964"/>
                </a:lnTo>
                <a:lnTo>
                  <a:pt x="8584" y="4012"/>
                </a:lnTo>
                <a:lnTo>
                  <a:pt x="8690" y="3907"/>
                </a:lnTo>
                <a:lnTo>
                  <a:pt x="8714" y="3933"/>
                </a:lnTo>
                <a:lnTo>
                  <a:pt x="8748" y="3967"/>
                </a:lnTo>
                <a:lnTo>
                  <a:pt x="8776" y="4000"/>
                </a:lnTo>
                <a:lnTo>
                  <a:pt x="8795" y="4020"/>
                </a:lnTo>
                <a:lnTo>
                  <a:pt x="8798" y="4024"/>
                </a:lnTo>
                <a:lnTo>
                  <a:pt x="8800" y="4027"/>
                </a:lnTo>
                <a:lnTo>
                  <a:pt x="8800" y="4031"/>
                </a:lnTo>
                <a:lnTo>
                  <a:pt x="8803" y="4036"/>
                </a:lnTo>
                <a:lnTo>
                  <a:pt x="8803" y="4041"/>
                </a:lnTo>
                <a:lnTo>
                  <a:pt x="8800" y="4046"/>
                </a:lnTo>
                <a:lnTo>
                  <a:pt x="8800" y="4051"/>
                </a:lnTo>
                <a:lnTo>
                  <a:pt x="8798" y="4055"/>
                </a:lnTo>
                <a:lnTo>
                  <a:pt x="8793" y="4068"/>
                </a:lnTo>
                <a:lnTo>
                  <a:pt x="8784" y="4082"/>
                </a:lnTo>
                <a:lnTo>
                  <a:pt x="8774" y="4096"/>
                </a:lnTo>
                <a:lnTo>
                  <a:pt x="8764" y="4113"/>
                </a:lnTo>
                <a:lnTo>
                  <a:pt x="8752" y="4106"/>
                </a:lnTo>
                <a:lnTo>
                  <a:pt x="8738" y="4099"/>
                </a:lnTo>
                <a:lnTo>
                  <a:pt x="8724" y="4094"/>
                </a:lnTo>
                <a:lnTo>
                  <a:pt x="8709" y="4087"/>
                </a:lnTo>
                <a:lnTo>
                  <a:pt x="8721" y="4075"/>
                </a:lnTo>
                <a:lnTo>
                  <a:pt x="8728" y="4065"/>
                </a:lnTo>
                <a:lnTo>
                  <a:pt x="8735" y="4058"/>
                </a:lnTo>
                <a:lnTo>
                  <a:pt x="8738" y="4053"/>
                </a:lnTo>
                <a:lnTo>
                  <a:pt x="8738" y="4051"/>
                </a:lnTo>
                <a:lnTo>
                  <a:pt x="8738" y="4046"/>
                </a:lnTo>
                <a:lnTo>
                  <a:pt x="8735" y="4043"/>
                </a:lnTo>
                <a:lnTo>
                  <a:pt x="8733" y="4039"/>
                </a:lnTo>
                <a:lnTo>
                  <a:pt x="8726" y="4031"/>
                </a:lnTo>
                <a:lnTo>
                  <a:pt x="8716" y="4020"/>
                </a:lnTo>
                <a:lnTo>
                  <a:pt x="8675" y="3979"/>
                </a:lnTo>
                <a:lnTo>
                  <a:pt x="8611" y="4041"/>
                </a:lnTo>
                <a:lnTo>
                  <a:pt x="8709" y="4140"/>
                </a:lnTo>
                <a:lnTo>
                  <a:pt x="8738" y="4166"/>
                </a:lnTo>
                <a:lnTo>
                  <a:pt x="8752" y="4178"/>
                </a:lnTo>
                <a:lnTo>
                  <a:pt x="8764" y="4190"/>
                </a:lnTo>
                <a:lnTo>
                  <a:pt x="8719" y="4235"/>
                </a:lnTo>
                <a:lnTo>
                  <a:pt x="8690" y="4204"/>
                </a:lnTo>
                <a:lnTo>
                  <a:pt x="8668" y="4180"/>
                </a:lnTo>
                <a:lnTo>
                  <a:pt x="8570" y="4084"/>
                </a:lnTo>
                <a:lnTo>
                  <a:pt x="8508" y="4144"/>
                </a:lnTo>
                <a:lnTo>
                  <a:pt x="8620" y="4257"/>
                </a:lnTo>
                <a:lnTo>
                  <a:pt x="8580" y="4298"/>
                </a:lnTo>
                <a:lnTo>
                  <a:pt x="8555" y="4274"/>
                </a:lnTo>
                <a:lnTo>
                  <a:pt x="8531" y="4250"/>
                </a:lnTo>
                <a:lnTo>
                  <a:pt x="8493" y="4209"/>
                </a:lnTo>
                <a:lnTo>
                  <a:pt x="8476" y="4195"/>
                </a:lnTo>
                <a:lnTo>
                  <a:pt x="8462" y="4180"/>
                </a:lnTo>
                <a:lnTo>
                  <a:pt x="8450" y="4168"/>
                </a:lnTo>
                <a:lnTo>
                  <a:pt x="8438" y="4159"/>
                </a:lnTo>
                <a:lnTo>
                  <a:pt x="8541" y="4055"/>
                </a:lnTo>
                <a:lnTo>
                  <a:pt x="8493" y="4008"/>
                </a:lnTo>
                <a:lnTo>
                  <a:pt x="8431" y="4070"/>
                </a:lnTo>
                <a:lnTo>
                  <a:pt x="8397" y="4103"/>
                </a:lnTo>
                <a:lnTo>
                  <a:pt x="8383" y="4120"/>
                </a:lnTo>
                <a:lnTo>
                  <a:pt x="8371" y="4135"/>
                </a:lnTo>
                <a:lnTo>
                  <a:pt x="8337" y="4101"/>
                </a:lnTo>
                <a:lnTo>
                  <a:pt x="8351" y="4089"/>
                </a:lnTo>
                <a:lnTo>
                  <a:pt x="8368" y="4075"/>
                </a:lnTo>
                <a:lnTo>
                  <a:pt x="8402" y="4041"/>
                </a:lnTo>
                <a:lnTo>
                  <a:pt x="8464" y="3979"/>
                </a:lnTo>
                <a:lnTo>
                  <a:pt x="8414" y="3926"/>
                </a:lnTo>
                <a:lnTo>
                  <a:pt x="8344" y="3995"/>
                </a:lnTo>
                <a:lnTo>
                  <a:pt x="8349" y="4012"/>
                </a:lnTo>
                <a:lnTo>
                  <a:pt x="8354" y="4027"/>
                </a:lnTo>
                <a:lnTo>
                  <a:pt x="8356" y="4039"/>
                </a:lnTo>
                <a:lnTo>
                  <a:pt x="8359" y="4051"/>
                </a:lnTo>
                <a:lnTo>
                  <a:pt x="8344" y="4055"/>
                </a:lnTo>
                <a:lnTo>
                  <a:pt x="8332" y="4060"/>
                </a:lnTo>
                <a:lnTo>
                  <a:pt x="8318" y="4065"/>
                </a:lnTo>
                <a:lnTo>
                  <a:pt x="8306" y="4070"/>
                </a:lnTo>
                <a:lnTo>
                  <a:pt x="8304" y="4053"/>
                </a:lnTo>
                <a:lnTo>
                  <a:pt x="8299" y="4039"/>
                </a:lnTo>
                <a:lnTo>
                  <a:pt x="8294" y="4022"/>
                </a:lnTo>
                <a:lnTo>
                  <a:pt x="8289" y="4005"/>
                </a:lnTo>
                <a:lnTo>
                  <a:pt x="8282" y="3988"/>
                </a:lnTo>
                <a:lnTo>
                  <a:pt x="8275" y="3971"/>
                </a:lnTo>
                <a:lnTo>
                  <a:pt x="8265" y="3952"/>
                </a:lnTo>
                <a:lnTo>
                  <a:pt x="8255" y="3935"/>
                </a:lnTo>
                <a:lnTo>
                  <a:pt x="8268" y="3928"/>
                </a:lnTo>
                <a:lnTo>
                  <a:pt x="8282" y="3921"/>
                </a:lnTo>
                <a:lnTo>
                  <a:pt x="8299" y="3911"/>
                </a:lnTo>
                <a:lnTo>
                  <a:pt x="8313" y="3902"/>
                </a:lnTo>
                <a:close/>
                <a:moveTo>
                  <a:pt x="8642" y="3508"/>
                </a:moveTo>
                <a:lnTo>
                  <a:pt x="8651" y="3518"/>
                </a:lnTo>
                <a:lnTo>
                  <a:pt x="8664" y="3532"/>
                </a:lnTo>
                <a:lnTo>
                  <a:pt x="8678" y="3547"/>
                </a:lnTo>
                <a:lnTo>
                  <a:pt x="8692" y="3561"/>
                </a:lnTo>
                <a:lnTo>
                  <a:pt x="9002" y="3871"/>
                </a:lnTo>
                <a:lnTo>
                  <a:pt x="9007" y="3875"/>
                </a:lnTo>
                <a:lnTo>
                  <a:pt x="9011" y="3883"/>
                </a:lnTo>
                <a:lnTo>
                  <a:pt x="9014" y="3890"/>
                </a:lnTo>
                <a:lnTo>
                  <a:pt x="9016" y="3895"/>
                </a:lnTo>
                <a:lnTo>
                  <a:pt x="9016" y="3902"/>
                </a:lnTo>
                <a:lnTo>
                  <a:pt x="9016" y="3909"/>
                </a:lnTo>
                <a:lnTo>
                  <a:pt x="9014" y="3914"/>
                </a:lnTo>
                <a:lnTo>
                  <a:pt x="9011" y="3921"/>
                </a:lnTo>
                <a:lnTo>
                  <a:pt x="9002" y="3935"/>
                </a:lnTo>
                <a:lnTo>
                  <a:pt x="8992" y="3952"/>
                </a:lnTo>
                <a:lnTo>
                  <a:pt x="8978" y="3971"/>
                </a:lnTo>
                <a:lnTo>
                  <a:pt x="8961" y="3993"/>
                </a:lnTo>
                <a:lnTo>
                  <a:pt x="8947" y="3986"/>
                </a:lnTo>
                <a:lnTo>
                  <a:pt x="8932" y="3979"/>
                </a:lnTo>
                <a:lnTo>
                  <a:pt x="8918" y="3974"/>
                </a:lnTo>
                <a:lnTo>
                  <a:pt x="8906" y="3969"/>
                </a:lnTo>
                <a:lnTo>
                  <a:pt x="8920" y="3952"/>
                </a:lnTo>
                <a:lnTo>
                  <a:pt x="8932" y="3940"/>
                </a:lnTo>
                <a:lnTo>
                  <a:pt x="8942" y="3931"/>
                </a:lnTo>
                <a:lnTo>
                  <a:pt x="8949" y="3921"/>
                </a:lnTo>
                <a:lnTo>
                  <a:pt x="8951" y="3919"/>
                </a:lnTo>
                <a:lnTo>
                  <a:pt x="8951" y="3914"/>
                </a:lnTo>
                <a:lnTo>
                  <a:pt x="8951" y="3909"/>
                </a:lnTo>
                <a:lnTo>
                  <a:pt x="8951" y="3907"/>
                </a:lnTo>
                <a:lnTo>
                  <a:pt x="8949" y="3902"/>
                </a:lnTo>
                <a:lnTo>
                  <a:pt x="8947" y="3897"/>
                </a:lnTo>
                <a:lnTo>
                  <a:pt x="8942" y="3892"/>
                </a:lnTo>
                <a:lnTo>
                  <a:pt x="8937" y="3888"/>
                </a:lnTo>
                <a:lnTo>
                  <a:pt x="8654" y="3602"/>
                </a:lnTo>
                <a:lnTo>
                  <a:pt x="8625" y="3573"/>
                </a:lnTo>
                <a:lnTo>
                  <a:pt x="8611" y="3561"/>
                </a:lnTo>
                <a:lnTo>
                  <a:pt x="8599" y="3551"/>
                </a:lnTo>
                <a:lnTo>
                  <a:pt x="8642" y="3508"/>
                </a:lnTo>
                <a:close/>
                <a:moveTo>
                  <a:pt x="8601" y="3657"/>
                </a:moveTo>
                <a:lnTo>
                  <a:pt x="8623" y="3681"/>
                </a:lnTo>
                <a:lnTo>
                  <a:pt x="8644" y="3703"/>
                </a:lnTo>
                <a:lnTo>
                  <a:pt x="8791" y="3851"/>
                </a:lnTo>
                <a:lnTo>
                  <a:pt x="8820" y="3878"/>
                </a:lnTo>
                <a:lnTo>
                  <a:pt x="8853" y="3909"/>
                </a:lnTo>
                <a:lnTo>
                  <a:pt x="8810" y="3955"/>
                </a:lnTo>
                <a:lnTo>
                  <a:pt x="8795" y="3935"/>
                </a:lnTo>
                <a:lnTo>
                  <a:pt x="8784" y="3921"/>
                </a:lnTo>
                <a:lnTo>
                  <a:pt x="8769" y="3904"/>
                </a:lnTo>
                <a:lnTo>
                  <a:pt x="8755" y="3890"/>
                </a:lnTo>
                <a:lnTo>
                  <a:pt x="8606" y="3741"/>
                </a:lnTo>
                <a:lnTo>
                  <a:pt x="8596" y="3731"/>
                </a:lnTo>
                <a:lnTo>
                  <a:pt x="8584" y="3722"/>
                </a:lnTo>
                <a:lnTo>
                  <a:pt x="8572" y="3712"/>
                </a:lnTo>
                <a:lnTo>
                  <a:pt x="8558" y="3700"/>
                </a:lnTo>
                <a:lnTo>
                  <a:pt x="8601" y="3657"/>
                </a:lnTo>
              </a:path>
              <a:path w="12240" h="12969">
                <a:moveTo>
                  <a:pt x="9465" y="3395"/>
                </a:moveTo>
                <a:lnTo>
                  <a:pt x="9470" y="3403"/>
                </a:lnTo>
                <a:lnTo>
                  <a:pt x="9472" y="3412"/>
                </a:lnTo>
                <a:lnTo>
                  <a:pt x="9475" y="3422"/>
                </a:lnTo>
                <a:lnTo>
                  <a:pt x="9477" y="3429"/>
                </a:lnTo>
                <a:lnTo>
                  <a:pt x="9477" y="3439"/>
                </a:lnTo>
                <a:lnTo>
                  <a:pt x="9475" y="3448"/>
                </a:lnTo>
                <a:lnTo>
                  <a:pt x="9472" y="3458"/>
                </a:lnTo>
                <a:lnTo>
                  <a:pt x="9468" y="3465"/>
                </a:lnTo>
                <a:lnTo>
                  <a:pt x="9463" y="3475"/>
                </a:lnTo>
                <a:lnTo>
                  <a:pt x="9458" y="3487"/>
                </a:lnTo>
                <a:lnTo>
                  <a:pt x="9451" y="3496"/>
                </a:lnTo>
                <a:lnTo>
                  <a:pt x="9441" y="3508"/>
                </a:lnTo>
                <a:lnTo>
                  <a:pt x="9422" y="3532"/>
                </a:lnTo>
                <a:lnTo>
                  <a:pt x="9400" y="3561"/>
                </a:lnTo>
                <a:lnTo>
                  <a:pt x="9395" y="3556"/>
                </a:lnTo>
                <a:lnTo>
                  <a:pt x="9388" y="3554"/>
                </a:lnTo>
                <a:lnTo>
                  <a:pt x="9381" y="3551"/>
                </a:lnTo>
                <a:lnTo>
                  <a:pt x="9374" y="3549"/>
                </a:lnTo>
                <a:lnTo>
                  <a:pt x="9357" y="3544"/>
                </a:lnTo>
                <a:lnTo>
                  <a:pt x="9338" y="3540"/>
                </a:lnTo>
                <a:lnTo>
                  <a:pt x="9364" y="3513"/>
                </a:lnTo>
                <a:lnTo>
                  <a:pt x="9386" y="3491"/>
                </a:lnTo>
                <a:lnTo>
                  <a:pt x="9400" y="3475"/>
                </a:lnTo>
                <a:lnTo>
                  <a:pt x="9408" y="3470"/>
                </a:lnTo>
                <a:lnTo>
                  <a:pt x="9410" y="3463"/>
                </a:lnTo>
                <a:lnTo>
                  <a:pt x="9412" y="3458"/>
                </a:lnTo>
                <a:lnTo>
                  <a:pt x="9415" y="3453"/>
                </a:lnTo>
                <a:lnTo>
                  <a:pt x="9417" y="3451"/>
                </a:lnTo>
                <a:lnTo>
                  <a:pt x="9417" y="3446"/>
                </a:lnTo>
                <a:lnTo>
                  <a:pt x="9417" y="3441"/>
                </a:lnTo>
                <a:lnTo>
                  <a:pt x="9417" y="3436"/>
                </a:lnTo>
                <a:lnTo>
                  <a:pt x="9417" y="3431"/>
                </a:lnTo>
                <a:lnTo>
                  <a:pt x="9415" y="3427"/>
                </a:lnTo>
                <a:lnTo>
                  <a:pt x="9412" y="3420"/>
                </a:lnTo>
                <a:lnTo>
                  <a:pt x="9405" y="3410"/>
                </a:lnTo>
                <a:lnTo>
                  <a:pt x="9379" y="3376"/>
                </a:lnTo>
                <a:lnTo>
                  <a:pt x="9338" y="3323"/>
                </a:lnTo>
                <a:lnTo>
                  <a:pt x="9285" y="3254"/>
                </a:lnTo>
                <a:lnTo>
                  <a:pt x="8968" y="3571"/>
                </a:lnTo>
                <a:lnTo>
                  <a:pt x="8913" y="3494"/>
                </a:lnTo>
                <a:lnTo>
                  <a:pt x="8889" y="3460"/>
                </a:lnTo>
                <a:lnTo>
                  <a:pt x="8865" y="3429"/>
                </a:lnTo>
                <a:lnTo>
                  <a:pt x="8846" y="3403"/>
                </a:lnTo>
                <a:lnTo>
                  <a:pt x="8827" y="3379"/>
                </a:lnTo>
                <a:lnTo>
                  <a:pt x="8808" y="3357"/>
                </a:lnTo>
                <a:lnTo>
                  <a:pt x="8793" y="3340"/>
                </a:lnTo>
                <a:lnTo>
                  <a:pt x="8822" y="3319"/>
                </a:lnTo>
                <a:lnTo>
                  <a:pt x="8846" y="3297"/>
                </a:lnTo>
                <a:lnTo>
                  <a:pt x="8853" y="3314"/>
                </a:lnTo>
                <a:lnTo>
                  <a:pt x="8865" y="3331"/>
                </a:lnTo>
                <a:lnTo>
                  <a:pt x="8877" y="3350"/>
                </a:lnTo>
                <a:lnTo>
                  <a:pt x="8894" y="3371"/>
                </a:lnTo>
                <a:lnTo>
                  <a:pt x="9131" y="3134"/>
                </a:lnTo>
                <a:lnTo>
                  <a:pt x="9170" y="3095"/>
                </a:lnTo>
                <a:lnTo>
                  <a:pt x="9187" y="3076"/>
                </a:lnTo>
                <a:lnTo>
                  <a:pt x="9201" y="3060"/>
                </a:lnTo>
                <a:lnTo>
                  <a:pt x="9235" y="3093"/>
                </a:lnTo>
                <a:lnTo>
                  <a:pt x="9201" y="3124"/>
                </a:lnTo>
                <a:lnTo>
                  <a:pt x="9165" y="3160"/>
                </a:lnTo>
                <a:lnTo>
                  <a:pt x="8920" y="3408"/>
                </a:lnTo>
                <a:lnTo>
                  <a:pt x="8985" y="3496"/>
                </a:lnTo>
                <a:lnTo>
                  <a:pt x="9302" y="3180"/>
                </a:lnTo>
                <a:lnTo>
                  <a:pt x="9321" y="3208"/>
                </a:lnTo>
                <a:lnTo>
                  <a:pt x="9343" y="3237"/>
                </a:lnTo>
                <a:lnTo>
                  <a:pt x="9465" y="3395"/>
                </a:lnTo>
                <a:close/>
                <a:moveTo>
                  <a:pt x="9242" y="3439"/>
                </a:moveTo>
                <a:lnTo>
                  <a:pt x="9275" y="3405"/>
                </a:lnTo>
                <a:lnTo>
                  <a:pt x="9292" y="3388"/>
                </a:lnTo>
                <a:lnTo>
                  <a:pt x="9307" y="3371"/>
                </a:lnTo>
                <a:lnTo>
                  <a:pt x="9343" y="3408"/>
                </a:lnTo>
                <a:lnTo>
                  <a:pt x="9314" y="3434"/>
                </a:lnTo>
                <a:lnTo>
                  <a:pt x="9288" y="3458"/>
                </a:lnTo>
                <a:lnTo>
                  <a:pt x="9098" y="3648"/>
                </a:lnTo>
                <a:lnTo>
                  <a:pt x="9062" y="3686"/>
                </a:lnTo>
                <a:lnTo>
                  <a:pt x="9024" y="3727"/>
                </a:lnTo>
                <a:lnTo>
                  <a:pt x="8988" y="3691"/>
                </a:lnTo>
                <a:lnTo>
                  <a:pt x="9028" y="3652"/>
                </a:lnTo>
                <a:lnTo>
                  <a:pt x="9064" y="3616"/>
                </a:lnTo>
                <a:lnTo>
                  <a:pt x="9242" y="3439"/>
                </a:lnTo>
              </a:path>
              <a:path w="12240" h="12969">
                <a:moveTo>
                  <a:pt x="9676" y="2543"/>
                </a:moveTo>
                <a:lnTo>
                  <a:pt x="9686" y="2558"/>
                </a:lnTo>
                <a:lnTo>
                  <a:pt x="9700" y="2572"/>
                </a:lnTo>
                <a:lnTo>
                  <a:pt x="9717" y="2589"/>
                </a:lnTo>
                <a:lnTo>
                  <a:pt x="9736" y="2608"/>
                </a:lnTo>
                <a:lnTo>
                  <a:pt x="9744" y="2599"/>
                </a:lnTo>
                <a:lnTo>
                  <a:pt x="9753" y="2589"/>
                </a:lnTo>
                <a:lnTo>
                  <a:pt x="9760" y="2577"/>
                </a:lnTo>
                <a:lnTo>
                  <a:pt x="9770" y="2568"/>
                </a:lnTo>
                <a:lnTo>
                  <a:pt x="9801" y="2599"/>
                </a:lnTo>
                <a:lnTo>
                  <a:pt x="9782" y="2615"/>
                </a:lnTo>
                <a:lnTo>
                  <a:pt x="9763" y="2635"/>
                </a:lnTo>
                <a:lnTo>
                  <a:pt x="9794" y="2666"/>
                </a:lnTo>
                <a:lnTo>
                  <a:pt x="9811" y="2680"/>
                </a:lnTo>
                <a:lnTo>
                  <a:pt x="9825" y="2692"/>
                </a:lnTo>
                <a:lnTo>
                  <a:pt x="9741" y="2776"/>
                </a:lnTo>
                <a:lnTo>
                  <a:pt x="9780" y="2815"/>
                </a:lnTo>
                <a:lnTo>
                  <a:pt x="9835" y="2762"/>
                </a:lnTo>
                <a:lnTo>
                  <a:pt x="9854" y="2738"/>
                </a:lnTo>
                <a:lnTo>
                  <a:pt x="9873" y="2721"/>
                </a:lnTo>
                <a:lnTo>
                  <a:pt x="9904" y="2752"/>
                </a:lnTo>
                <a:lnTo>
                  <a:pt x="9895" y="2760"/>
                </a:lnTo>
                <a:lnTo>
                  <a:pt x="9885" y="2767"/>
                </a:lnTo>
                <a:lnTo>
                  <a:pt x="9873" y="2776"/>
                </a:lnTo>
                <a:lnTo>
                  <a:pt x="9861" y="2788"/>
                </a:lnTo>
                <a:lnTo>
                  <a:pt x="9808" y="2843"/>
                </a:lnTo>
                <a:lnTo>
                  <a:pt x="9842" y="2877"/>
                </a:lnTo>
                <a:lnTo>
                  <a:pt x="9902" y="2815"/>
                </a:lnTo>
                <a:lnTo>
                  <a:pt x="9924" y="2793"/>
                </a:lnTo>
                <a:lnTo>
                  <a:pt x="9933" y="2783"/>
                </a:lnTo>
                <a:lnTo>
                  <a:pt x="9940" y="2774"/>
                </a:lnTo>
                <a:lnTo>
                  <a:pt x="9971" y="2803"/>
                </a:lnTo>
                <a:lnTo>
                  <a:pt x="9962" y="2812"/>
                </a:lnTo>
                <a:lnTo>
                  <a:pt x="9952" y="2820"/>
                </a:lnTo>
                <a:lnTo>
                  <a:pt x="9940" y="2829"/>
                </a:lnTo>
                <a:lnTo>
                  <a:pt x="9928" y="2841"/>
                </a:lnTo>
                <a:lnTo>
                  <a:pt x="9868" y="2903"/>
                </a:lnTo>
                <a:lnTo>
                  <a:pt x="9919" y="2954"/>
                </a:lnTo>
                <a:lnTo>
                  <a:pt x="9931" y="2940"/>
                </a:lnTo>
                <a:lnTo>
                  <a:pt x="9945" y="2928"/>
                </a:lnTo>
                <a:lnTo>
                  <a:pt x="9960" y="2913"/>
                </a:lnTo>
                <a:lnTo>
                  <a:pt x="9974" y="2896"/>
                </a:lnTo>
                <a:lnTo>
                  <a:pt x="9988" y="2882"/>
                </a:lnTo>
                <a:lnTo>
                  <a:pt x="10003" y="2863"/>
                </a:lnTo>
                <a:lnTo>
                  <a:pt x="10020" y="2846"/>
                </a:lnTo>
                <a:lnTo>
                  <a:pt x="10034" y="2827"/>
                </a:lnTo>
                <a:lnTo>
                  <a:pt x="10036" y="2841"/>
                </a:lnTo>
                <a:lnTo>
                  <a:pt x="10041" y="2855"/>
                </a:lnTo>
                <a:lnTo>
                  <a:pt x="10048" y="2868"/>
                </a:lnTo>
                <a:lnTo>
                  <a:pt x="10055" y="2880"/>
                </a:lnTo>
                <a:lnTo>
                  <a:pt x="10020" y="2918"/>
                </a:lnTo>
                <a:lnTo>
                  <a:pt x="9981" y="2954"/>
                </a:lnTo>
                <a:lnTo>
                  <a:pt x="9948" y="2988"/>
                </a:lnTo>
                <a:lnTo>
                  <a:pt x="9911" y="3021"/>
                </a:lnTo>
                <a:lnTo>
                  <a:pt x="9902" y="3028"/>
                </a:lnTo>
                <a:lnTo>
                  <a:pt x="9892" y="3035"/>
                </a:lnTo>
                <a:lnTo>
                  <a:pt x="9883" y="3043"/>
                </a:lnTo>
                <a:lnTo>
                  <a:pt x="9873" y="3050"/>
                </a:lnTo>
                <a:lnTo>
                  <a:pt x="9854" y="3062"/>
                </a:lnTo>
                <a:lnTo>
                  <a:pt x="9832" y="3074"/>
                </a:lnTo>
                <a:lnTo>
                  <a:pt x="9811" y="3083"/>
                </a:lnTo>
                <a:lnTo>
                  <a:pt x="9787" y="3093"/>
                </a:lnTo>
                <a:lnTo>
                  <a:pt x="9763" y="3103"/>
                </a:lnTo>
                <a:lnTo>
                  <a:pt x="9736" y="3110"/>
                </a:lnTo>
                <a:lnTo>
                  <a:pt x="9739" y="3131"/>
                </a:lnTo>
                <a:lnTo>
                  <a:pt x="9741" y="3155"/>
                </a:lnTo>
                <a:lnTo>
                  <a:pt x="9741" y="3182"/>
                </a:lnTo>
                <a:lnTo>
                  <a:pt x="9744" y="3213"/>
                </a:lnTo>
                <a:lnTo>
                  <a:pt x="9729" y="3215"/>
                </a:lnTo>
                <a:lnTo>
                  <a:pt x="9717" y="3218"/>
                </a:lnTo>
                <a:lnTo>
                  <a:pt x="9705" y="3220"/>
                </a:lnTo>
                <a:lnTo>
                  <a:pt x="9693" y="3225"/>
                </a:lnTo>
                <a:lnTo>
                  <a:pt x="9693" y="3211"/>
                </a:lnTo>
                <a:lnTo>
                  <a:pt x="9695" y="3194"/>
                </a:lnTo>
                <a:lnTo>
                  <a:pt x="9695" y="3180"/>
                </a:lnTo>
                <a:lnTo>
                  <a:pt x="9695" y="3165"/>
                </a:lnTo>
                <a:lnTo>
                  <a:pt x="9693" y="3151"/>
                </a:lnTo>
                <a:lnTo>
                  <a:pt x="9693" y="3139"/>
                </a:lnTo>
                <a:lnTo>
                  <a:pt x="9691" y="3124"/>
                </a:lnTo>
                <a:lnTo>
                  <a:pt x="9688" y="3110"/>
                </a:lnTo>
                <a:lnTo>
                  <a:pt x="9674" y="3108"/>
                </a:lnTo>
                <a:lnTo>
                  <a:pt x="9660" y="3105"/>
                </a:lnTo>
                <a:lnTo>
                  <a:pt x="9645" y="3100"/>
                </a:lnTo>
                <a:lnTo>
                  <a:pt x="9628" y="3095"/>
                </a:lnTo>
                <a:lnTo>
                  <a:pt x="9611" y="3088"/>
                </a:lnTo>
                <a:lnTo>
                  <a:pt x="9595" y="3081"/>
                </a:lnTo>
                <a:lnTo>
                  <a:pt x="9578" y="3071"/>
                </a:lnTo>
                <a:lnTo>
                  <a:pt x="9561" y="3062"/>
                </a:lnTo>
                <a:lnTo>
                  <a:pt x="9573" y="3043"/>
                </a:lnTo>
                <a:lnTo>
                  <a:pt x="9585" y="3021"/>
                </a:lnTo>
                <a:lnTo>
                  <a:pt x="9595" y="3028"/>
                </a:lnTo>
                <a:lnTo>
                  <a:pt x="9607" y="3035"/>
                </a:lnTo>
                <a:lnTo>
                  <a:pt x="9616" y="3043"/>
                </a:lnTo>
                <a:lnTo>
                  <a:pt x="9628" y="3048"/>
                </a:lnTo>
                <a:lnTo>
                  <a:pt x="9638" y="3052"/>
                </a:lnTo>
                <a:lnTo>
                  <a:pt x="9650" y="3055"/>
                </a:lnTo>
                <a:lnTo>
                  <a:pt x="9662" y="3060"/>
                </a:lnTo>
                <a:lnTo>
                  <a:pt x="9674" y="3062"/>
                </a:lnTo>
                <a:lnTo>
                  <a:pt x="9667" y="3048"/>
                </a:lnTo>
                <a:lnTo>
                  <a:pt x="9660" y="3033"/>
                </a:lnTo>
                <a:lnTo>
                  <a:pt x="9650" y="3019"/>
                </a:lnTo>
                <a:lnTo>
                  <a:pt x="9640" y="3002"/>
                </a:lnTo>
                <a:lnTo>
                  <a:pt x="9631" y="2988"/>
                </a:lnTo>
                <a:lnTo>
                  <a:pt x="9616" y="2971"/>
                </a:lnTo>
                <a:lnTo>
                  <a:pt x="9602" y="2954"/>
                </a:lnTo>
                <a:lnTo>
                  <a:pt x="9588" y="2937"/>
                </a:lnTo>
                <a:lnTo>
                  <a:pt x="9571" y="2956"/>
                </a:lnTo>
                <a:lnTo>
                  <a:pt x="9564" y="2966"/>
                </a:lnTo>
                <a:lnTo>
                  <a:pt x="9559" y="2973"/>
                </a:lnTo>
                <a:lnTo>
                  <a:pt x="9554" y="2980"/>
                </a:lnTo>
                <a:lnTo>
                  <a:pt x="9549" y="2988"/>
                </a:lnTo>
                <a:lnTo>
                  <a:pt x="9547" y="2992"/>
                </a:lnTo>
                <a:lnTo>
                  <a:pt x="9544" y="2997"/>
                </a:lnTo>
                <a:lnTo>
                  <a:pt x="9523" y="2990"/>
                </a:lnTo>
                <a:lnTo>
                  <a:pt x="9496" y="2980"/>
                </a:lnTo>
                <a:lnTo>
                  <a:pt x="9499" y="2975"/>
                </a:lnTo>
                <a:lnTo>
                  <a:pt x="9501" y="2968"/>
                </a:lnTo>
                <a:lnTo>
                  <a:pt x="9501" y="2961"/>
                </a:lnTo>
                <a:lnTo>
                  <a:pt x="9501" y="2954"/>
                </a:lnTo>
                <a:lnTo>
                  <a:pt x="9501" y="2944"/>
                </a:lnTo>
                <a:lnTo>
                  <a:pt x="9499" y="2935"/>
                </a:lnTo>
                <a:lnTo>
                  <a:pt x="9494" y="2925"/>
                </a:lnTo>
                <a:lnTo>
                  <a:pt x="9489" y="2913"/>
                </a:lnTo>
                <a:lnTo>
                  <a:pt x="9468" y="2868"/>
                </a:lnTo>
                <a:lnTo>
                  <a:pt x="9458" y="2848"/>
                </a:lnTo>
                <a:lnTo>
                  <a:pt x="9446" y="2829"/>
                </a:lnTo>
                <a:lnTo>
                  <a:pt x="9424" y="2853"/>
                </a:lnTo>
                <a:lnTo>
                  <a:pt x="9400" y="2877"/>
                </a:lnTo>
                <a:lnTo>
                  <a:pt x="9371" y="2848"/>
                </a:lnTo>
                <a:lnTo>
                  <a:pt x="9395" y="2824"/>
                </a:lnTo>
                <a:lnTo>
                  <a:pt x="9417" y="2805"/>
                </a:lnTo>
                <a:lnTo>
                  <a:pt x="9465" y="2757"/>
                </a:lnTo>
                <a:lnTo>
                  <a:pt x="9470" y="2764"/>
                </a:lnTo>
                <a:lnTo>
                  <a:pt x="9475" y="2779"/>
                </a:lnTo>
                <a:lnTo>
                  <a:pt x="9491" y="2812"/>
                </a:lnTo>
                <a:lnTo>
                  <a:pt x="9513" y="2860"/>
                </a:lnTo>
                <a:lnTo>
                  <a:pt x="9544" y="2923"/>
                </a:lnTo>
                <a:lnTo>
                  <a:pt x="9592" y="2875"/>
                </a:lnTo>
                <a:lnTo>
                  <a:pt x="9616" y="2901"/>
                </a:lnTo>
                <a:lnTo>
                  <a:pt x="9638" y="2928"/>
                </a:lnTo>
                <a:lnTo>
                  <a:pt x="9657" y="2954"/>
                </a:lnTo>
                <a:lnTo>
                  <a:pt x="9674" y="2978"/>
                </a:lnTo>
                <a:lnTo>
                  <a:pt x="9691" y="3002"/>
                </a:lnTo>
                <a:lnTo>
                  <a:pt x="9703" y="3023"/>
                </a:lnTo>
                <a:lnTo>
                  <a:pt x="9715" y="3045"/>
                </a:lnTo>
                <a:lnTo>
                  <a:pt x="9724" y="3067"/>
                </a:lnTo>
                <a:lnTo>
                  <a:pt x="9746" y="3064"/>
                </a:lnTo>
                <a:lnTo>
                  <a:pt x="9765" y="3057"/>
                </a:lnTo>
                <a:lnTo>
                  <a:pt x="9787" y="3050"/>
                </a:lnTo>
                <a:lnTo>
                  <a:pt x="9806" y="3043"/>
                </a:lnTo>
                <a:lnTo>
                  <a:pt x="9825" y="3031"/>
                </a:lnTo>
                <a:lnTo>
                  <a:pt x="9835" y="3023"/>
                </a:lnTo>
                <a:lnTo>
                  <a:pt x="9844" y="3019"/>
                </a:lnTo>
                <a:lnTo>
                  <a:pt x="9854" y="3011"/>
                </a:lnTo>
                <a:lnTo>
                  <a:pt x="9864" y="3004"/>
                </a:lnTo>
                <a:lnTo>
                  <a:pt x="9873" y="2995"/>
                </a:lnTo>
                <a:lnTo>
                  <a:pt x="9883" y="2988"/>
                </a:lnTo>
                <a:lnTo>
                  <a:pt x="9835" y="2937"/>
                </a:lnTo>
                <a:lnTo>
                  <a:pt x="9799" y="2973"/>
                </a:lnTo>
                <a:lnTo>
                  <a:pt x="9760" y="3014"/>
                </a:lnTo>
                <a:lnTo>
                  <a:pt x="9729" y="2985"/>
                </a:lnTo>
                <a:lnTo>
                  <a:pt x="9770" y="2947"/>
                </a:lnTo>
                <a:lnTo>
                  <a:pt x="9808" y="2911"/>
                </a:lnTo>
                <a:lnTo>
                  <a:pt x="9772" y="2877"/>
                </a:lnTo>
                <a:lnTo>
                  <a:pt x="9758" y="2891"/>
                </a:lnTo>
                <a:lnTo>
                  <a:pt x="9741" y="2911"/>
                </a:lnTo>
                <a:lnTo>
                  <a:pt x="9724" y="2928"/>
                </a:lnTo>
                <a:lnTo>
                  <a:pt x="9708" y="2949"/>
                </a:lnTo>
                <a:lnTo>
                  <a:pt x="9676" y="2918"/>
                </a:lnTo>
                <a:lnTo>
                  <a:pt x="9715" y="2882"/>
                </a:lnTo>
                <a:lnTo>
                  <a:pt x="9746" y="2851"/>
                </a:lnTo>
                <a:lnTo>
                  <a:pt x="9708" y="2810"/>
                </a:lnTo>
                <a:lnTo>
                  <a:pt x="9674" y="2843"/>
                </a:lnTo>
                <a:lnTo>
                  <a:pt x="9643" y="2880"/>
                </a:lnTo>
                <a:lnTo>
                  <a:pt x="9611" y="2851"/>
                </a:lnTo>
                <a:lnTo>
                  <a:pt x="9648" y="2817"/>
                </a:lnTo>
                <a:lnTo>
                  <a:pt x="9681" y="2783"/>
                </a:lnTo>
                <a:lnTo>
                  <a:pt x="9648" y="2750"/>
                </a:lnTo>
                <a:lnTo>
                  <a:pt x="9614" y="2783"/>
                </a:lnTo>
                <a:lnTo>
                  <a:pt x="9588" y="2810"/>
                </a:lnTo>
                <a:lnTo>
                  <a:pt x="9578" y="2822"/>
                </a:lnTo>
                <a:lnTo>
                  <a:pt x="9568" y="2834"/>
                </a:lnTo>
                <a:lnTo>
                  <a:pt x="9535" y="2800"/>
                </a:lnTo>
                <a:lnTo>
                  <a:pt x="9549" y="2791"/>
                </a:lnTo>
                <a:lnTo>
                  <a:pt x="9561" y="2781"/>
                </a:lnTo>
                <a:lnTo>
                  <a:pt x="9575" y="2769"/>
                </a:lnTo>
                <a:lnTo>
                  <a:pt x="9588" y="2755"/>
                </a:lnTo>
                <a:lnTo>
                  <a:pt x="9621" y="2723"/>
                </a:lnTo>
                <a:lnTo>
                  <a:pt x="9585" y="2688"/>
                </a:lnTo>
                <a:lnTo>
                  <a:pt x="9551" y="2721"/>
                </a:lnTo>
                <a:lnTo>
                  <a:pt x="9520" y="2755"/>
                </a:lnTo>
                <a:lnTo>
                  <a:pt x="9491" y="2723"/>
                </a:lnTo>
                <a:lnTo>
                  <a:pt x="9525" y="2692"/>
                </a:lnTo>
                <a:lnTo>
                  <a:pt x="9559" y="2661"/>
                </a:lnTo>
                <a:lnTo>
                  <a:pt x="9535" y="2640"/>
                </a:lnTo>
                <a:lnTo>
                  <a:pt x="9511" y="2618"/>
                </a:lnTo>
                <a:lnTo>
                  <a:pt x="9549" y="2580"/>
                </a:lnTo>
                <a:lnTo>
                  <a:pt x="9573" y="2606"/>
                </a:lnTo>
                <a:lnTo>
                  <a:pt x="9592" y="2628"/>
                </a:lnTo>
                <a:lnTo>
                  <a:pt x="9676" y="2543"/>
                </a:lnTo>
                <a:close/>
                <a:moveTo>
                  <a:pt x="9335" y="2829"/>
                </a:moveTo>
                <a:lnTo>
                  <a:pt x="9338" y="2836"/>
                </a:lnTo>
                <a:lnTo>
                  <a:pt x="9340" y="2846"/>
                </a:lnTo>
                <a:lnTo>
                  <a:pt x="9343" y="2855"/>
                </a:lnTo>
                <a:lnTo>
                  <a:pt x="9348" y="2865"/>
                </a:lnTo>
                <a:lnTo>
                  <a:pt x="9352" y="2877"/>
                </a:lnTo>
                <a:lnTo>
                  <a:pt x="9357" y="2889"/>
                </a:lnTo>
                <a:lnTo>
                  <a:pt x="9364" y="2903"/>
                </a:lnTo>
                <a:lnTo>
                  <a:pt x="9371" y="2918"/>
                </a:lnTo>
                <a:lnTo>
                  <a:pt x="9703" y="3247"/>
                </a:lnTo>
                <a:lnTo>
                  <a:pt x="9667" y="3283"/>
                </a:lnTo>
                <a:lnTo>
                  <a:pt x="9652" y="3266"/>
                </a:lnTo>
                <a:lnTo>
                  <a:pt x="9638" y="3249"/>
                </a:lnTo>
                <a:lnTo>
                  <a:pt x="9624" y="3230"/>
                </a:lnTo>
                <a:lnTo>
                  <a:pt x="9604" y="3213"/>
                </a:lnTo>
                <a:lnTo>
                  <a:pt x="9410" y="3019"/>
                </a:lnTo>
                <a:lnTo>
                  <a:pt x="9417" y="3038"/>
                </a:lnTo>
                <a:lnTo>
                  <a:pt x="9422" y="3057"/>
                </a:lnTo>
                <a:lnTo>
                  <a:pt x="9429" y="3079"/>
                </a:lnTo>
                <a:lnTo>
                  <a:pt x="9434" y="3103"/>
                </a:lnTo>
                <a:lnTo>
                  <a:pt x="9410" y="3105"/>
                </a:lnTo>
                <a:lnTo>
                  <a:pt x="9381" y="3108"/>
                </a:lnTo>
                <a:lnTo>
                  <a:pt x="9379" y="3095"/>
                </a:lnTo>
                <a:lnTo>
                  <a:pt x="9376" y="3081"/>
                </a:lnTo>
                <a:lnTo>
                  <a:pt x="9374" y="3064"/>
                </a:lnTo>
                <a:lnTo>
                  <a:pt x="9369" y="3050"/>
                </a:lnTo>
                <a:lnTo>
                  <a:pt x="9364" y="3031"/>
                </a:lnTo>
                <a:lnTo>
                  <a:pt x="9357" y="3014"/>
                </a:lnTo>
                <a:lnTo>
                  <a:pt x="9350" y="2995"/>
                </a:lnTo>
                <a:lnTo>
                  <a:pt x="9343" y="2975"/>
                </a:lnTo>
                <a:lnTo>
                  <a:pt x="9326" y="2937"/>
                </a:lnTo>
                <a:lnTo>
                  <a:pt x="9319" y="2920"/>
                </a:lnTo>
                <a:lnTo>
                  <a:pt x="9309" y="2906"/>
                </a:lnTo>
                <a:lnTo>
                  <a:pt x="9302" y="2891"/>
                </a:lnTo>
                <a:lnTo>
                  <a:pt x="9295" y="2880"/>
                </a:lnTo>
                <a:lnTo>
                  <a:pt x="9288" y="2870"/>
                </a:lnTo>
                <a:lnTo>
                  <a:pt x="9283" y="2863"/>
                </a:lnTo>
                <a:lnTo>
                  <a:pt x="9304" y="2848"/>
                </a:lnTo>
                <a:lnTo>
                  <a:pt x="9335" y="2829"/>
                </a:lnTo>
                <a:close/>
                <a:moveTo>
                  <a:pt x="9703" y="2640"/>
                </a:moveTo>
                <a:lnTo>
                  <a:pt x="9669" y="2603"/>
                </a:lnTo>
                <a:lnTo>
                  <a:pt x="9619" y="2654"/>
                </a:lnTo>
                <a:lnTo>
                  <a:pt x="9655" y="2690"/>
                </a:lnTo>
                <a:lnTo>
                  <a:pt x="9703" y="2640"/>
                </a:lnTo>
                <a:close/>
                <a:moveTo>
                  <a:pt x="9765" y="2700"/>
                </a:moveTo>
                <a:lnTo>
                  <a:pt x="9731" y="2666"/>
                </a:lnTo>
                <a:lnTo>
                  <a:pt x="9681" y="2716"/>
                </a:lnTo>
                <a:lnTo>
                  <a:pt x="9715" y="2750"/>
                </a:lnTo>
                <a:lnTo>
                  <a:pt x="9765" y="2700"/>
                </a:lnTo>
              </a:path>
              <a:path w="12240" h="12969">
                <a:moveTo>
                  <a:pt x="10377" y="2135"/>
                </a:moveTo>
                <a:lnTo>
                  <a:pt x="10372" y="2140"/>
                </a:lnTo>
                <a:lnTo>
                  <a:pt x="10370" y="2148"/>
                </a:lnTo>
                <a:lnTo>
                  <a:pt x="10363" y="2164"/>
                </a:lnTo>
                <a:lnTo>
                  <a:pt x="10358" y="2181"/>
                </a:lnTo>
                <a:lnTo>
                  <a:pt x="10355" y="2200"/>
                </a:lnTo>
                <a:lnTo>
                  <a:pt x="10344" y="2284"/>
                </a:lnTo>
                <a:lnTo>
                  <a:pt x="10468" y="2409"/>
                </a:lnTo>
                <a:lnTo>
                  <a:pt x="10475" y="2416"/>
                </a:lnTo>
                <a:lnTo>
                  <a:pt x="10480" y="2426"/>
                </a:lnTo>
                <a:lnTo>
                  <a:pt x="10485" y="2433"/>
                </a:lnTo>
                <a:lnTo>
                  <a:pt x="10488" y="2440"/>
                </a:lnTo>
                <a:lnTo>
                  <a:pt x="10488" y="2448"/>
                </a:lnTo>
                <a:lnTo>
                  <a:pt x="10488" y="2455"/>
                </a:lnTo>
                <a:lnTo>
                  <a:pt x="10485" y="2464"/>
                </a:lnTo>
                <a:lnTo>
                  <a:pt x="10483" y="2471"/>
                </a:lnTo>
                <a:lnTo>
                  <a:pt x="10473" y="2488"/>
                </a:lnTo>
                <a:lnTo>
                  <a:pt x="10461" y="2505"/>
                </a:lnTo>
                <a:lnTo>
                  <a:pt x="10444" y="2524"/>
                </a:lnTo>
                <a:lnTo>
                  <a:pt x="10428" y="2546"/>
                </a:lnTo>
                <a:lnTo>
                  <a:pt x="10423" y="2541"/>
                </a:lnTo>
                <a:lnTo>
                  <a:pt x="10415" y="2536"/>
                </a:lnTo>
                <a:lnTo>
                  <a:pt x="10408" y="2531"/>
                </a:lnTo>
                <a:lnTo>
                  <a:pt x="10401" y="2529"/>
                </a:lnTo>
                <a:lnTo>
                  <a:pt x="10391" y="2527"/>
                </a:lnTo>
                <a:lnTo>
                  <a:pt x="10382" y="2524"/>
                </a:lnTo>
                <a:lnTo>
                  <a:pt x="10375" y="2522"/>
                </a:lnTo>
                <a:lnTo>
                  <a:pt x="10365" y="2520"/>
                </a:lnTo>
                <a:lnTo>
                  <a:pt x="10387" y="2500"/>
                </a:lnTo>
                <a:lnTo>
                  <a:pt x="10404" y="2483"/>
                </a:lnTo>
                <a:lnTo>
                  <a:pt x="10415" y="2471"/>
                </a:lnTo>
                <a:lnTo>
                  <a:pt x="10423" y="2462"/>
                </a:lnTo>
                <a:lnTo>
                  <a:pt x="10425" y="2460"/>
                </a:lnTo>
                <a:lnTo>
                  <a:pt x="10425" y="2455"/>
                </a:lnTo>
                <a:lnTo>
                  <a:pt x="10425" y="2452"/>
                </a:lnTo>
                <a:lnTo>
                  <a:pt x="10425" y="2448"/>
                </a:lnTo>
                <a:lnTo>
                  <a:pt x="10425" y="2445"/>
                </a:lnTo>
                <a:lnTo>
                  <a:pt x="10423" y="2440"/>
                </a:lnTo>
                <a:lnTo>
                  <a:pt x="10420" y="2438"/>
                </a:lnTo>
                <a:lnTo>
                  <a:pt x="10415" y="2433"/>
                </a:lnTo>
                <a:lnTo>
                  <a:pt x="10331" y="2349"/>
                </a:lnTo>
                <a:lnTo>
                  <a:pt x="10327" y="2356"/>
                </a:lnTo>
                <a:lnTo>
                  <a:pt x="10317" y="2411"/>
                </a:lnTo>
                <a:lnTo>
                  <a:pt x="10305" y="2460"/>
                </a:lnTo>
                <a:lnTo>
                  <a:pt x="10300" y="2479"/>
                </a:lnTo>
                <a:lnTo>
                  <a:pt x="10295" y="2498"/>
                </a:lnTo>
                <a:lnTo>
                  <a:pt x="10291" y="2515"/>
                </a:lnTo>
                <a:lnTo>
                  <a:pt x="10286" y="2531"/>
                </a:lnTo>
                <a:lnTo>
                  <a:pt x="10262" y="2587"/>
                </a:lnTo>
                <a:lnTo>
                  <a:pt x="10235" y="2649"/>
                </a:lnTo>
                <a:lnTo>
                  <a:pt x="10221" y="2680"/>
                </a:lnTo>
                <a:lnTo>
                  <a:pt x="10204" y="2714"/>
                </a:lnTo>
                <a:lnTo>
                  <a:pt x="10185" y="2752"/>
                </a:lnTo>
                <a:lnTo>
                  <a:pt x="10166" y="2791"/>
                </a:lnTo>
                <a:lnTo>
                  <a:pt x="10159" y="2788"/>
                </a:lnTo>
                <a:lnTo>
                  <a:pt x="10149" y="2786"/>
                </a:lnTo>
                <a:lnTo>
                  <a:pt x="10142" y="2783"/>
                </a:lnTo>
                <a:lnTo>
                  <a:pt x="10135" y="2783"/>
                </a:lnTo>
                <a:lnTo>
                  <a:pt x="10125" y="2783"/>
                </a:lnTo>
                <a:lnTo>
                  <a:pt x="10118" y="2783"/>
                </a:lnTo>
                <a:lnTo>
                  <a:pt x="10108" y="2786"/>
                </a:lnTo>
                <a:lnTo>
                  <a:pt x="10099" y="2788"/>
                </a:lnTo>
                <a:lnTo>
                  <a:pt x="10120" y="2757"/>
                </a:lnTo>
                <a:lnTo>
                  <a:pt x="10142" y="2723"/>
                </a:lnTo>
                <a:lnTo>
                  <a:pt x="10161" y="2690"/>
                </a:lnTo>
                <a:lnTo>
                  <a:pt x="10180" y="2654"/>
                </a:lnTo>
                <a:lnTo>
                  <a:pt x="10200" y="2618"/>
                </a:lnTo>
                <a:lnTo>
                  <a:pt x="10214" y="2584"/>
                </a:lnTo>
                <a:lnTo>
                  <a:pt x="10226" y="2555"/>
                </a:lnTo>
                <a:lnTo>
                  <a:pt x="10235" y="2527"/>
                </a:lnTo>
                <a:lnTo>
                  <a:pt x="10245" y="2498"/>
                </a:lnTo>
                <a:lnTo>
                  <a:pt x="10252" y="2471"/>
                </a:lnTo>
                <a:lnTo>
                  <a:pt x="10260" y="2445"/>
                </a:lnTo>
                <a:lnTo>
                  <a:pt x="10267" y="2419"/>
                </a:lnTo>
                <a:lnTo>
                  <a:pt x="10075" y="2611"/>
                </a:lnTo>
                <a:lnTo>
                  <a:pt x="10044" y="2642"/>
                </a:lnTo>
                <a:lnTo>
                  <a:pt x="10012" y="2678"/>
                </a:lnTo>
                <a:lnTo>
                  <a:pt x="9976" y="2642"/>
                </a:lnTo>
                <a:lnTo>
                  <a:pt x="10017" y="2601"/>
                </a:lnTo>
                <a:lnTo>
                  <a:pt x="10058" y="2563"/>
                </a:lnTo>
                <a:lnTo>
                  <a:pt x="9924" y="2431"/>
                </a:lnTo>
                <a:lnTo>
                  <a:pt x="9890" y="2397"/>
                </a:lnTo>
                <a:lnTo>
                  <a:pt x="9851" y="2363"/>
                </a:lnTo>
                <a:lnTo>
                  <a:pt x="9931" y="2284"/>
                </a:lnTo>
                <a:lnTo>
                  <a:pt x="9911" y="2248"/>
                </a:lnTo>
                <a:lnTo>
                  <a:pt x="9902" y="2236"/>
                </a:lnTo>
                <a:lnTo>
                  <a:pt x="9895" y="2224"/>
                </a:lnTo>
                <a:lnTo>
                  <a:pt x="9957" y="2181"/>
                </a:lnTo>
                <a:lnTo>
                  <a:pt x="9960" y="2198"/>
                </a:lnTo>
                <a:lnTo>
                  <a:pt x="9962" y="2215"/>
                </a:lnTo>
                <a:lnTo>
                  <a:pt x="9967" y="2229"/>
                </a:lnTo>
                <a:lnTo>
                  <a:pt x="9971" y="2243"/>
                </a:lnTo>
                <a:lnTo>
                  <a:pt x="10140" y="2075"/>
                </a:lnTo>
                <a:lnTo>
                  <a:pt x="10173" y="2114"/>
                </a:lnTo>
                <a:lnTo>
                  <a:pt x="10207" y="2148"/>
                </a:lnTo>
                <a:lnTo>
                  <a:pt x="10303" y="2243"/>
                </a:lnTo>
                <a:lnTo>
                  <a:pt x="10305" y="2212"/>
                </a:lnTo>
                <a:lnTo>
                  <a:pt x="10308" y="2198"/>
                </a:lnTo>
                <a:lnTo>
                  <a:pt x="10308" y="2183"/>
                </a:lnTo>
                <a:lnTo>
                  <a:pt x="10308" y="2171"/>
                </a:lnTo>
                <a:lnTo>
                  <a:pt x="10305" y="2162"/>
                </a:lnTo>
                <a:lnTo>
                  <a:pt x="10305" y="2152"/>
                </a:lnTo>
                <a:lnTo>
                  <a:pt x="10303" y="2145"/>
                </a:lnTo>
                <a:lnTo>
                  <a:pt x="10377" y="2135"/>
                </a:lnTo>
                <a:close/>
                <a:moveTo>
                  <a:pt x="10168" y="2186"/>
                </a:moveTo>
                <a:lnTo>
                  <a:pt x="10125" y="2143"/>
                </a:lnTo>
                <a:lnTo>
                  <a:pt x="9921" y="2347"/>
                </a:lnTo>
                <a:lnTo>
                  <a:pt x="9964" y="2390"/>
                </a:lnTo>
                <a:lnTo>
                  <a:pt x="10168" y="2186"/>
                </a:lnTo>
                <a:close/>
                <a:moveTo>
                  <a:pt x="10238" y="2255"/>
                </a:moveTo>
                <a:lnTo>
                  <a:pt x="10197" y="2215"/>
                </a:lnTo>
                <a:lnTo>
                  <a:pt x="9993" y="2419"/>
                </a:lnTo>
                <a:lnTo>
                  <a:pt x="10034" y="2460"/>
                </a:lnTo>
                <a:lnTo>
                  <a:pt x="10238" y="2255"/>
                </a:lnTo>
                <a:close/>
                <a:moveTo>
                  <a:pt x="10281" y="2340"/>
                </a:moveTo>
                <a:lnTo>
                  <a:pt x="10291" y="2306"/>
                </a:lnTo>
                <a:lnTo>
                  <a:pt x="10267" y="2284"/>
                </a:lnTo>
                <a:lnTo>
                  <a:pt x="10063" y="2488"/>
                </a:lnTo>
                <a:lnTo>
                  <a:pt x="10096" y="2524"/>
                </a:lnTo>
                <a:lnTo>
                  <a:pt x="10281" y="2340"/>
                </a:lnTo>
              </a:path>
              <a:path w="12240" h="12969">
                <a:moveTo>
                  <a:pt x="10862" y="1694"/>
                </a:moveTo>
                <a:lnTo>
                  <a:pt x="10874" y="1708"/>
                </a:lnTo>
                <a:lnTo>
                  <a:pt x="10888" y="1723"/>
                </a:lnTo>
                <a:lnTo>
                  <a:pt x="10903" y="1740"/>
                </a:lnTo>
                <a:lnTo>
                  <a:pt x="10922" y="1759"/>
                </a:lnTo>
                <a:lnTo>
                  <a:pt x="10999" y="1833"/>
                </a:lnTo>
                <a:lnTo>
                  <a:pt x="11015" y="1852"/>
                </a:lnTo>
                <a:lnTo>
                  <a:pt x="11032" y="1867"/>
                </a:lnTo>
                <a:lnTo>
                  <a:pt x="11047" y="1879"/>
                </a:lnTo>
                <a:lnTo>
                  <a:pt x="11059" y="1891"/>
                </a:lnTo>
                <a:lnTo>
                  <a:pt x="11018" y="1929"/>
                </a:lnTo>
                <a:lnTo>
                  <a:pt x="10989" y="1903"/>
                </a:lnTo>
                <a:lnTo>
                  <a:pt x="10845" y="2047"/>
                </a:lnTo>
                <a:lnTo>
                  <a:pt x="10881" y="2083"/>
                </a:lnTo>
                <a:lnTo>
                  <a:pt x="10840" y="2121"/>
                </a:lnTo>
                <a:lnTo>
                  <a:pt x="10828" y="2109"/>
                </a:lnTo>
                <a:lnTo>
                  <a:pt x="10814" y="2092"/>
                </a:lnTo>
                <a:lnTo>
                  <a:pt x="10797" y="2075"/>
                </a:lnTo>
                <a:lnTo>
                  <a:pt x="10778" y="2054"/>
                </a:lnTo>
                <a:lnTo>
                  <a:pt x="10701" y="1980"/>
                </a:lnTo>
                <a:lnTo>
                  <a:pt x="10682" y="1960"/>
                </a:lnTo>
                <a:lnTo>
                  <a:pt x="10665" y="1943"/>
                </a:lnTo>
                <a:lnTo>
                  <a:pt x="10651" y="1929"/>
                </a:lnTo>
                <a:lnTo>
                  <a:pt x="10639" y="1920"/>
                </a:lnTo>
                <a:lnTo>
                  <a:pt x="10862" y="1694"/>
                </a:lnTo>
                <a:close/>
                <a:moveTo>
                  <a:pt x="10612" y="2258"/>
                </a:moveTo>
                <a:lnTo>
                  <a:pt x="10634" y="2239"/>
                </a:lnTo>
                <a:lnTo>
                  <a:pt x="10648" y="2224"/>
                </a:lnTo>
                <a:lnTo>
                  <a:pt x="10655" y="2217"/>
                </a:lnTo>
                <a:lnTo>
                  <a:pt x="10660" y="2212"/>
                </a:lnTo>
                <a:lnTo>
                  <a:pt x="10663" y="2208"/>
                </a:lnTo>
                <a:lnTo>
                  <a:pt x="10665" y="2205"/>
                </a:lnTo>
                <a:lnTo>
                  <a:pt x="10665" y="2200"/>
                </a:lnTo>
                <a:lnTo>
                  <a:pt x="10665" y="2198"/>
                </a:lnTo>
                <a:lnTo>
                  <a:pt x="10665" y="2191"/>
                </a:lnTo>
                <a:lnTo>
                  <a:pt x="10660" y="2186"/>
                </a:lnTo>
                <a:lnTo>
                  <a:pt x="10655" y="2179"/>
                </a:lnTo>
                <a:lnTo>
                  <a:pt x="10555" y="2080"/>
                </a:lnTo>
                <a:lnTo>
                  <a:pt x="10545" y="2102"/>
                </a:lnTo>
                <a:lnTo>
                  <a:pt x="10538" y="2116"/>
                </a:lnTo>
                <a:lnTo>
                  <a:pt x="10531" y="2138"/>
                </a:lnTo>
                <a:lnTo>
                  <a:pt x="10521" y="2171"/>
                </a:lnTo>
                <a:lnTo>
                  <a:pt x="10509" y="2167"/>
                </a:lnTo>
                <a:lnTo>
                  <a:pt x="10495" y="2162"/>
                </a:lnTo>
                <a:lnTo>
                  <a:pt x="10480" y="2157"/>
                </a:lnTo>
                <a:lnTo>
                  <a:pt x="10464" y="2155"/>
                </a:lnTo>
                <a:lnTo>
                  <a:pt x="10485" y="2119"/>
                </a:lnTo>
                <a:lnTo>
                  <a:pt x="10492" y="2107"/>
                </a:lnTo>
                <a:lnTo>
                  <a:pt x="10500" y="2095"/>
                </a:lnTo>
                <a:lnTo>
                  <a:pt x="10509" y="2071"/>
                </a:lnTo>
                <a:lnTo>
                  <a:pt x="10524" y="2047"/>
                </a:lnTo>
                <a:lnTo>
                  <a:pt x="10440" y="1965"/>
                </a:lnTo>
                <a:lnTo>
                  <a:pt x="10425" y="1977"/>
                </a:lnTo>
                <a:lnTo>
                  <a:pt x="10401" y="2003"/>
                </a:lnTo>
                <a:lnTo>
                  <a:pt x="10377" y="2032"/>
                </a:lnTo>
                <a:lnTo>
                  <a:pt x="10344" y="1999"/>
                </a:lnTo>
                <a:lnTo>
                  <a:pt x="10370" y="1975"/>
                </a:lnTo>
                <a:lnTo>
                  <a:pt x="10399" y="1948"/>
                </a:lnTo>
                <a:lnTo>
                  <a:pt x="10411" y="1936"/>
                </a:lnTo>
                <a:lnTo>
                  <a:pt x="10358" y="1881"/>
                </a:lnTo>
                <a:lnTo>
                  <a:pt x="10334" y="1857"/>
                </a:lnTo>
                <a:lnTo>
                  <a:pt x="10308" y="1835"/>
                </a:lnTo>
                <a:lnTo>
                  <a:pt x="10351" y="1795"/>
                </a:lnTo>
                <a:lnTo>
                  <a:pt x="10360" y="1804"/>
                </a:lnTo>
                <a:lnTo>
                  <a:pt x="10370" y="1816"/>
                </a:lnTo>
                <a:lnTo>
                  <a:pt x="10382" y="1831"/>
                </a:lnTo>
                <a:lnTo>
                  <a:pt x="10396" y="1845"/>
                </a:lnTo>
                <a:lnTo>
                  <a:pt x="10449" y="1898"/>
                </a:lnTo>
                <a:lnTo>
                  <a:pt x="10475" y="1871"/>
                </a:lnTo>
                <a:lnTo>
                  <a:pt x="10502" y="1843"/>
                </a:lnTo>
                <a:lnTo>
                  <a:pt x="10533" y="1874"/>
                </a:lnTo>
                <a:lnTo>
                  <a:pt x="10504" y="1900"/>
                </a:lnTo>
                <a:lnTo>
                  <a:pt x="10478" y="1927"/>
                </a:lnTo>
                <a:lnTo>
                  <a:pt x="10548" y="1996"/>
                </a:lnTo>
                <a:lnTo>
                  <a:pt x="10555" y="1984"/>
                </a:lnTo>
                <a:lnTo>
                  <a:pt x="10562" y="1968"/>
                </a:lnTo>
                <a:lnTo>
                  <a:pt x="10579" y="1929"/>
                </a:lnTo>
                <a:lnTo>
                  <a:pt x="10588" y="1939"/>
                </a:lnTo>
                <a:lnTo>
                  <a:pt x="10595" y="1948"/>
                </a:lnTo>
                <a:lnTo>
                  <a:pt x="10605" y="1955"/>
                </a:lnTo>
                <a:lnTo>
                  <a:pt x="10612" y="1963"/>
                </a:lnTo>
                <a:lnTo>
                  <a:pt x="10595" y="1994"/>
                </a:lnTo>
                <a:lnTo>
                  <a:pt x="10588" y="2013"/>
                </a:lnTo>
                <a:lnTo>
                  <a:pt x="10581" y="2030"/>
                </a:lnTo>
                <a:lnTo>
                  <a:pt x="10706" y="2155"/>
                </a:lnTo>
                <a:lnTo>
                  <a:pt x="10711" y="2160"/>
                </a:lnTo>
                <a:lnTo>
                  <a:pt x="10713" y="2167"/>
                </a:lnTo>
                <a:lnTo>
                  <a:pt x="10718" y="2171"/>
                </a:lnTo>
                <a:lnTo>
                  <a:pt x="10720" y="2176"/>
                </a:lnTo>
                <a:lnTo>
                  <a:pt x="10723" y="2183"/>
                </a:lnTo>
                <a:lnTo>
                  <a:pt x="10723" y="2188"/>
                </a:lnTo>
                <a:lnTo>
                  <a:pt x="10723" y="2193"/>
                </a:lnTo>
                <a:lnTo>
                  <a:pt x="10723" y="2200"/>
                </a:lnTo>
                <a:lnTo>
                  <a:pt x="10723" y="2205"/>
                </a:lnTo>
                <a:lnTo>
                  <a:pt x="10718" y="2212"/>
                </a:lnTo>
                <a:lnTo>
                  <a:pt x="10713" y="2222"/>
                </a:lnTo>
                <a:lnTo>
                  <a:pt x="10708" y="2231"/>
                </a:lnTo>
                <a:lnTo>
                  <a:pt x="10699" y="2243"/>
                </a:lnTo>
                <a:lnTo>
                  <a:pt x="10689" y="2255"/>
                </a:lnTo>
                <a:lnTo>
                  <a:pt x="10677" y="2270"/>
                </a:lnTo>
                <a:lnTo>
                  <a:pt x="10665" y="2284"/>
                </a:lnTo>
                <a:lnTo>
                  <a:pt x="10653" y="2277"/>
                </a:lnTo>
                <a:lnTo>
                  <a:pt x="10639" y="2270"/>
                </a:lnTo>
                <a:lnTo>
                  <a:pt x="10627" y="2265"/>
                </a:lnTo>
                <a:lnTo>
                  <a:pt x="10612" y="2258"/>
                </a:lnTo>
                <a:close/>
                <a:moveTo>
                  <a:pt x="10480" y="1677"/>
                </a:moveTo>
                <a:lnTo>
                  <a:pt x="10492" y="1691"/>
                </a:lnTo>
                <a:lnTo>
                  <a:pt x="10507" y="1708"/>
                </a:lnTo>
                <a:lnTo>
                  <a:pt x="10524" y="1725"/>
                </a:lnTo>
                <a:lnTo>
                  <a:pt x="10543" y="1744"/>
                </a:lnTo>
                <a:lnTo>
                  <a:pt x="10567" y="1708"/>
                </a:lnTo>
                <a:lnTo>
                  <a:pt x="10588" y="1677"/>
                </a:lnTo>
                <a:lnTo>
                  <a:pt x="10605" y="1651"/>
                </a:lnTo>
                <a:lnTo>
                  <a:pt x="10617" y="1627"/>
                </a:lnTo>
                <a:lnTo>
                  <a:pt x="10629" y="1608"/>
                </a:lnTo>
                <a:lnTo>
                  <a:pt x="10636" y="1586"/>
                </a:lnTo>
                <a:lnTo>
                  <a:pt x="10646" y="1567"/>
                </a:lnTo>
                <a:lnTo>
                  <a:pt x="10653" y="1548"/>
                </a:lnTo>
                <a:lnTo>
                  <a:pt x="10660" y="1550"/>
                </a:lnTo>
                <a:lnTo>
                  <a:pt x="10665" y="1552"/>
                </a:lnTo>
                <a:lnTo>
                  <a:pt x="10682" y="1555"/>
                </a:lnTo>
                <a:lnTo>
                  <a:pt x="10696" y="1555"/>
                </a:lnTo>
                <a:lnTo>
                  <a:pt x="10715" y="1555"/>
                </a:lnTo>
                <a:lnTo>
                  <a:pt x="10694" y="1586"/>
                </a:lnTo>
                <a:lnTo>
                  <a:pt x="10660" y="1636"/>
                </a:lnTo>
                <a:lnTo>
                  <a:pt x="10617" y="1703"/>
                </a:lnTo>
                <a:lnTo>
                  <a:pt x="10571" y="1773"/>
                </a:lnTo>
                <a:lnTo>
                  <a:pt x="10610" y="1812"/>
                </a:lnTo>
                <a:lnTo>
                  <a:pt x="10612" y="1814"/>
                </a:lnTo>
                <a:lnTo>
                  <a:pt x="10615" y="1816"/>
                </a:lnTo>
                <a:lnTo>
                  <a:pt x="10620" y="1819"/>
                </a:lnTo>
                <a:lnTo>
                  <a:pt x="10624" y="1819"/>
                </a:lnTo>
                <a:lnTo>
                  <a:pt x="10629" y="1819"/>
                </a:lnTo>
                <a:lnTo>
                  <a:pt x="10636" y="1816"/>
                </a:lnTo>
                <a:lnTo>
                  <a:pt x="10644" y="1811"/>
                </a:lnTo>
                <a:lnTo>
                  <a:pt x="10651" y="1804"/>
                </a:lnTo>
                <a:lnTo>
                  <a:pt x="10660" y="1797"/>
                </a:lnTo>
                <a:lnTo>
                  <a:pt x="10756" y="1701"/>
                </a:lnTo>
                <a:lnTo>
                  <a:pt x="10764" y="1694"/>
                </a:lnTo>
                <a:lnTo>
                  <a:pt x="10771" y="1687"/>
                </a:lnTo>
                <a:lnTo>
                  <a:pt x="10775" y="1680"/>
                </a:lnTo>
                <a:lnTo>
                  <a:pt x="10778" y="1672"/>
                </a:lnTo>
                <a:lnTo>
                  <a:pt x="10780" y="1668"/>
                </a:lnTo>
                <a:lnTo>
                  <a:pt x="10783" y="1663"/>
                </a:lnTo>
                <a:lnTo>
                  <a:pt x="10783" y="1658"/>
                </a:lnTo>
                <a:lnTo>
                  <a:pt x="10783" y="1653"/>
                </a:lnTo>
                <a:lnTo>
                  <a:pt x="10778" y="1641"/>
                </a:lnTo>
                <a:lnTo>
                  <a:pt x="10773" y="1629"/>
                </a:lnTo>
                <a:lnTo>
                  <a:pt x="10768" y="1617"/>
                </a:lnTo>
                <a:lnTo>
                  <a:pt x="10759" y="1603"/>
                </a:lnTo>
                <a:lnTo>
                  <a:pt x="10773" y="1600"/>
                </a:lnTo>
                <a:lnTo>
                  <a:pt x="10790" y="1598"/>
                </a:lnTo>
                <a:lnTo>
                  <a:pt x="10804" y="1591"/>
                </a:lnTo>
                <a:lnTo>
                  <a:pt x="10819" y="1583"/>
                </a:lnTo>
                <a:lnTo>
                  <a:pt x="10831" y="1610"/>
                </a:lnTo>
                <a:lnTo>
                  <a:pt x="10835" y="1631"/>
                </a:lnTo>
                <a:lnTo>
                  <a:pt x="10838" y="1641"/>
                </a:lnTo>
                <a:lnTo>
                  <a:pt x="10840" y="1648"/>
                </a:lnTo>
                <a:lnTo>
                  <a:pt x="10840" y="1655"/>
                </a:lnTo>
                <a:lnTo>
                  <a:pt x="10840" y="1660"/>
                </a:lnTo>
                <a:lnTo>
                  <a:pt x="10835" y="1668"/>
                </a:lnTo>
                <a:lnTo>
                  <a:pt x="10831" y="1677"/>
                </a:lnTo>
                <a:lnTo>
                  <a:pt x="10824" y="1689"/>
                </a:lnTo>
                <a:lnTo>
                  <a:pt x="10814" y="1701"/>
                </a:lnTo>
                <a:lnTo>
                  <a:pt x="10660" y="1855"/>
                </a:lnTo>
                <a:lnTo>
                  <a:pt x="10655" y="1860"/>
                </a:lnTo>
                <a:lnTo>
                  <a:pt x="10648" y="1864"/>
                </a:lnTo>
                <a:lnTo>
                  <a:pt x="10644" y="1869"/>
                </a:lnTo>
                <a:lnTo>
                  <a:pt x="10636" y="1871"/>
                </a:lnTo>
                <a:lnTo>
                  <a:pt x="10631" y="1874"/>
                </a:lnTo>
                <a:lnTo>
                  <a:pt x="10627" y="1874"/>
                </a:lnTo>
                <a:lnTo>
                  <a:pt x="10622" y="1876"/>
                </a:lnTo>
                <a:lnTo>
                  <a:pt x="10615" y="1876"/>
                </a:lnTo>
                <a:lnTo>
                  <a:pt x="10608" y="1874"/>
                </a:lnTo>
                <a:lnTo>
                  <a:pt x="10598" y="1871"/>
                </a:lnTo>
                <a:lnTo>
                  <a:pt x="10591" y="1867"/>
                </a:lnTo>
                <a:lnTo>
                  <a:pt x="10586" y="1864"/>
                </a:lnTo>
                <a:lnTo>
                  <a:pt x="10504" y="1783"/>
                </a:lnTo>
                <a:lnTo>
                  <a:pt x="10483" y="1761"/>
                </a:lnTo>
                <a:lnTo>
                  <a:pt x="10466" y="1744"/>
                </a:lnTo>
                <a:lnTo>
                  <a:pt x="10449" y="1730"/>
                </a:lnTo>
                <a:lnTo>
                  <a:pt x="10440" y="1720"/>
                </a:lnTo>
                <a:lnTo>
                  <a:pt x="10480" y="1677"/>
                </a:lnTo>
                <a:close/>
                <a:moveTo>
                  <a:pt x="10963" y="1874"/>
                </a:moveTo>
                <a:lnTo>
                  <a:pt x="10920" y="1831"/>
                </a:lnTo>
                <a:lnTo>
                  <a:pt x="10773" y="1975"/>
                </a:lnTo>
                <a:lnTo>
                  <a:pt x="10816" y="2018"/>
                </a:lnTo>
                <a:lnTo>
                  <a:pt x="10963" y="1874"/>
                </a:lnTo>
                <a:close/>
                <a:moveTo>
                  <a:pt x="10893" y="1804"/>
                </a:moveTo>
                <a:lnTo>
                  <a:pt x="10852" y="1763"/>
                </a:lnTo>
                <a:lnTo>
                  <a:pt x="10706" y="1908"/>
                </a:lnTo>
                <a:lnTo>
                  <a:pt x="10747" y="1948"/>
                </a:lnTo>
                <a:lnTo>
                  <a:pt x="10893" y="1804"/>
                </a:lnTo>
              </a:path>
              <a:path w="12240" h="12969">
                <a:moveTo>
                  <a:pt x="11126" y="1020"/>
                </a:moveTo>
                <a:lnTo>
                  <a:pt x="11135" y="1031"/>
                </a:lnTo>
                <a:lnTo>
                  <a:pt x="11148" y="1044"/>
                </a:lnTo>
                <a:lnTo>
                  <a:pt x="11162" y="1058"/>
                </a:lnTo>
                <a:lnTo>
                  <a:pt x="11179" y="1075"/>
                </a:lnTo>
                <a:lnTo>
                  <a:pt x="11195" y="1091"/>
                </a:lnTo>
                <a:lnTo>
                  <a:pt x="11210" y="1106"/>
                </a:lnTo>
                <a:lnTo>
                  <a:pt x="11224" y="1120"/>
                </a:lnTo>
                <a:lnTo>
                  <a:pt x="11239" y="1130"/>
                </a:lnTo>
                <a:lnTo>
                  <a:pt x="10958" y="1411"/>
                </a:lnTo>
                <a:lnTo>
                  <a:pt x="10982" y="1437"/>
                </a:lnTo>
                <a:lnTo>
                  <a:pt x="10984" y="1440"/>
                </a:lnTo>
                <a:lnTo>
                  <a:pt x="10989" y="1442"/>
                </a:lnTo>
                <a:lnTo>
                  <a:pt x="10991" y="1444"/>
                </a:lnTo>
                <a:lnTo>
                  <a:pt x="10996" y="1444"/>
                </a:lnTo>
                <a:lnTo>
                  <a:pt x="11001" y="1447"/>
                </a:lnTo>
                <a:lnTo>
                  <a:pt x="11011" y="1447"/>
                </a:lnTo>
                <a:lnTo>
                  <a:pt x="11018" y="1444"/>
                </a:lnTo>
                <a:lnTo>
                  <a:pt x="11025" y="1440"/>
                </a:lnTo>
                <a:lnTo>
                  <a:pt x="11035" y="1432"/>
                </a:lnTo>
                <a:lnTo>
                  <a:pt x="11042" y="1425"/>
                </a:lnTo>
                <a:lnTo>
                  <a:pt x="11255" y="1211"/>
                </a:lnTo>
                <a:lnTo>
                  <a:pt x="11270" y="1200"/>
                </a:lnTo>
                <a:lnTo>
                  <a:pt x="11275" y="1192"/>
                </a:lnTo>
                <a:lnTo>
                  <a:pt x="11280" y="1185"/>
                </a:lnTo>
                <a:lnTo>
                  <a:pt x="11282" y="1180"/>
                </a:lnTo>
                <a:lnTo>
                  <a:pt x="11284" y="1175"/>
                </a:lnTo>
                <a:lnTo>
                  <a:pt x="11287" y="1171"/>
                </a:lnTo>
                <a:lnTo>
                  <a:pt x="11287" y="1166"/>
                </a:lnTo>
                <a:lnTo>
                  <a:pt x="11287" y="1161"/>
                </a:lnTo>
                <a:lnTo>
                  <a:pt x="11287" y="1156"/>
                </a:lnTo>
                <a:lnTo>
                  <a:pt x="11284" y="1151"/>
                </a:lnTo>
                <a:lnTo>
                  <a:pt x="11282" y="1147"/>
                </a:lnTo>
                <a:lnTo>
                  <a:pt x="11277" y="1140"/>
                </a:lnTo>
                <a:lnTo>
                  <a:pt x="11272" y="1132"/>
                </a:lnTo>
                <a:lnTo>
                  <a:pt x="11265" y="1125"/>
                </a:lnTo>
                <a:lnTo>
                  <a:pt x="11258" y="1115"/>
                </a:lnTo>
                <a:lnTo>
                  <a:pt x="11277" y="1113"/>
                </a:lnTo>
                <a:lnTo>
                  <a:pt x="11294" y="1108"/>
                </a:lnTo>
                <a:lnTo>
                  <a:pt x="11311" y="1101"/>
                </a:lnTo>
                <a:lnTo>
                  <a:pt x="11325" y="1091"/>
                </a:lnTo>
                <a:lnTo>
                  <a:pt x="11337" y="1118"/>
                </a:lnTo>
                <a:lnTo>
                  <a:pt x="11342" y="1140"/>
                </a:lnTo>
                <a:lnTo>
                  <a:pt x="11344" y="1149"/>
                </a:lnTo>
                <a:lnTo>
                  <a:pt x="11347" y="1156"/>
                </a:lnTo>
                <a:lnTo>
                  <a:pt x="11347" y="1163"/>
                </a:lnTo>
                <a:lnTo>
                  <a:pt x="11347" y="1168"/>
                </a:lnTo>
                <a:lnTo>
                  <a:pt x="11344" y="1173"/>
                </a:lnTo>
                <a:lnTo>
                  <a:pt x="11344" y="1178"/>
                </a:lnTo>
                <a:lnTo>
                  <a:pt x="11340" y="1183"/>
                </a:lnTo>
                <a:lnTo>
                  <a:pt x="11337" y="1188"/>
                </a:lnTo>
                <a:lnTo>
                  <a:pt x="11332" y="1195"/>
                </a:lnTo>
                <a:lnTo>
                  <a:pt x="11328" y="1202"/>
                </a:lnTo>
                <a:lnTo>
                  <a:pt x="11313" y="1214"/>
                </a:lnTo>
                <a:lnTo>
                  <a:pt x="11044" y="1485"/>
                </a:lnTo>
                <a:lnTo>
                  <a:pt x="11037" y="1490"/>
                </a:lnTo>
                <a:lnTo>
                  <a:pt x="11032" y="1495"/>
                </a:lnTo>
                <a:lnTo>
                  <a:pt x="11025" y="1500"/>
                </a:lnTo>
                <a:lnTo>
                  <a:pt x="11020" y="1502"/>
                </a:lnTo>
                <a:lnTo>
                  <a:pt x="11015" y="1504"/>
                </a:lnTo>
                <a:lnTo>
                  <a:pt x="11008" y="1507"/>
                </a:lnTo>
                <a:lnTo>
                  <a:pt x="11004" y="1509"/>
                </a:lnTo>
                <a:lnTo>
                  <a:pt x="10999" y="1509"/>
                </a:lnTo>
                <a:lnTo>
                  <a:pt x="10994" y="1509"/>
                </a:lnTo>
                <a:lnTo>
                  <a:pt x="10987" y="1509"/>
                </a:lnTo>
                <a:lnTo>
                  <a:pt x="10982" y="1507"/>
                </a:lnTo>
                <a:lnTo>
                  <a:pt x="10977" y="1504"/>
                </a:lnTo>
                <a:lnTo>
                  <a:pt x="10970" y="1502"/>
                </a:lnTo>
                <a:lnTo>
                  <a:pt x="10965" y="1497"/>
                </a:lnTo>
                <a:lnTo>
                  <a:pt x="10960" y="1492"/>
                </a:lnTo>
                <a:lnTo>
                  <a:pt x="10955" y="1488"/>
                </a:lnTo>
                <a:lnTo>
                  <a:pt x="10852" y="1387"/>
                </a:lnTo>
                <a:lnTo>
                  <a:pt x="10840" y="1375"/>
                </a:lnTo>
                <a:lnTo>
                  <a:pt x="10828" y="1365"/>
                </a:lnTo>
                <a:lnTo>
                  <a:pt x="10816" y="1353"/>
                </a:lnTo>
                <a:lnTo>
                  <a:pt x="10802" y="1343"/>
                </a:lnTo>
                <a:lnTo>
                  <a:pt x="11126" y="1020"/>
                </a:lnTo>
                <a:close/>
                <a:moveTo>
                  <a:pt x="11294" y="1334"/>
                </a:moveTo>
                <a:lnTo>
                  <a:pt x="11275" y="1317"/>
                </a:lnTo>
                <a:lnTo>
                  <a:pt x="11251" y="1295"/>
                </a:lnTo>
                <a:lnTo>
                  <a:pt x="11294" y="1252"/>
                </a:lnTo>
                <a:lnTo>
                  <a:pt x="11318" y="1279"/>
                </a:lnTo>
                <a:lnTo>
                  <a:pt x="11335" y="1295"/>
                </a:lnTo>
                <a:lnTo>
                  <a:pt x="11373" y="1255"/>
                </a:lnTo>
                <a:lnTo>
                  <a:pt x="11407" y="1221"/>
                </a:lnTo>
                <a:lnTo>
                  <a:pt x="11443" y="1180"/>
                </a:lnTo>
                <a:lnTo>
                  <a:pt x="11476" y="1214"/>
                </a:lnTo>
                <a:lnTo>
                  <a:pt x="11435" y="1250"/>
                </a:lnTo>
                <a:lnTo>
                  <a:pt x="11402" y="1283"/>
                </a:lnTo>
                <a:lnTo>
                  <a:pt x="11361" y="1322"/>
                </a:lnTo>
                <a:lnTo>
                  <a:pt x="11440" y="1401"/>
                </a:lnTo>
                <a:lnTo>
                  <a:pt x="11448" y="1408"/>
                </a:lnTo>
                <a:lnTo>
                  <a:pt x="11455" y="1418"/>
                </a:lnTo>
                <a:lnTo>
                  <a:pt x="11460" y="1425"/>
                </a:lnTo>
                <a:lnTo>
                  <a:pt x="11462" y="1432"/>
                </a:lnTo>
                <a:lnTo>
                  <a:pt x="11464" y="1442"/>
                </a:lnTo>
                <a:lnTo>
                  <a:pt x="11464" y="1449"/>
                </a:lnTo>
                <a:lnTo>
                  <a:pt x="11464" y="1456"/>
                </a:lnTo>
                <a:lnTo>
                  <a:pt x="11464" y="1463"/>
                </a:lnTo>
                <a:lnTo>
                  <a:pt x="11460" y="1473"/>
                </a:lnTo>
                <a:lnTo>
                  <a:pt x="11457" y="1480"/>
                </a:lnTo>
                <a:lnTo>
                  <a:pt x="11452" y="1492"/>
                </a:lnTo>
                <a:lnTo>
                  <a:pt x="11445" y="1502"/>
                </a:lnTo>
                <a:lnTo>
                  <a:pt x="11431" y="1526"/>
                </a:lnTo>
                <a:lnTo>
                  <a:pt x="11411" y="1555"/>
                </a:lnTo>
                <a:lnTo>
                  <a:pt x="11397" y="1548"/>
                </a:lnTo>
                <a:lnTo>
                  <a:pt x="11383" y="1540"/>
                </a:lnTo>
                <a:lnTo>
                  <a:pt x="11366" y="1535"/>
                </a:lnTo>
                <a:lnTo>
                  <a:pt x="11351" y="1531"/>
                </a:lnTo>
                <a:lnTo>
                  <a:pt x="11373" y="1507"/>
                </a:lnTo>
                <a:lnTo>
                  <a:pt x="11390" y="1488"/>
                </a:lnTo>
                <a:lnTo>
                  <a:pt x="11397" y="1480"/>
                </a:lnTo>
                <a:lnTo>
                  <a:pt x="11402" y="1473"/>
                </a:lnTo>
                <a:lnTo>
                  <a:pt x="11404" y="1468"/>
                </a:lnTo>
                <a:lnTo>
                  <a:pt x="11407" y="1463"/>
                </a:lnTo>
                <a:lnTo>
                  <a:pt x="11407" y="1461"/>
                </a:lnTo>
                <a:lnTo>
                  <a:pt x="11407" y="1456"/>
                </a:lnTo>
                <a:lnTo>
                  <a:pt x="11407" y="1454"/>
                </a:lnTo>
                <a:lnTo>
                  <a:pt x="11404" y="1449"/>
                </a:lnTo>
                <a:lnTo>
                  <a:pt x="11404" y="1447"/>
                </a:lnTo>
                <a:lnTo>
                  <a:pt x="11402" y="1442"/>
                </a:lnTo>
                <a:lnTo>
                  <a:pt x="11400" y="1440"/>
                </a:lnTo>
                <a:lnTo>
                  <a:pt x="11395" y="1435"/>
                </a:lnTo>
                <a:lnTo>
                  <a:pt x="11323" y="1363"/>
                </a:lnTo>
                <a:lnTo>
                  <a:pt x="11102" y="1583"/>
                </a:lnTo>
                <a:lnTo>
                  <a:pt x="11059" y="1627"/>
                </a:lnTo>
                <a:lnTo>
                  <a:pt x="11018" y="1670"/>
                </a:lnTo>
                <a:lnTo>
                  <a:pt x="10987" y="1639"/>
                </a:lnTo>
                <a:lnTo>
                  <a:pt x="11028" y="1600"/>
                </a:lnTo>
                <a:lnTo>
                  <a:pt x="11071" y="1557"/>
                </a:lnTo>
                <a:lnTo>
                  <a:pt x="11294" y="1334"/>
                </a:lnTo>
                <a:close/>
                <a:moveTo>
                  <a:pt x="11167" y="1140"/>
                </a:moveTo>
                <a:lnTo>
                  <a:pt x="11116" y="1089"/>
                </a:lnTo>
                <a:lnTo>
                  <a:pt x="10876" y="1329"/>
                </a:lnTo>
                <a:lnTo>
                  <a:pt x="10927" y="1382"/>
                </a:lnTo>
                <a:lnTo>
                  <a:pt x="11167" y="1140"/>
                </a:lnTo>
                <a:close/>
                <a:moveTo>
                  <a:pt x="11131" y="1581"/>
                </a:moveTo>
                <a:lnTo>
                  <a:pt x="11162" y="1581"/>
                </a:lnTo>
                <a:lnTo>
                  <a:pt x="11193" y="1583"/>
                </a:lnTo>
                <a:lnTo>
                  <a:pt x="11227" y="1588"/>
                </a:lnTo>
                <a:lnTo>
                  <a:pt x="11263" y="1593"/>
                </a:lnTo>
                <a:lnTo>
                  <a:pt x="11255" y="1624"/>
                </a:lnTo>
                <a:lnTo>
                  <a:pt x="11248" y="1651"/>
                </a:lnTo>
                <a:lnTo>
                  <a:pt x="11220" y="1643"/>
                </a:lnTo>
                <a:lnTo>
                  <a:pt x="11188" y="1639"/>
                </a:lnTo>
                <a:lnTo>
                  <a:pt x="11157" y="1636"/>
                </a:lnTo>
                <a:lnTo>
                  <a:pt x="11124" y="1634"/>
                </a:lnTo>
                <a:lnTo>
                  <a:pt x="11126" y="1620"/>
                </a:lnTo>
                <a:lnTo>
                  <a:pt x="11128" y="1608"/>
                </a:lnTo>
                <a:lnTo>
                  <a:pt x="11131" y="1593"/>
                </a:lnTo>
                <a:lnTo>
                  <a:pt x="11131" y="1581"/>
                </a:lnTo>
              </a:path>
              <a:path w="12240" h="12969">
                <a:moveTo>
                  <a:pt x="11342" y="964"/>
                </a:moveTo>
                <a:lnTo>
                  <a:pt x="11359" y="950"/>
                </a:lnTo>
                <a:lnTo>
                  <a:pt x="11378" y="933"/>
                </a:lnTo>
                <a:lnTo>
                  <a:pt x="11414" y="897"/>
                </a:lnTo>
                <a:lnTo>
                  <a:pt x="11709" y="602"/>
                </a:lnTo>
                <a:lnTo>
                  <a:pt x="11733" y="578"/>
                </a:lnTo>
                <a:lnTo>
                  <a:pt x="11752" y="556"/>
                </a:lnTo>
                <a:lnTo>
                  <a:pt x="11771" y="540"/>
                </a:lnTo>
                <a:lnTo>
                  <a:pt x="11786" y="523"/>
                </a:lnTo>
                <a:lnTo>
                  <a:pt x="11822" y="556"/>
                </a:lnTo>
                <a:lnTo>
                  <a:pt x="11808" y="571"/>
                </a:lnTo>
                <a:lnTo>
                  <a:pt x="11788" y="587"/>
                </a:lnTo>
                <a:lnTo>
                  <a:pt x="11769" y="607"/>
                </a:lnTo>
                <a:lnTo>
                  <a:pt x="11748" y="628"/>
                </a:lnTo>
                <a:lnTo>
                  <a:pt x="11544" y="832"/>
                </a:lnTo>
                <a:lnTo>
                  <a:pt x="11570" y="861"/>
                </a:lnTo>
                <a:lnTo>
                  <a:pt x="11613" y="904"/>
                </a:lnTo>
                <a:lnTo>
                  <a:pt x="11836" y="684"/>
                </a:lnTo>
                <a:lnTo>
                  <a:pt x="11846" y="698"/>
                </a:lnTo>
                <a:lnTo>
                  <a:pt x="11860" y="715"/>
                </a:lnTo>
                <a:lnTo>
                  <a:pt x="11894" y="758"/>
                </a:lnTo>
                <a:lnTo>
                  <a:pt x="11980" y="868"/>
                </a:lnTo>
                <a:lnTo>
                  <a:pt x="11988" y="878"/>
                </a:lnTo>
                <a:lnTo>
                  <a:pt x="11992" y="885"/>
                </a:lnTo>
                <a:lnTo>
                  <a:pt x="11995" y="895"/>
                </a:lnTo>
                <a:lnTo>
                  <a:pt x="11997" y="904"/>
                </a:lnTo>
                <a:lnTo>
                  <a:pt x="11997" y="914"/>
                </a:lnTo>
                <a:lnTo>
                  <a:pt x="11997" y="924"/>
                </a:lnTo>
                <a:lnTo>
                  <a:pt x="11992" y="933"/>
                </a:lnTo>
                <a:lnTo>
                  <a:pt x="11990" y="943"/>
                </a:lnTo>
                <a:lnTo>
                  <a:pt x="11983" y="955"/>
                </a:lnTo>
                <a:lnTo>
                  <a:pt x="11978" y="964"/>
                </a:lnTo>
                <a:lnTo>
                  <a:pt x="11971" y="976"/>
                </a:lnTo>
                <a:lnTo>
                  <a:pt x="11961" y="988"/>
                </a:lnTo>
                <a:lnTo>
                  <a:pt x="11942" y="1017"/>
                </a:lnTo>
                <a:lnTo>
                  <a:pt x="11918" y="1046"/>
                </a:lnTo>
                <a:lnTo>
                  <a:pt x="11911" y="1041"/>
                </a:lnTo>
                <a:lnTo>
                  <a:pt x="11904" y="1036"/>
                </a:lnTo>
                <a:lnTo>
                  <a:pt x="11896" y="1034"/>
                </a:lnTo>
                <a:lnTo>
                  <a:pt x="11889" y="1029"/>
                </a:lnTo>
                <a:lnTo>
                  <a:pt x="11882" y="1027"/>
                </a:lnTo>
                <a:lnTo>
                  <a:pt x="11875" y="1024"/>
                </a:lnTo>
                <a:lnTo>
                  <a:pt x="11868" y="1022"/>
                </a:lnTo>
                <a:lnTo>
                  <a:pt x="11860" y="1022"/>
                </a:lnTo>
                <a:lnTo>
                  <a:pt x="11882" y="1000"/>
                </a:lnTo>
                <a:lnTo>
                  <a:pt x="11901" y="981"/>
                </a:lnTo>
                <a:lnTo>
                  <a:pt x="11908" y="971"/>
                </a:lnTo>
                <a:lnTo>
                  <a:pt x="11915" y="964"/>
                </a:lnTo>
                <a:lnTo>
                  <a:pt x="11920" y="955"/>
                </a:lnTo>
                <a:lnTo>
                  <a:pt x="11925" y="947"/>
                </a:lnTo>
                <a:lnTo>
                  <a:pt x="11930" y="940"/>
                </a:lnTo>
                <a:lnTo>
                  <a:pt x="11932" y="933"/>
                </a:lnTo>
                <a:lnTo>
                  <a:pt x="11935" y="926"/>
                </a:lnTo>
                <a:lnTo>
                  <a:pt x="11935" y="919"/>
                </a:lnTo>
                <a:lnTo>
                  <a:pt x="11935" y="911"/>
                </a:lnTo>
                <a:lnTo>
                  <a:pt x="11932" y="904"/>
                </a:lnTo>
                <a:lnTo>
                  <a:pt x="11930" y="895"/>
                </a:lnTo>
                <a:lnTo>
                  <a:pt x="11925" y="887"/>
                </a:lnTo>
                <a:lnTo>
                  <a:pt x="11822" y="760"/>
                </a:lnTo>
                <a:lnTo>
                  <a:pt x="11642" y="940"/>
                </a:lnTo>
                <a:lnTo>
                  <a:pt x="11654" y="955"/>
                </a:lnTo>
                <a:lnTo>
                  <a:pt x="11661" y="967"/>
                </a:lnTo>
                <a:lnTo>
                  <a:pt x="11671" y="981"/>
                </a:lnTo>
                <a:lnTo>
                  <a:pt x="11678" y="995"/>
                </a:lnTo>
                <a:lnTo>
                  <a:pt x="11685" y="1010"/>
                </a:lnTo>
                <a:lnTo>
                  <a:pt x="11692" y="1022"/>
                </a:lnTo>
                <a:lnTo>
                  <a:pt x="11697" y="1034"/>
                </a:lnTo>
                <a:lnTo>
                  <a:pt x="11702" y="1048"/>
                </a:lnTo>
                <a:lnTo>
                  <a:pt x="11704" y="1060"/>
                </a:lnTo>
                <a:lnTo>
                  <a:pt x="11709" y="1075"/>
                </a:lnTo>
                <a:lnTo>
                  <a:pt x="11711" y="1087"/>
                </a:lnTo>
                <a:lnTo>
                  <a:pt x="11714" y="1101"/>
                </a:lnTo>
                <a:lnTo>
                  <a:pt x="11716" y="1113"/>
                </a:lnTo>
                <a:lnTo>
                  <a:pt x="11716" y="1128"/>
                </a:lnTo>
                <a:lnTo>
                  <a:pt x="11716" y="1142"/>
                </a:lnTo>
                <a:lnTo>
                  <a:pt x="11716" y="1156"/>
                </a:lnTo>
                <a:lnTo>
                  <a:pt x="11716" y="1185"/>
                </a:lnTo>
                <a:lnTo>
                  <a:pt x="11714" y="1214"/>
                </a:lnTo>
                <a:lnTo>
                  <a:pt x="11711" y="1240"/>
                </a:lnTo>
                <a:lnTo>
                  <a:pt x="11707" y="1267"/>
                </a:lnTo>
                <a:lnTo>
                  <a:pt x="11702" y="1267"/>
                </a:lnTo>
                <a:lnTo>
                  <a:pt x="11697" y="1267"/>
                </a:lnTo>
                <a:lnTo>
                  <a:pt x="11683" y="1267"/>
                </a:lnTo>
                <a:lnTo>
                  <a:pt x="11666" y="1271"/>
                </a:lnTo>
                <a:lnTo>
                  <a:pt x="11647" y="1276"/>
                </a:lnTo>
                <a:lnTo>
                  <a:pt x="11649" y="1267"/>
                </a:lnTo>
                <a:lnTo>
                  <a:pt x="11651" y="1257"/>
                </a:lnTo>
                <a:lnTo>
                  <a:pt x="11656" y="1235"/>
                </a:lnTo>
                <a:lnTo>
                  <a:pt x="11661" y="1209"/>
                </a:lnTo>
                <a:lnTo>
                  <a:pt x="11661" y="1183"/>
                </a:lnTo>
                <a:lnTo>
                  <a:pt x="11664" y="1171"/>
                </a:lnTo>
                <a:lnTo>
                  <a:pt x="11661" y="1156"/>
                </a:lnTo>
                <a:lnTo>
                  <a:pt x="11661" y="1142"/>
                </a:lnTo>
                <a:lnTo>
                  <a:pt x="11661" y="1128"/>
                </a:lnTo>
                <a:lnTo>
                  <a:pt x="11659" y="1115"/>
                </a:lnTo>
                <a:lnTo>
                  <a:pt x="11656" y="1101"/>
                </a:lnTo>
                <a:lnTo>
                  <a:pt x="11654" y="1089"/>
                </a:lnTo>
                <a:lnTo>
                  <a:pt x="11649" y="1075"/>
                </a:lnTo>
                <a:lnTo>
                  <a:pt x="11644" y="1063"/>
                </a:lnTo>
                <a:lnTo>
                  <a:pt x="11640" y="1048"/>
                </a:lnTo>
                <a:lnTo>
                  <a:pt x="11635" y="1036"/>
                </a:lnTo>
                <a:lnTo>
                  <a:pt x="11630" y="1024"/>
                </a:lnTo>
                <a:lnTo>
                  <a:pt x="11623" y="1012"/>
                </a:lnTo>
                <a:lnTo>
                  <a:pt x="11615" y="1000"/>
                </a:lnTo>
                <a:lnTo>
                  <a:pt x="11606" y="988"/>
                </a:lnTo>
                <a:lnTo>
                  <a:pt x="11599" y="976"/>
                </a:lnTo>
                <a:lnTo>
                  <a:pt x="11580" y="952"/>
                </a:lnTo>
                <a:lnTo>
                  <a:pt x="11555" y="928"/>
                </a:lnTo>
                <a:lnTo>
                  <a:pt x="11531" y="900"/>
                </a:lnTo>
                <a:lnTo>
                  <a:pt x="11503" y="871"/>
                </a:lnTo>
                <a:lnTo>
                  <a:pt x="11448" y="928"/>
                </a:lnTo>
                <a:lnTo>
                  <a:pt x="11428" y="947"/>
                </a:lnTo>
                <a:lnTo>
                  <a:pt x="11409" y="967"/>
                </a:lnTo>
                <a:lnTo>
                  <a:pt x="11392" y="986"/>
                </a:lnTo>
                <a:lnTo>
                  <a:pt x="11378" y="1000"/>
                </a:lnTo>
                <a:lnTo>
                  <a:pt x="11342" y="964"/>
                </a:lnTo>
                <a:close/>
                <a:moveTo>
                  <a:pt x="11546" y="748"/>
                </a:moveTo>
                <a:lnTo>
                  <a:pt x="11520" y="739"/>
                </a:lnTo>
                <a:lnTo>
                  <a:pt x="11493" y="731"/>
                </a:lnTo>
                <a:lnTo>
                  <a:pt x="11467" y="727"/>
                </a:lnTo>
                <a:lnTo>
                  <a:pt x="11440" y="722"/>
                </a:lnTo>
                <a:lnTo>
                  <a:pt x="11450" y="693"/>
                </a:lnTo>
                <a:lnTo>
                  <a:pt x="11457" y="667"/>
                </a:lnTo>
                <a:lnTo>
                  <a:pt x="11484" y="669"/>
                </a:lnTo>
                <a:lnTo>
                  <a:pt x="11510" y="676"/>
                </a:lnTo>
                <a:lnTo>
                  <a:pt x="11539" y="681"/>
                </a:lnTo>
                <a:lnTo>
                  <a:pt x="11568" y="688"/>
                </a:lnTo>
                <a:lnTo>
                  <a:pt x="11560" y="703"/>
                </a:lnTo>
                <a:lnTo>
                  <a:pt x="11555" y="717"/>
                </a:lnTo>
                <a:lnTo>
                  <a:pt x="11551" y="731"/>
                </a:lnTo>
                <a:lnTo>
                  <a:pt x="11546" y="748"/>
                </a:lnTo>
              </a:path>
              <a:path w="12240" h="12969">
                <a:moveTo>
                  <a:pt x="12064" y="247"/>
                </a:moveTo>
                <a:lnTo>
                  <a:pt x="12062" y="249"/>
                </a:lnTo>
                <a:lnTo>
                  <a:pt x="12062" y="251"/>
                </a:lnTo>
                <a:lnTo>
                  <a:pt x="12060" y="261"/>
                </a:lnTo>
                <a:lnTo>
                  <a:pt x="12060" y="278"/>
                </a:lnTo>
                <a:lnTo>
                  <a:pt x="12060" y="302"/>
                </a:lnTo>
                <a:lnTo>
                  <a:pt x="12237" y="124"/>
                </a:lnTo>
                <a:lnTo>
                  <a:pt x="12264" y="95"/>
                </a:lnTo>
                <a:lnTo>
                  <a:pt x="12295" y="64"/>
                </a:lnTo>
                <a:lnTo>
                  <a:pt x="12324" y="91"/>
                </a:lnTo>
                <a:lnTo>
                  <a:pt x="12283" y="129"/>
                </a:lnTo>
                <a:lnTo>
                  <a:pt x="12244" y="167"/>
                </a:lnTo>
                <a:lnTo>
                  <a:pt x="12244" y="194"/>
                </a:lnTo>
                <a:lnTo>
                  <a:pt x="12244" y="220"/>
                </a:lnTo>
                <a:lnTo>
                  <a:pt x="12242" y="247"/>
                </a:lnTo>
                <a:lnTo>
                  <a:pt x="12240" y="275"/>
                </a:lnTo>
                <a:lnTo>
                  <a:pt x="12319" y="227"/>
                </a:lnTo>
                <a:lnTo>
                  <a:pt x="12408" y="175"/>
                </a:lnTo>
                <a:lnTo>
                  <a:pt x="12410" y="184"/>
                </a:lnTo>
                <a:lnTo>
                  <a:pt x="12412" y="196"/>
                </a:lnTo>
                <a:lnTo>
                  <a:pt x="12424" y="223"/>
                </a:lnTo>
                <a:lnTo>
                  <a:pt x="12379" y="244"/>
                </a:lnTo>
                <a:lnTo>
                  <a:pt x="12331" y="268"/>
                </a:lnTo>
                <a:lnTo>
                  <a:pt x="12280" y="295"/>
                </a:lnTo>
                <a:lnTo>
                  <a:pt x="12230" y="324"/>
                </a:lnTo>
                <a:lnTo>
                  <a:pt x="12225" y="338"/>
                </a:lnTo>
                <a:lnTo>
                  <a:pt x="12220" y="352"/>
                </a:lnTo>
                <a:lnTo>
                  <a:pt x="12213" y="367"/>
                </a:lnTo>
                <a:lnTo>
                  <a:pt x="12206" y="384"/>
                </a:lnTo>
                <a:lnTo>
                  <a:pt x="12196" y="398"/>
                </a:lnTo>
                <a:lnTo>
                  <a:pt x="12189" y="412"/>
                </a:lnTo>
                <a:lnTo>
                  <a:pt x="12180" y="429"/>
                </a:lnTo>
                <a:lnTo>
                  <a:pt x="12168" y="444"/>
                </a:lnTo>
                <a:lnTo>
                  <a:pt x="12158" y="460"/>
                </a:lnTo>
                <a:lnTo>
                  <a:pt x="12146" y="475"/>
                </a:lnTo>
                <a:lnTo>
                  <a:pt x="12134" y="491"/>
                </a:lnTo>
                <a:lnTo>
                  <a:pt x="12122" y="506"/>
                </a:lnTo>
                <a:lnTo>
                  <a:pt x="12108" y="523"/>
                </a:lnTo>
                <a:lnTo>
                  <a:pt x="12093" y="540"/>
                </a:lnTo>
                <a:lnTo>
                  <a:pt x="12079" y="554"/>
                </a:lnTo>
                <a:lnTo>
                  <a:pt x="12064" y="571"/>
                </a:lnTo>
                <a:lnTo>
                  <a:pt x="12062" y="568"/>
                </a:lnTo>
                <a:lnTo>
                  <a:pt x="12057" y="566"/>
                </a:lnTo>
                <a:lnTo>
                  <a:pt x="12050" y="564"/>
                </a:lnTo>
                <a:lnTo>
                  <a:pt x="12045" y="561"/>
                </a:lnTo>
                <a:lnTo>
                  <a:pt x="12031" y="559"/>
                </a:lnTo>
                <a:lnTo>
                  <a:pt x="12016" y="556"/>
                </a:lnTo>
                <a:lnTo>
                  <a:pt x="12040" y="532"/>
                </a:lnTo>
                <a:lnTo>
                  <a:pt x="12052" y="520"/>
                </a:lnTo>
                <a:lnTo>
                  <a:pt x="12064" y="508"/>
                </a:lnTo>
                <a:lnTo>
                  <a:pt x="12076" y="496"/>
                </a:lnTo>
                <a:lnTo>
                  <a:pt x="12088" y="484"/>
                </a:lnTo>
                <a:lnTo>
                  <a:pt x="12100" y="472"/>
                </a:lnTo>
                <a:lnTo>
                  <a:pt x="12110" y="460"/>
                </a:lnTo>
                <a:lnTo>
                  <a:pt x="12120" y="448"/>
                </a:lnTo>
                <a:lnTo>
                  <a:pt x="12129" y="434"/>
                </a:lnTo>
                <a:lnTo>
                  <a:pt x="12139" y="422"/>
                </a:lnTo>
                <a:lnTo>
                  <a:pt x="12146" y="410"/>
                </a:lnTo>
                <a:lnTo>
                  <a:pt x="12155" y="398"/>
                </a:lnTo>
                <a:lnTo>
                  <a:pt x="12163" y="386"/>
                </a:lnTo>
                <a:lnTo>
                  <a:pt x="12168" y="374"/>
                </a:lnTo>
                <a:lnTo>
                  <a:pt x="12175" y="362"/>
                </a:lnTo>
                <a:lnTo>
                  <a:pt x="12108" y="410"/>
                </a:lnTo>
                <a:lnTo>
                  <a:pt x="12021" y="472"/>
                </a:lnTo>
                <a:lnTo>
                  <a:pt x="12024" y="446"/>
                </a:lnTo>
                <a:lnTo>
                  <a:pt x="12024" y="422"/>
                </a:lnTo>
                <a:lnTo>
                  <a:pt x="12024" y="403"/>
                </a:lnTo>
                <a:lnTo>
                  <a:pt x="12024" y="388"/>
                </a:lnTo>
                <a:lnTo>
                  <a:pt x="11985" y="427"/>
                </a:lnTo>
                <a:lnTo>
                  <a:pt x="11964" y="448"/>
                </a:lnTo>
                <a:lnTo>
                  <a:pt x="11930" y="487"/>
                </a:lnTo>
                <a:lnTo>
                  <a:pt x="11901" y="458"/>
                </a:lnTo>
                <a:lnTo>
                  <a:pt x="11935" y="427"/>
                </a:lnTo>
                <a:lnTo>
                  <a:pt x="11959" y="400"/>
                </a:lnTo>
                <a:lnTo>
                  <a:pt x="12019" y="343"/>
                </a:lnTo>
                <a:lnTo>
                  <a:pt x="12019" y="319"/>
                </a:lnTo>
                <a:lnTo>
                  <a:pt x="12016" y="300"/>
                </a:lnTo>
                <a:lnTo>
                  <a:pt x="12014" y="278"/>
                </a:lnTo>
                <a:lnTo>
                  <a:pt x="12009" y="259"/>
                </a:lnTo>
                <a:lnTo>
                  <a:pt x="12064" y="247"/>
                </a:lnTo>
                <a:close/>
                <a:moveTo>
                  <a:pt x="12240" y="434"/>
                </a:moveTo>
                <a:lnTo>
                  <a:pt x="12228" y="424"/>
                </a:lnTo>
                <a:lnTo>
                  <a:pt x="12211" y="410"/>
                </a:lnTo>
                <a:lnTo>
                  <a:pt x="12249" y="371"/>
                </a:lnTo>
                <a:lnTo>
                  <a:pt x="12261" y="388"/>
                </a:lnTo>
                <a:lnTo>
                  <a:pt x="12273" y="400"/>
                </a:lnTo>
                <a:lnTo>
                  <a:pt x="12393" y="283"/>
                </a:lnTo>
                <a:lnTo>
                  <a:pt x="12429" y="244"/>
                </a:lnTo>
                <a:lnTo>
                  <a:pt x="12463" y="208"/>
                </a:lnTo>
                <a:lnTo>
                  <a:pt x="12491" y="237"/>
                </a:lnTo>
                <a:lnTo>
                  <a:pt x="12453" y="271"/>
                </a:lnTo>
                <a:lnTo>
                  <a:pt x="12417" y="307"/>
                </a:lnTo>
                <a:lnTo>
                  <a:pt x="12333" y="393"/>
                </a:lnTo>
                <a:lnTo>
                  <a:pt x="12348" y="391"/>
                </a:lnTo>
                <a:lnTo>
                  <a:pt x="12364" y="388"/>
                </a:lnTo>
                <a:lnTo>
                  <a:pt x="12381" y="386"/>
                </a:lnTo>
                <a:lnTo>
                  <a:pt x="12398" y="384"/>
                </a:lnTo>
                <a:lnTo>
                  <a:pt x="12412" y="379"/>
                </a:lnTo>
                <a:lnTo>
                  <a:pt x="12429" y="374"/>
                </a:lnTo>
                <a:lnTo>
                  <a:pt x="12446" y="367"/>
                </a:lnTo>
                <a:lnTo>
                  <a:pt x="12463" y="362"/>
                </a:lnTo>
                <a:lnTo>
                  <a:pt x="12480" y="355"/>
                </a:lnTo>
                <a:lnTo>
                  <a:pt x="12496" y="347"/>
                </a:lnTo>
                <a:lnTo>
                  <a:pt x="12513" y="338"/>
                </a:lnTo>
                <a:lnTo>
                  <a:pt x="12528" y="331"/>
                </a:lnTo>
                <a:lnTo>
                  <a:pt x="12544" y="321"/>
                </a:lnTo>
                <a:lnTo>
                  <a:pt x="12561" y="311"/>
                </a:lnTo>
                <a:lnTo>
                  <a:pt x="12575" y="300"/>
                </a:lnTo>
                <a:lnTo>
                  <a:pt x="12592" y="290"/>
                </a:lnTo>
                <a:lnTo>
                  <a:pt x="12590" y="295"/>
                </a:lnTo>
                <a:lnTo>
                  <a:pt x="12590" y="302"/>
                </a:lnTo>
                <a:lnTo>
                  <a:pt x="12590" y="316"/>
                </a:lnTo>
                <a:lnTo>
                  <a:pt x="12592" y="331"/>
                </a:lnTo>
                <a:lnTo>
                  <a:pt x="12597" y="347"/>
                </a:lnTo>
                <a:lnTo>
                  <a:pt x="12578" y="360"/>
                </a:lnTo>
                <a:lnTo>
                  <a:pt x="12556" y="371"/>
                </a:lnTo>
                <a:lnTo>
                  <a:pt x="12535" y="381"/>
                </a:lnTo>
                <a:lnTo>
                  <a:pt x="12515" y="388"/>
                </a:lnTo>
                <a:lnTo>
                  <a:pt x="12494" y="398"/>
                </a:lnTo>
                <a:lnTo>
                  <a:pt x="12475" y="405"/>
                </a:lnTo>
                <a:lnTo>
                  <a:pt x="12455" y="410"/>
                </a:lnTo>
                <a:lnTo>
                  <a:pt x="12436" y="417"/>
                </a:lnTo>
                <a:lnTo>
                  <a:pt x="12417" y="422"/>
                </a:lnTo>
                <a:lnTo>
                  <a:pt x="12400" y="424"/>
                </a:lnTo>
                <a:lnTo>
                  <a:pt x="12381" y="427"/>
                </a:lnTo>
                <a:lnTo>
                  <a:pt x="12364" y="429"/>
                </a:lnTo>
                <a:lnTo>
                  <a:pt x="12348" y="431"/>
                </a:lnTo>
                <a:lnTo>
                  <a:pt x="12333" y="431"/>
                </a:lnTo>
                <a:lnTo>
                  <a:pt x="12316" y="431"/>
                </a:lnTo>
                <a:lnTo>
                  <a:pt x="12302" y="429"/>
                </a:lnTo>
                <a:lnTo>
                  <a:pt x="12362" y="489"/>
                </a:lnTo>
                <a:lnTo>
                  <a:pt x="12388" y="513"/>
                </a:lnTo>
                <a:lnTo>
                  <a:pt x="12420" y="544"/>
                </a:lnTo>
                <a:lnTo>
                  <a:pt x="12381" y="580"/>
                </a:lnTo>
                <a:lnTo>
                  <a:pt x="12352" y="547"/>
                </a:lnTo>
                <a:lnTo>
                  <a:pt x="12326" y="520"/>
                </a:lnTo>
                <a:lnTo>
                  <a:pt x="12273" y="467"/>
                </a:lnTo>
                <a:lnTo>
                  <a:pt x="12273" y="499"/>
                </a:lnTo>
                <a:lnTo>
                  <a:pt x="12268" y="530"/>
                </a:lnTo>
                <a:lnTo>
                  <a:pt x="12264" y="561"/>
                </a:lnTo>
                <a:lnTo>
                  <a:pt x="12256" y="595"/>
                </a:lnTo>
                <a:lnTo>
                  <a:pt x="12251" y="611"/>
                </a:lnTo>
                <a:lnTo>
                  <a:pt x="12244" y="628"/>
                </a:lnTo>
                <a:lnTo>
                  <a:pt x="12240" y="647"/>
                </a:lnTo>
                <a:lnTo>
                  <a:pt x="12232" y="669"/>
                </a:lnTo>
                <a:lnTo>
                  <a:pt x="12223" y="691"/>
                </a:lnTo>
                <a:lnTo>
                  <a:pt x="12213" y="712"/>
                </a:lnTo>
                <a:lnTo>
                  <a:pt x="12191" y="760"/>
                </a:lnTo>
                <a:lnTo>
                  <a:pt x="12177" y="758"/>
                </a:lnTo>
                <a:lnTo>
                  <a:pt x="12163" y="755"/>
                </a:lnTo>
                <a:lnTo>
                  <a:pt x="12148" y="755"/>
                </a:lnTo>
                <a:lnTo>
                  <a:pt x="12136" y="755"/>
                </a:lnTo>
                <a:lnTo>
                  <a:pt x="12146" y="741"/>
                </a:lnTo>
                <a:lnTo>
                  <a:pt x="12155" y="724"/>
                </a:lnTo>
                <a:lnTo>
                  <a:pt x="12165" y="710"/>
                </a:lnTo>
                <a:lnTo>
                  <a:pt x="12175" y="693"/>
                </a:lnTo>
                <a:lnTo>
                  <a:pt x="12182" y="679"/>
                </a:lnTo>
                <a:lnTo>
                  <a:pt x="12189" y="662"/>
                </a:lnTo>
                <a:lnTo>
                  <a:pt x="12196" y="645"/>
                </a:lnTo>
                <a:lnTo>
                  <a:pt x="12204" y="628"/>
                </a:lnTo>
                <a:lnTo>
                  <a:pt x="12208" y="611"/>
                </a:lnTo>
                <a:lnTo>
                  <a:pt x="12213" y="595"/>
                </a:lnTo>
                <a:lnTo>
                  <a:pt x="12218" y="578"/>
                </a:lnTo>
                <a:lnTo>
                  <a:pt x="12223" y="561"/>
                </a:lnTo>
                <a:lnTo>
                  <a:pt x="12225" y="544"/>
                </a:lnTo>
                <a:lnTo>
                  <a:pt x="12228" y="527"/>
                </a:lnTo>
                <a:lnTo>
                  <a:pt x="12228" y="513"/>
                </a:lnTo>
                <a:lnTo>
                  <a:pt x="12230" y="496"/>
                </a:lnTo>
                <a:lnTo>
                  <a:pt x="12139" y="585"/>
                </a:lnTo>
                <a:lnTo>
                  <a:pt x="12112" y="614"/>
                </a:lnTo>
                <a:lnTo>
                  <a:pt x="12079" y="647"/>
                </a:lnTo>
                <a:lnTo>
                  <a:pt x="12052" y="619"/>
                </a:lnTo>
                <a:lnTo>
                  <a:pt x="12086" y="587"/>
                </a:lnTo>
                <a:lnTo>
                  <a:pt x="12115" y="561"/>
                </a:lnTo>
                <a:lnTo>
                  <a:pt x="12240" y="434"/>
                </a:lnTo>
                <a:close/>
                <a:moveTo>
                  <a:pt x="11973" y="148"/>
                </a:moveTo>
                <a:lnTo>
                  <a:pt x="11997" y="153"/>
                </a:lnTo>
                <a:lnTo>
                  <a:pt x="12019" y="158"/>
                </a:lnTo>
                <a:lnTo>
                  <a:pt x="12038" y="163"/>
                </a:lnTo>
                <a:lnTo>
                  <a:pt x="12052" y="167"/>
                </a:lnTo>
                <a:lnTo>
                  <a:pt x="12218" y="0"/>
                </a:lnTo>
                <a:lnTo>
                  <a:pt x="12223" y="7"/>
                </a:lnTo>
                <a:lnTo>
                  <a:pt x="12230" y="14"/>
                </a:lnTo>
                <a:lnTo>
                  <a:pt x="12242" y="26"/>
                </a:lnTo>
                <a:lnTo>
                  <a:pt x="12256" y="40"/>
                </a:lnTo>
                <a:lnTo>
                  <a:pt x="12273" y="52"/>
                </a:lnTo>
                <a:lnTo>
                  <a:pt x="12235" y="91"/>
                </a:lnTo>
                <a:lnTo>
                  <a:pt x="12204" y="62"/>
                </a:lnTo>
                <a:lnTo>
                  <a:pt x="11899" y="364"/>
                </a:lnTo>
                <a:lnTo>
                  <a:pt x="11932" y="398"/>
                </a:lnTo>
                <a:lnTo>
                  <a:pt x="11894" y="434"/>
                </a:lnTo>
                <a:lnTo>
                  <a:pt x="11882" y="420"/>
                </a:lnTo>
                <a:lnTo>
                  <a:pt x="11868" y="405"/>
                </a:lnTo>
                <a:lnTo>
                  <a:pt x="11853" y="391"/>
                </a:lnTo>
                <a:lnTo>
                  <a:pt x="11846" y="384"/>
                </a:lnTo>
                <a:lnTo>
                  <a:pt x="11839" y="379"/>
                </a:lnTo>
                <a:lnTo>
                  <a:pt x="12011" y="206"/>
                </a:lnTo>
                <a:lnTo>
                  <a:pt x="11997" y="204"/>
                </a:lnTo>
                <a:lnTo>
                  <a:pt x="11983" y="201"/>
                </a:lnTo>
                <a:lnTo>
                  <a:pt x="11968" y="199"/>
                </a:lnTo>
                <a:lnTo>
                  <a:pt x="11956" y="199"/>
                </a:lnTo>
                <a:lnTo>
                  <a:pt x="11964" y="182"/>
                </a:lnTo>
                <a:lnTo>
                  <a:pt x="11968" y="167"/>
                </a:lnTo>
                <a:lnTo>
                  <a:pt x="11973" y="158"/>
                </a:lnTo>
                <a:lnTo>
                  <a:pt x="11973" y="148"/>
                </a:lnTo>
                <a:close/>
                <a:moveTo>
                  <a:pt x="12064" y="400"/>
                </a:moveTo>
                <a:lnTo>
                  <a:pt x="12191" y="304"/>
                </a:lnTo>
                <a:lnTo>
                  <a:pt x="12196" y="295"/>
                </a:lnTo>
                <a:lnTo>
                  <a:pt x="12199" y="283"/>
                </a:lnTo>
                <a:lnTo>
                  <a:pt x="12201" y="273"/>
                </a:lnTo>
                <a:lnTo>
                  <a:pt x="12201" y="261"/>
                </a:lnTo>
                <a:lnTo>
                  <a:pt x="12204" y="249"/>
                </a:lnTo>
                <a:lnTo>
                  <a:pt x="12204" y="237"/>
                </a:lnTo>
                <a:lnTo>
                  <a:pt x="12204" y="223"/>
                </a:lnTo>
                <a:lnTo>
                  <a:pt x="12201" y="208"/>
                </a:lnTo>
                <a:lnTo>
                  <a:pt x="12062" y="347"/>
                </a:lnTo>
                <a:lnTo>
                  <a:pt x="12064" y="400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76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603500" y="1527556"/>
            <a:ext cx="5274563" cy="7513319"/>
          </a:xfrm>
          <a:prstGeom prst="rect">
            <a:avLst/>
          </a:prstGeom>
        </p:spPr>
      </p:pic>
      <p:sp>
        <p:nvSpPr>
          <p:cNvPr id="78" name="textbox 78"/>
          <p:cNvSpPr/>
          <p:nvPr/>
        </p:nvSpPr>
        <p:spPr>
          <a:xfrm>
            <a:off x="2595981" y="1241323"/>
            <a:ext cx="1524635" cy="19303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75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2000"/>
              </a:lnSpc>
              <a:tabLst/>
            </a:pPr>
            <a:r>
              <a:rPr sz="1200" b="1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5 GPAQ </a:t>
            </a:r>
            <a:r>
              <a:rPr sz="1200" b="1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体力活动问卷</a:t>
            </a:r>
            <a:endParaRPr sz="1200" dirty="0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ath 80"/>
          <p:cNvSpPr/>
          <p:nvPr/>
        </p:nvSpPr>
        <p:spPr>
          <a:xfrm>
            <a:off x="1460500" y="6721347"/>
            <a:ext cx="2488691" cy="2743199"/>
          </a:xfrm>
          <a:custGeom>
            <a:avLst/>
            <a:gdLst/>
            <a:ahLst/>
            <a:cxnLst/>
            <a:rect l="0" t="0" r="0" b="0"/>
            <a:pathLst>
              <a:path w="3919" h="4319">
                <a:moveTo>
                  <a:pt x="208" y="3863"/>
                </a:moveTo>
                <a:moveTo>
                  <a:pt x="208" y="3863"/>
                </a:moveTo>
                <a:lnTo>
                  <a:pt x="129" y="3959"/>
                </a:lnTo>
                <a:lnTo>
                  <a:pt x="81" y="4019"/>
                </a:lnTo>
                <a:lnTo>
                  <a:pt x="67" y="4041"/>
                </a:lnTo>
                <a:lnTo>
                  <a:pt x="55" y="4058"/>
                </a:lnTo>
                <a:lnTo>
                  <a:pt x="45" y="4072"/>
                </a:lnTo>
                <a:lnTo>
                  <a:pt x="43" y="4077"/>
                </a:lnTo>
                <a:lnTo>
                  <a:pt x="40" y="4084"/>
                </a:lnTo>
                <a:lnTo>
                  <a:pt x="-16" y="4065"/>
                </a:lnTo>
                <a:lnTo>
                  <a:pt x="-11" y="4058"/>
                </a:lnTo>
                <a:lnTo>
                  <a:pt x="-9" y="4051"/>
                </a:lnTo>
                <a:lnTo>
                  <a:pt x="-9" y="4041"/>
                </a:lnTo>
                <a:lnTo>
                  <a:pt x="-9" y="4031"/>
                </a:lnTo>
                <a:lnTo>
                  <a:pt x="-9" y="4022"/>
                </a:lnTo>
                <a:lnTo>
                  <a:pt x="-9" y="4010"/>
                </a:lnTo>
                <a:lnTo>
                  <a:pt x="-11" y="3998"/>
                </a:lnTo>
                <a:lnTo>
                  <a:pt x="-11" y="3986"/>
                </a:lnTo>
                <a:lnTo>
                  <a:pt x="-16" y="3971"/>
                </a:lnTo>
                <a:lnTo>
                  <a:pt x="-19" y="3957"/>
                </a:lnTo>
                <a:lnTo>
                  <a:pt x="-23" y="3943"/>
                </a:lnTo>
                <a:lnTo>
                  <a:pt x="-31" y="3928"/>
                </a:lnTo>
                <a:lnTo>
                  <a:pt x="-36" y="3914"/>
                </a:lnTo>
                <a:lnTo>
                  <a:pt x="-43" y="3899"/>
                </a:lnTo>
                <a:lnTo>
                  <a:pt x="-52" y="3885"/>
                </a:lnTo>
                <a:lnTo>
                  <a:pt x="-62" y="3868"/>
                </a:lnTo>
                <a:lnTo>
                  <a:pt x="-93" y="3902"/>
                </a:lnTo>
                <a:lnTo>
                  <a:pt x="-120" y="3931"/>
                </a:lnTo>
                <a:lnTo>
                  <a:pt x="-143" y="3955"/>
                </a:lnTo>
                <a:lnTo>
                  <a:pt x="-163" y="3974"/>
                </a:lnTo>
                <a:lnTo>
                  <a:pt x="-196" y="3940"/>
                </a:lnTo>
                <a:lnTo>
                  <a:pt x="-172" y="3919"/>
                </a:lnTo>
                <a:lnTo>
                  <a:pt x="-139" y="3885"/>
                </a:lnTo>
                <a:lnTo>
                  <a:pt x="-93" y="3842"/>
                </a:lnTo>
                <a:lnTo>
                  <a:pt x="-40" y="3789"/>
                </a:lnTo>
                <a:lnTo>
                  <a:pt x="9" y="3736"/>
                </a:lnTo>
                <a:lnTo>
                  <a:pt x="52" y="3693"/>
                </a:lnTo>
                <a:lnTo>
                  <a:pt x="83" y="3662"/>
                </a:lnTo>
                <a:lnTo>
                  <a:pt x="105" y="3638"/>
                </a:lnTo>
                <a:lnTo>
                  <a:pt x="139" y="3671"/>
                </a:lnTo>
                <a:lnTo>
                  <a:pt x="115" y="3693"/>
                </a:lnTo>
                <a:lnTo>
                  <a:pt x="81" y="3727"/>
                </a:lnTo>
                <a:lnTo>
                  <a:pt x="38" y="3770"/>
                </a:lnTo>
                <a:lnTo>
                  <a:pt x="-16" y="3825"/>
                </a:lnTo>
                <a:lnTo>
                  <a:pt x="-9" y="3839"/>
                </a:lnTo>
                <a:lnTo>
                  <a:pt x="-2" y="3856"/>
                </a:lnTo>
                <a:lnTo>
                  <a:pt x="4" y="3878"/>
                </a:lnTo>
                <a:lnTo>
                  <a:pt x="11" y="3899"/>
                </a:lnTo>
                <a:lnTo>
                  <a:pt x="19" y="3926"/>
                </a:lnTo>
                <a:lnTo>
                  <a:pt x="23" y="3952"/>
                </a:lnTo>
                <a:lnTo>
                  <a:pt x="31" y="3979"/>
                </a:lnTo>
                <a:lnTo>
                  <a:pt x="36" y="4007"/>
                </a:lnTo>
                <a:lnTo>
                  <a:pt x="168" y="3854"/>
                </a:lnTo>
                <a:lnTo>
                  <a:pt x="146" y="3851"/>
                </a:lnTo>
                <a:lnTo>
                  <a:pt x="124" y="3847"/>
                </a:lnTo>
                <a:lnTo>
                  <a:pt x="100" y="3844"/>
                </a:lnTo>
                <a:lnTo>
                  <a:pt x="74" y="3842"/>
                </a:lnTo>
                <a:lnTo>
                  <a:pt x="79" y="3832"/>
                </a:lnTo>
                <a:lnTo>
                  <a:pt x="81" y="3820"/>
                </a:lnTo>
                <a:lnTo>
                  <a:pt x="83" y="3806"/>
                </a:lnTo>
                <a:lnTo>
                  <a:pt x="86" y="3794"/>
                </a:lnTo>
                <a:lnTo>
                  <a:pt x="127" y="3796"/>
                </a:lnTo>
                <a:lnTo>
                  <a:pt x="172" y="3803"/>
                </a:lnTo>
                <a:lnTo>
                  <a:pt x="220" y="3811"/>
                </a:lnTo>
                <a:lnTo>
                  <a:pt x="273" y="3818"/>
                </a:lnTo>
                <a:lnTo>
                  <a:pt x="266" y="3847"/>
                </a:lnTo>
                <a:lnTo>
                  <a:pt x="256" y="3875"/>
                </a:lnTo>
                <a:lnTo>
                  <a:pt x="232" y="3868"/>
                </a:lnTo>
                <a:lnTo>
                  <a:pt x="208" y="3863"/>
                </a:lnTo>
                <a:close/>
                <a:moveTo>
                  <a:pt x="-91" y="4317"/>
                </a:moveTo>
                <a:moveTo>
                  <a:pt x="-91" y="4317"/>
                </a:moveTo>
                <a:lnTo>
                  <a:pt x="-79" y="4271"/>
                </a:lnTo>
                <a:lnTo>
                  <a:pt x="-69" y="4238"/>
                </a:lnTo>
                <a:lnTo>
                  <a:pt x="-60" y="4209"/>
                </a:lnTo>
                <a:lnTo>
                  <a:pt x="-52" y="4192"/>
                </a:lnTo>
                <a:lnTo>
                  <a:pt x="-194" y="4051"/>
                </a:lnTo>
                <a:lnTo>
                  <a:pt x="-230" y="4084"/>
                </a:lnTo>
                <a:lnTo>
                  <a:pt x="-263" y="4120"/>
                </a:lnTo>
                <a:lnTo>
                  <a:pt x="-297" y="4087"/>
                </a:lnTo>
                <a:lnTo>
                  <a:pt x="-259" y="4051"/>
                </a:lnTo>
                <a:lnTo>
                  <a:pt x="-220" y="4015"/>
                </a:lnTo>
                <a:lnTo>
                  <a:pt x="-187" y="3981"/>
                </a:lnTo>
                <a:lnTo>
                  <a:pt x="-158" y="4012"/>
                </a:lnTo>
                <a:lnTo>
                  <a:pt x="-136" y="4036"/>
                </a:lnTo>
                <a:lnTo>
                  <a:pt x="-23" y="4149"/>
                </a:lnTo>
                <a:lnTo>
                  <a:pt x="-11" y="4149"/>
                </a:lnTo>
                <a:lnTo>
                  <a:pt x="-2" y="4149"/>
                </a:lnTo>
                <a:lnTo>
                  <a:pt x="9" y="4147"/>
                </a:lnTo>
                <a:lnTo>
                  <a:pt x="21" y="4144"/>
                </a:lnTo>
                <a:lnTo>
                  <a:pt x="33" y="4139"/>
                </a:lnTo>
                <a:lnTo>
                  <a:pt x="45" y="4135"/>
                </a:lnTo>
                <a:lnTo>
                  <a:pt x="57" y="4130"/>
                </a:lnTo>
                <a:lnTo>
                  <a:pt x="71" y="4123"/>
                </a:lnTo>
                <a:lnTo>
                  <a:pt x="83" y="4115"/>
                </a:lnTo>
                <a:lnTo>
                  <a:pt x="98" y="4108"/>
                </a:lnTo>
                <a:lnTo>
                  <a:pt x="110" y="4099"/>
                </a:lnTo>
                <a:lnTo>
                  <a:pt x="124" y="4089"/>
                </a:lnTo>
                <a:lnTo>
                  <a:pt x="139" y="4077"/>
                </a:lnTo>
                <a:lnTo>
                  <a:pt x="153" y="4065"/>
                </a:lnTo>
                <a:lnTo>
                  <a:pt x="165" y="4053"/>
                </a:lnTo>
                <a:lnTo>
                  <a:pt x="182" y="4039"/>
                </a:lnTo>
                <a:lnTo>
                  <a:pt x="208" y="4010"/>
                </a:lnTo>
                <a:lnTo>
                  <a:pt x="235" y="3983"/>
                </a:lnTo>
                <a:lnTo>
                  <a:pt x="261" y="3957"/>
                </a:lnTo>
                <a:lnTo>
                  <a:pt x="283" y="3933"/>
                </a:lnTo>
                <a:lnTo>
                  <a:pt x="302" y="3911"/>
                </a:lnTo>
                <a:lnTo>
                  <a:pt x="321" y="3890"/>
                </a:lnTo>
                <a:lnTo>
                  <a:pt x="338" y="3868"/>
                </a:lnTo>
                <a:lnTo>
                  <a:pt x="352" y="3851"/>
                </a:lnTo>
                <a:lnTo>
                  <a:pt x="357" y="3868"/>
                </a:lnTo>
                <a:lnTo>
                  <a:pt x="364" y="3885"/>
                </a:lnTo>
                <a:lnTo>
                  <a:pt x="369" y="3899"/>
                </a:lnTo>
                <a:lnTo>
                  <a:pt x="379" y="3911"/>
                </a:lnTo>
                <a:lnTo>
                  <a:pt x="249" y="4041"/>
                </a:lnTo>
                <a:lnTo>
                  <a:pt x="223" y="4065"/>
                </a:lnTo>
                <a:lnTo>
                  <a:pt x="199" y="4087"/>
                </a:lnTo>
                <a:lnTo>
                  <a:pt x="177" y="4106"/>
                </a:lnTo>
                <a:lnTo>
                  <a:pt x="158" y="4123"/>
                </a:lnTo>
                <a:lnTo>
                  <a:pt x="139" y="4137"/>
                </a:lnTo>
                <a:lnTo>
                  <a:pt x="120" y="4149"/>
                </a:lnTo>
                <a:lnTo>
                  <a:pt x="103" y="4159"/>
                </a:lnTo>
                <a:lnTo>
                  <a:pt x="86" y="4168"/>
                </a:lnTo>
                <a:lnTo>
                  <a:pt x="69" y="4175"/>
                </a:lnTo>
                <a:lnTo>
                  <a:pt x="55" y="4183"/>
                </a:lnTo>
                <a:lnTo>
                  <a:pt x="36" y="4185"/>
                </a:lnTo>
                <a:lnTo>
                  <a:pt x="19" y="4190"/>
                </a:lnTo>
                <a:lnTo>
                  <a:pt x="11" y="4190"/>
                </a:lnTo>
                <a:lnTo>
                  <a:pt x="4" y="4195"/>
                </a:lnTo>
                <a:lnTo>
                  <a:pt x="0" y="4197"/>
                </a:lnTo>
                <a:lnTo>
                  <a:pt x="-2" y="4199"/>
                </a:lnTo>
                <a:lnTo>
                  <a:pt x="-4" y="4202"/>
                </a:lnTo>
                <a:lnTo>
                  <a:pt x="-7" y="4204"/>
                </a:lnTo>
                <a:lnTo>
                  <a:pt x="-11" y="4211"/>
                </a:lnTo>
                <a:lnTo>
                  <a:pt x="-16" y="4221"/>
                </a:lnTo>
                <a:lnTo>
                  <a:pt x="-19" y="4231"/>
                </a:lnTo>
                <a:lnTo>
                  <a:pt x="-21" y="4243"/>
                </a:lnTo>
                <a:lnTo>
                  <a:pt x="-23" y="4286"/>
                </a:lnTo>
                <a:lnTo>
                  <a:pt x="-26" y="4303"/>
                </a:lnTo>
                <a:lnTo>
                  <a:pt x="-26" y="4319"/>
                </a:lnTo>
                <a:lnTo>
                  <a:pt x="-55" y="4317"/>
                </a:lnTo>
                <a:lnTo>
                  <a:pt x="-91" y="4317"/>
                </a:lnTo>
                <a:close/>
                <a:moveTo>
                  <a:pt x="7" y="3609"/>
                </a:moveTo>
                <a:moveTo>
                  <a:pt x="7" y="3609"/>
                </a:moveTo>
                <a:lnTo>
                  <a:pt x="-14" y="3628"/>
                </a:lnTo>
                <a:lnTo>
                  <a:pt x="-40" y="3655"/>
                </a:lnTo>
                <a:lnTo>
                  <a:pt x="-71" y="3683"/>
                </a:lnTo>
                <a:lnTo>
                  <a:pt x="-108" y="3719"/>
                </a:lnTo>
                <a:lnTo>
                  <a:pt x="-141" y="3755"/>
                </a:lnTo>
                <a:lnTo>
                  <a:pt x="-172" y="3787"/>
                </a:lnTo>
                <a:lnTo>
                  <a:pt x="-199" y="3813"/>
                </a:lnTo>
                <a:lnTo>
                  <a:pt x="-220" y="3837"/>
                </a:lnTo>
                <a:lnTo>
                  <a:pt x="-254" y="3803"/>
                </a:lnTo>
                <a:lnTo>
                  <a:pt x="-232" y="3784"/>
                </a:lnTo>
                <a:lnTo>
                  <a:pt x="-206" y="3758"/>
                </a:lnTo>
                <a:lnTo>
                  <a:pt x="-175" y="3727"/>
                </a:lnTo>
                <a:lnTo>
                  <a:pt x="-139" y="3691"/>
                </a:lnTo>
                <a:lnTo>
                  <a:pt x="-103" y="3655"/>
                </a:lnTo>
                <a:lnTo>
                  <a:pt x="-71" y="3623"/>
                </a:lnTo>
                <a:lnTo>
                  <a:pt x="-45" y="3597"/>
                </a:lnTo>
                <a:lnTo>
                  <a:pt x="-26" y="3575"/>
                </a:lnTo>
                <a:lnTo>
                  <a:pt x="7" y="3609"/>
                </a:lnTo>
                <a:close/>
              </a:path>
              <a:path w="3919" h="4319">
                <a:moveTo>
                  <a:pt x="352" y="3139"/>
                </a:moveTo>
                <a:lnTo>
                  <a:pt x="367" y="3129"/>
                </a:lnTo>
                <a:lnTo>
                  <a:pt x="381" y="3119"/>
                </a:lnTo>
                <a:lnTo>
                  <a:pt x="393" y="3107"/>
                </a:lnTo>
                <a:lnTo>
                  <a:pt x="403" y="3098"/>
                </a:lnTo>
                <a:lnTo>
                  <a:pt x="410" y="3110"/>
                </a:lnTo>
                <a:lnTo>
                  <a:pt x="420" y="3119"/>
                </a:lnTo>
                <a:lnTo>
                  <a:pt x="429" y="3131"/>
                </a:lnTo>
                <a:lnTo>
                  <a:pt x="439" y="3143"/>
                </a:lnTo>
                <a:lnTo>
                  <a:pt x="463" y="3167"/>
                </a:lnTo>
                <a:lnTo>
                  <a:pt x="492" y="3199"/>
                </a:lnTo>
                <a:lnTo>
                  <a:pt x="604" y="3086"/>
                </a:lnTo>
                <a:lnTo>
                  <a:pt x="650" y="3143"/>
                </a:lnTo>
                <a:lnTo>
                  <a:pt x="844" y="3355"/>
                </a:lnTo>
                <a:lnTo>
                  <a:pt x="852" y="3367"/>
                </a:lnTo>
                <a:lnTo>
                  <a:pt x="856" y="3376"/>
                </a:lnTo>
                <a:lnTo>
                  <a:pt x="859" y="3386"/>
                </a:lnTo>
                <a:lnTo>
                  <a:pt x="861" y="3395"/>
                </a:lnTo>
                <a:lnTo>
                  <a:pt x="863" y="3405"/>
                </a:lnTo>
                <a:lnTo>
                  <a:pt x="861" y="3415"/>
                </a:lnTo>
                <a:lnTo>
                  <a:pt x="859" y="3422"/>
                </a:lnTo>
                <a:lnTo>
                  <a:pt x="854" y="3431"/>
                </a:lnTo>
                <a:lnTo>
                  <a:pt x="844" y="3448"/>
                </a:lnTo>
                <a:lnTo>
                  <a:pt x="832" y="3467"/>
                </a:lnTo>
                <a:lnTo>
                  <a:pt x="820" y="3487"/>
                </a:lnTo>
                <a:lnTo>
                  <a:pt x="806" y="3503"/>
                </a:lnTo>
                <a:lnTo>
                  <a:pt x="792" y="3496"/>
                </a:lnTo>
                <a:lnTo>
                  <a:pt x="777" y="3491"/>
                </a:lnTo>
                <a:lnTo>
                  <a:pt x="763" y="3487"/>
                </a:lnTo>
                <a:lnTo>
                  <a:pt x="746" y="3484"/>
                </a:lnTo>
                <a:lnTo>
                  <a:pt x="767" y="3465"/>
                </a:lnTo>
                <a:lnTo>
                  <a:pt x="777" y="3455"/>
                </a:lnTo>
                <a:lnTo>
                  <a:pt x="784" y="3448"/>
                </a:lnTo>
                <a:lnTo>
                  <a:pt x="789" y="3441"/>
                </a:lnTo>
                <a:lnTo>
                  <a:pt x="794" y="3434"/>
                </a:lnTo>
                <a:lnTo>
                  <a:pt x="799" y="3427"/>
                </a:lnTo>
                <a:lnTo>
                  <a:pt x="801" y="3419"/>
                </a:lnTo>
                <a:lnTo>
                  <a:pt x="803" y="3415"/>
                </a:lnTo>
                <a:lnTo>
                  <a:pt x="806" y="3410"/>
                </a:lnTo>
                <a:lnTo>
                  <a:pt x="806" y="3405"/>
                </a:lnTo>
                <a:lnTo>
                  <a:pt x="806" y="3400"/>
                </a:lnTo>
                <a:lnTo>
                  <a:pt x="803" y="3395"/>
                </a:lnTo>
                <a:lnTo>
                  <a:pt x="801" y="3391"/>
                </a:lnTo>
                <a:lnTo>
                  <a:pt x="799" y="3386"/>
                </a:lnTo>
                <a:lnTo>
                  <a:pt x="794" y="3381"/>
                </a:lnTo>
                <a:lnTo>
                  <a:pt x="595" y="3158"/>
                </a:lnTo>
                <a:lnTo>
                  <a:pt x="523" y="3227"/>
                </a:lnTo>
                <a:lnTo>
                  <a:pt x="556" y="3268"/>
                </a:lnTo>
                <a:lnTo>
                  <a:pt x="585" y="3302"/>
                </a:lnTo>
                <a:lnTo>
                  <a:pt x="600" y="3319"/>
                </a:lnTo>
                <a:lnTo>
                  <a:pt x="609" y="3333"/>
                </a:lnTo>
                <a:lnTo>
                  <a:pt x="621" y="3347"/>
                </a:lnTo>
                <a:lnTo>
                  <a:pt x="628" y="3359"/>
                </a:lnTo>
                <a:lnTo>
                  <a:pt x="636" y="3374"/>
                </a:lnTo>
                <a:lnTo>
                  <a:pt x="643" y="3386"/>
                </a:lnTo>
                <a:lnTo>
                  <a:pt x="650" y="3398"/>
                </a:lnTo>
                <a:lnTo>
                  <a:pt x="657" y="3412"/>
                </a:lnTo>
                <a:lnTo>
                  <a:pt x="662" y="3424"/>
                </a:lnTo>
                <a:lnTo>
                  <a:pt x="667" y="3439"/>
                </a:lnTo>
                <a:lnTo>
                  <a:pt x="672" y="3451"/>
                </a:lnTo>
                <a:lnTo>
                  <a:pt x="676" y="3465"/>
                </a:lnTo>
                <a:lnTo>
                  <a:pt x="681" y="3479"/>
                </a:lnTo>
                <a:lnTo>
                  <a:pt x="683" y="3494"/>
                </a:lnTo>
                <a:lnTo>
                  <a:pt x="686" y="3513"/>
                </a:lnTo>
                <a:lnTo>
                  <a:pt x="688" y="3532"/>
                </a:lnTo>
                <a:lnTo>
                  <a:pt x="688" y="3554"/>
                </a:lnTo>
                <a:lnTo>
                  <a:pt x="691" y="3578"/>
                </a:lnTo>
                <a:lnTo>
                  <a:pt x="691" y="3604"/>
                </a:lnTo>
                <a:lnTo>
                  <a:pt x="691" y="3631"/>
                </a:lnTo>
                <a:lnTo>
                  <a:pt x="672" y="3633"/>
                </a:lnTo>
                <a:lnTo>
                  <a:pt x="657" y="3635"/>
                </a:lnTo>
                <a:lnTo>
                  <a:pt x="643" y="3638"/>
                </a:lnTo>
                <a:lnTo>
                  <a:pt x="631" y="3643"/>
                </a:lnTo>
                <a:lnTo>
                  <a:pt x="636" y="3611"/>
                </a:lnTo>
                <a:lnTo>
                  <a:pt x="638" y="3583"/>
                </a:lnTo>
                <a:lnTo>
                  <a:pt x="638" y="3566"/>
                </a:lnTo>
                <a:lnTo>
                  <a:pt x="638" y="3554"/>
                </a:lnTo>
                <a:lnTo>
                  <a:pt x="638" y="3539"/>
                </a:lnTo>
                <a:lnTo>
                  <a:pt x="636" y="3525"/>
                </a:lnTo>
                <a:lnTo>
                  <a:pt x="636" y="3513"/>
                </a:lnTo>
                <a:lnTo>
                  <a:pt x="633" y="3499"/>
                </a:lnTo>
                <a:lnTo>
                  <a:pt x="631" y="3487"/>
                </a:lnTo>
                <a:lnTo>
                  <a:pt x="628" y="3475"/>
                </a:lnTo>
                <a:lnTo>
                  <a:pt x="623" y="3463"/>
                </a:lnTo>
                <a:lnTo>
                  <a:pt x="619" y="3453"/>
                </a:lnTo>
                <a:lnTo>
                  <a:pt x="614" y="3441"/>
                </a:lnTo>
                <a:lnTo>
                  <a:pt x="609" y="3431"/>
                </a:lnTo>
                <a:lnTo>
                  <a:pt x="600" y="3410"/>
                </a:lnTo>
                <a:lnTo>
                  <a:pt x="587" y="3391"/>
                </a:lnTo>
                <a:lnTo>
                  <a:pt x="573" y="3371"/>
                </a:lnTo>
                <a:lnTo>
                  <a:pt x="559" y="3352"/>
                </a:lnTo>
                <a:lnTo>
                  <a:pt x="542" y="3333"/>
                </a:lnTo>
                <a:lnTo>
                  <a:pt x="525" y="3311"/>
                </a:lnTo>
                <a:lnTo>
                  <a:pt x="506" y="3290"/>
                </a:lnTo>
                <a:lnTo>
                  <a:pt x="484" y="3266"/>
                </a:lnTo>
                <a:lnTo>
                  <a:pt x="451" y="3299"/>
                </a:lnTo>
                <a:lnTo>
                  <a:pt x="427" y="3323"/>
                </a:lnTo>
                <a:lnTo>
                  <a:pt x="400" y="3352"/>
                </a:lnTo>
                <a:lnTo>
                  <a:pt x="367" y="3319"/>
                </a:lnTo>
                <a:lnTo>
                  <a:pt x="398" y="3292"/>
                </a:lnTo>
                <a:lnTo>
                  <a:pt x="424" y="3266"/>
                </a:lnTo>
                <a:lnTo>
                  <a:pt x="453" y="3235"/>
                </a:lnTo>
                <a:lnTo>
                  <a:pt x="405" y="3187"/>
                </a:lnTo>
                <a:lnTo>
                  <a:pt x="379" y="3163"/>
                </a:lnTo>
                <a:lnTo>
                  <a:pt x="352" y="3139"/>
                </a:lnTo>
                <a:close/>
                <a:moveTo>
                  <a:pt x="199" y="3595"/>
                </a:moveTo>
                <a:lnTo>
                  <a:pt x="213" y="3580"/>
                </a:lnTo>
                <a:lnTo>
                  <a:pt x="232" y="3563"/>
                </a:lnTo>
                <a:lnTo>
                  <a:pt x="271" y="3525"/>
                </a:lnTo>
                <a:lnTo>
                  <a:pt x="347" y="3451"/>
                </a:lnTo>
                <a:lnTo>
                  <a:pt x="383" y="3412"/>
                </a:lnTo>
                <a:lnTo>
                  <a:pt x="427" y="3367"/>
                </a:lnTo>
                <a:lnTo>
                  <a:pt x="458" y="3400"/>
                </a:lnTo>
                <a:lnTo>
                  <a:pt x="415" y="3441"/>
                </a:lnTo>
                <a:lnTo>
                  <a:pt x="376" y="3477"/>
                </a:lnTo>
                <a:lnTo>
                  <a:pt x="355" y="3499"/>
                </a:lnTo>
                <a:lnTo>
                  <a:pt x="372" y="3542"/>
                </a:lnTo>
                <a:lnTo>
                  <a:pt x="388" y="3585"/>
                </a:lnTo>
                <a:lnTo>
                  <a:pt x="398" y="3609"/>
                </a:lnTo>
                <a:lnTo>
                  <a:pt x="405" y="3635"/>
                </a:lnTo>
                <a:lnTo>
                  <a:pt x="412" y="3659"/>
                </a:lnTo>
                <a:lnTo>
                  <a:pt x="417" y="3686"/>
                </a:lnTo>
                <a:lnTo>
                  <a:pt x="451" y="3645"/>
                </a:lnTo>
                <a:lnTo>
                  <a:pt x="480" y="3609"/>
                </a:lnTo>
                <a:lnTo>
                  <a:pt x="503" y="3580"/>
                </a:lnTo>
                <a:lnTo>
                  <a:pt x="520" y="3554"/>
                </a:lnTo>
                <a:lnTo>
                  <a:pt x="503" y="3547"/>
                </a:lnTo>
                <a:lnTo>
                  <a:pt x="484" y="3542"/>
                </a:lnTo>
                <a:lnTo>
                  <a:pt x="463" y="3537"/>
                </a:lnTo>
                <a:lnTo>
                  <a:pt x="436" y="3532"/>
                </a:lnTo>
                <a:lnTo>
                  <a:pt x="446" y="3503"/>
                </a:lnTo>
                <a:lnTo>
                  <a:pt x="448" y="3491"/>
                </a:lnTo>
                <a:lnTo>
                  <a:pt x="451" y="3482"/>
                </a:lnTo>
                <a:lnTo>
                  <a:pt x="537" y="3503"/>
                </a:lnTo>
                <a:lnTo>
                  <a:pt x="556" y="3508"/>
                </a:lnTo>
                <a:lnTo>
                  <a:pt x="578" y="3513"/>
                </a:lnTo>
                <a:lnTo>
                  <a:pt x="600" y="3520"/>
                </a:lnTo>
                <a:lnTo>
                  <a:pt x="623" y="3527"/>
                </a:lnTo>
                <a:lnTo>
                  <a:pt x="614" y="3554"/>
                </a:lnTo>
                <a:lnTo>
                  <a:pt x="604" y="3580"/>
                </a:lnTo>
                <a:lnTo>
                  <a:pt x="583" y="3573"/>
                </a:lnTo>
                <a:lnTo>
                  <a:pt x="563" y="3568"/>
                </a:lnTo>
                <a:lnTo>
                  <a:pt x="475" y="3686"/>
                </a:lnTo>
                <a:lnTo>
                  <a:pt x="460" y="3707"/>
                </a:lnTo>
                <a:lnTo>
                  <a:pt x="446" y="3727"/>
                </a:lnTo>
                <a:lnTo>
                  <a:pt x="434" y="3746"/>
                </a:lnTo>
                <a:lnTo>
                  <a:pt x="424" y="3765"/>
                </a:lnTo>
                <a:lnTo>
                  <a:pt x="410" y="3760"/>
                </a:lnTo>
                <a:lnTo>
                  <a:pt x="398" y="3758"/>
                </a:lnTo>
                <a:lnTo>
                  <a:pt x="383" y="3753"/>
                </a:lnTo>
                <a:lnTo>
                  <a:pt x="369" y="3751"/>
                </a:lnTo>
                <a:lnTo>
                  <a:pt x="372" y="3741"/>
                </a:lnTo>
                <a:lnTo>
                  <a:pt x="374" y="3729"/>
                </a:lnTo>
                <a:lnTo>
                  <a:pt x="374" y="3719"/>
                </a:lnTo>
                <a:lnTo>
                  <a:pt x="374" y="3705"/>
                </a:lnTo>
                <a:lnTo>
                  <a:pt x="372" y="3693"/>
                </a:lnTo>
                <a:lnTo>
                  <a:pt x="369" y="3679"/>
                </a:lnTo>
                <a:lnTo>
                  <a:pt x="364" y="3664"/>
                </a:lnTo>
                <a:lnTo>
                  <a:pt x="360" y="3647"/>
                </a:lnTo>
                <a:lnTo>
                  <a:pt x="347" y="3616"/>
                </a:lnTo>
                <a:lnTo>
                  <a:pt x="338" y="3590"/>
                </a:lnTo>
                <a:lnTo>
                  <a:pt x="326" y="3563"/>
                </a:lnTo>
                <a:lnTo>
                  <a:pt x="314" y="3539"/>
                </a:lnTo>
                <a:lnTo>
                  <a:pt x="300" y="3554"/>
                </a:lnTo>
                <a:lnTo>
                  <a:pt x="261" y="3595"/>
                </a:lnTo>
                <a:lnTo>
                  <a:pt x="244" y="3611"/>
                </a:lnTo>
                <a:lnTo>
                  <a:pt x="230" y="3628"/>
                </a:lnTo>
                <a:lnTo>
                  <a:pt x="199" y="3595"/>
                </a:lnTo>
                <a:close/>
                <a:moveTo>
                  <a:pt x="235" y="3359"/>
                </a:moveTo>
                <a:lnTo>
                  <a:pt x="271" y="3323"/>
                </a:lnTo>
                <a:lnTo>
                  <a:pt x="309" y="3280"/>
                </a:lnTo>
                <a:lnTo>
                  <a:pt x="343" y="3316"/>
                </a:lnTo>
                <a:lnTo>
                  <a:pt x="302" y="3355"/>
                </a:lnTo>
                <a:lnTo>
                  <a:pt x="266" y="3388"/>
                </a:lnTo>
                <a:lnTo>
                  <a:pt x="218" y="3436"/>
                </a:lnTo>
                <a:lnTo>
                  <a:pt x="187" y="3467"/>
                </a:lnTo>
                <a:lnTo>
                  <a:pt x="158" y="3501"/>
                </a:lnTo>
                <a:lnTo>
                  <a:pt x="124" y="3467"/>
                </a:lnTo>
                <a:lnTo>
                  <a:pt x="153" y="3439"/>
                </a:lnTo>
                <a:lnTo>
                  <a:pt x="184" y="3407"/>
                </a:lnTo>
                <a:lnTo>
                  <a:pt x="235" y="3359"/>
                </a:lnTo>
              </a:path>
              <a:path w="3919" h="4319">
                <a:moveTo>
                  <a:pt x="1020" y="2548"/>
                </a:moveTo>
                <a:lnTo>
                  <a:pt x="1032" y="2563"/>
                </a:lnTo>
                <a:lnTo>
                  <a:pt x="1046" y="2577"/>
                </a:lnTo>
                <a:lnTo>
                  <a:pt x="1063" y="2594"/>
                </a:lnTo>
                <a:lnTo>
                  <a:pt x="1080" y="2613"/>
                </a:lnTo>
                <a:lnTo>
                  <a:pt x="1089" y="2603"/>
                </a:lnTo>
                <a:lnTo>
                  <a:pt x="1099" y="2594"/>
                </a:lnTo>
                <a:lnTo>
                  <a:pt x="1106" y="2584"/>
                </a:lnTo>
                <a:lnTo>
                  <a:pt x="1116" y="2572"/>
                </a:lnTo>
                <a:lnTo>
                  <a:pt x="1147" y="2603"/>
                </a:lnTo>
                <a:lnTo>
                  <a:pt x="1125" y="2623"/>
                </a:lnTo>
                <a:lnTo>
                  <a:pt x="1108" y="2639"/>
                </a:lnTo>
                <a:lnTo>
                  <a:pt x="1140" y="2671"/>
                </a:lnTo>
                <a:lnTo>
                  <a:pt x="1154" y="2685"/>
                </a:lnTo>
                <a:lnTo>
                  <a:pt x="1171" y="2699"/>
                </a:lnTo>
                <a:lnTo>
                  <a:pt x="1087" y="2781"/>
                </a:lnTo>
                <a:lnTo>
                  <a:pt x="1125" y="2822"/>
                </a:lnTo>
                <a:lnTo>
                  <a:pt x="1180" y="2767"/>
                </a:lnTo>
                <a:lnTo>
                  <a:pt x="1200" y="2745"/>
                </a:lnTo>
                <a:lnTo>
                  <a:pt x="1216" y="2726"/>
                </a:lnTo>
                <a:lnTo>
                  <a:pt x="1250" y="2757"/>
                </a:lnTo>
                <a:lnTo>
                  <a:pt x="1240" y="2764"/>
                </a:lnTo>
                <a:lnTo>
                  <a:pt x="1231" y="2771"/>
                </a:lnTo>
                <a:lnTo>
                  <a:pt x="1219" y="2781"/>
                </a:lnTo>
                <a:lnTo>
                  <a:pt x="1207" y="2793"/>
                </a:lnTo>
                <a:lnTo>
                  <a:pt x="1152" y="2848"/>
                </a:lnTo>
                <a:lnTo>
                  <a:pt x="1185" y="2882"/>
                </a:lnTo>
                <a:lnTo>
                  <a:pt x="1247" y="2819"/>
                </a:lnTo>
                <a:lnTo>
                  <a:pt x="1269" y="2798"/>
                </a:lnTo>
                <a:lnTo>
                  <a:pt x="1276" y="2788"/>
                </a:lnTo>
                <a:lnTo>
                  <a:pt x="1286" y="2779"/>
                </a:lnTo>
                <a:lnTo>
                  <a:pt x="1317" y="2810"/>
                </a:lnTo>
                <a:lnTo>
                  <a:pt x="1307" y="2817"/>
                </a:lnTo>
                <a:lnTo>
                  <a:pt x="1296" y="2824"/>
                </a:lnTo>
                <a:lnTo>
                  <a:pt x="1286" y="2836"/>
                </a:lnTo>
                <a:lnTo>
                  <a:pt x="1274" y="2846"/>
                </a:lnTo>
                <a:lnTo>
                  <a:pt x="1212" y="2908"/>
                </a:lnTo>
                <a:lnTo>
                  <a:pt x="1262" y="2959"/>
                </a:lnTo>
                <a:lnTo>
                  <a:pt x="1276" y="2947"/>
                </a:lnTo>
                <a:lnTo>
                  <a:pt x="1291" y="2932"/>
                </a:lnTo>
                <a:lnTo>
                  <a:pt x="1305" y="2918"/>
                </a:lnTo>
                <a:lnTo>
                  <a:pt x="1320" y="2903"/>
                </a:lnTo>
                <a:lnTo>
                  <a:pt x="1334" y="2887"/>
                </a:lnTo>
                <a:lnTo>
                  <a:pt x="1348" y="2870"/>
                </a:lnTo>
                <a:lnTo>
                  <a:pt x="1363" y="2851"/>
                </a:lnTo>
                <a:lnTo>
                  <a:pt x="1380" y="2831"/>
                </a:lnTo>
                <a:lnTo>
                  <a:pt x="1382" y="2846"/>
                </a:lnTo>
                <a:lnTo>
                  <a:pt x="1387" y="2860"/>
                </a:lnTo>
                <a:lnTo>
                  <a:pt x="1394" y="2872"/>
                </a:lnTo>
                <a:lnTo>
                  <a:pt x="1401" y="2884"/>
                </a:lnTo>
                <a:lnTo>
                  <a:pt x="1363" y="2923"/>
                </a:lnTo>
                <a:lnTo>
                  <a:pt x="1327" y="2959"/>
                </a:lnTo>
                <a:lnTo>
                  <a:pt x="1291" y="2992"/>
                </a:lnTo>
                <a:lnTo>
                  <a:pt x="1257" y="3026"/>
                </a:lnTo>
                <a:lnTo>
                  <a:pt x="1247" y="3033"/>
                </a:lnTo>
                <a:lnTo>
                  <a:pt x="1238" y="3040"/>
                </a:lnTo>
                <a:lnTo>
                  <a:pt x="1228" y="3047"/>
                </a:lnTo>
                <a:lnTo>
                  <a:pt x="1219" y="3055"/>
                </a:lnTo>
                <a:lnTo>
                  <a:pt x="1200" y="3067"/>
                </a:lnTo>
                <a:lnTo>
                  <a:pt x="1178" y="3079"/>
                </a:lnTo>
                <a:lnTo>
                  <a:pt x="1154" y="3091"/>
                </a:lnTo>
                <a:lnTo>
                  <a:pt x="1132" y="3100"/>
                </a:lnTo>
                <a:lnTo>
                  <a:pt x="1106" y="3107"/>
                </a:lnTo>
                <a:lnTo>
                  <a:pt x="1082" y="3115"/>
                </a:lnTo>
                <a:lnTo>
                  <a:pt x="1084" y="3136"/>
                </a:lnTo>
                <a:lnTo>
                  <a:pt x="1087" y="3160"/>
                </a:lnTo>
                <a:lnTo>
                  <a:pt x="1087" y="3189"/>
                </a:lnTo>
                <a:lnTo>
                  <a:pt x="1089" y="3218"/>
                </a:lnTo>
                <a:lnTo>
                  <a:pt x="1075" y="3220"/>
                </a:lnTo>
                <a:lnTo>
                  <a:pt x="1060" y="3223"/>
                </a:lnTo>
                <a:lnTo>
                  <a:pt x="1048" y="3225"/>
                </a:lnTo>
                <a:lnTo>
                  <a:pt x="1036" y="3230"/>
                </a:lnTo>
                <a:lnTo>
                  <a:pt x="1039" y="3215"/>
                </a:lnTo>
                <a:lnTo>
                  <a:pt x="1039" y="3201"/>
                </a:lnTo>
                <a:lnTo>
                  <a:pt x="1041" y="3187"/>
                </a:lnTo>
                <a:lnTo>
                  <a:pt x="1041" y="3172"/>
                </a:lnTo>
                <a:lnTo>
                  <a:pt x="1039" y="3158"/>
                </a:lnTo>
                <a:lnTo>
                  <a:pt x="1039" y="3143"/>
                </a:lnTo>
                <a:lnTo>
                  <a:pt x="1036" y="3129"/>
                </a:lnTo>
                <a:lnTo>
                  <a:pt x="1034" y="3115"/>
                </a:lnTo>
                <a:lnTo>
                  <a:pt x="1020" y="3115"/>
                </a:lnTo>
                <a:lnTo>
                  <a:pt x="1005" y="3110"/>
                </a:lnTo>
                <a:lnTo>
                  <a:pt x="988" y="3105"/>
                </a:lnTo>
                <a:lnTo>
                  <a:pt x="974" y="3100"/>
                </a:lnTo>
                <a:lnTo>
                  <a:pt x="957" y="3093"/>
                </a:lnTo>
                <a:lnTo>
                  <a:pt x="940" y="3086"/>
                </a:lnTo>
                <a:lnTo>
                  <a:pt x="923" y="3079"/>
                </a:lnTo>
                <a:lnTo>
                  <a:pt x="907" y="3069"/>
                </a:lnTo>
                <a:lnTo>
                  <a:pt x="919" y="3047"/>
                </a:lnTo>
                <a:lnTo>
                  <a:pt x="931" y="3028"/>
                </a:lnTo>
                <a:lnTo>
                  <a:pt x="940" y="3035"/>
                </a:lnTo>
                <a:lnTo>
                  <a:pt x="950" y="3040"/>
                </a:lnTo>
                <a:lnTo>
                  <a:pt x="962" y="3047"/>
                </a:lnTo>
                <a:lnTo>
                  <a:pt x="972" y="3052"/>
                </a:lnTo>
                <a:lnTo>
                  <a:pt x="983" y="3057"/>
                </a:lnTo>
                <a:lnTo>
                  <a:pt x="996" y="3062"/>
                </a:lnTo>
                <a:lnTo>
                  <a:pt x="1007" y="3064"/>
                </a:lnTo>
                <a:lnTo>
                  <a:pt x="1017" y="3067"/>
                </a:lnTo>
                <a:lnTo>
                  <a:pt x="1012" y="3052"/>
                </a:lnTo>
                <a:lnTo>
                  <a:pt x="1005" y="3038"/>
                </a:lnTo>
                <a:lnTo>
                  <a:pt x="996" y="3023"/>
                </a:lnTo>
                <a:lnTo>
                  <a:pt x="986" y="3007"/>
                </a:lnTo>
                <a:lnTo>
                  <a:pt x="974" y="2992"/>
                </a:lnTo>
                <a:lnTo>
                  <a:pt x="962" y="2975"/>
                </a:lnTo>
                <a:lnTo>
                  <a:pt x="947" y="2959"/>
                </a:lnTo>
                <a:lnTo>
                  <a:pt x="933" y="2942"/>
                </a:lnTo>
                <a:lnTo>
                  <a:pt x="916" y="2961"/>
                </a:lnTo>
                <a:lnTo>
                  <a:pt x="909" y="2971"/>
                </a:lnTo>
                <a:lnTo>
                  <a:pt x="902" y="2978"/>
                </a:lnTo>
                <a:lnTo>
                  <a:pt x="897" y="2985"/>
                </a:lnTo>
                <a:lnTo>
                  <a:pt x="895" y="2992"/>
                </a:lnTo>
                <a:lnTo>
                  <a:pt x="892" y="2997"/>
                </a:lnTo>
                <a:lnTo>
                  <a:pt x="890" y="3004"/>
                </a:lnTo>
                <a:lnTo>
                  <a:pt x="868" y="2995"/>
                </a:lnTo>
                <a:lnTo>
                  <a:pt x="840" y="2985"/>
                </a:lnTo>
                <a:lnTo>
                  <a:pt x="844" y="2980"/>
                </a:lnTo>
                <a:lnTo>
                  <a:pt x="847" y="2973"/>
                </a:lnTo>
                <a:lnTo>
                  <a:pt x="847" y="2966"/>
                </a:lnTo>
                <a:lnTo>
                  <a:pt x="847" y="2959"/>
                </a:lnTo>
                <a:lnTo>
                  <a:pt x="844" y="2949"/>
                </a:lnTo>
                <a:lnTo>
                  <a:pt x="842" y="2939"/>
                </a:lnTo>
                <a:lnTo>
                  <a:pt x="840" y="2930"/>
                </a:lnTo>
                <a:lnTo>
                  <a:pt x="835" y="2918"/>
                </a:lnTo>
                <a:lnTo>
                  <a:pt x="813" y="2872"/>
                </a:lnTo>
                <a:lnTo>
                  <a:pt x="803" y="2853"/>
                </a:lnTo>
                <a:lnTo>
                  <a:pt x="792" y="2834"/>
                </a:lnTo>
                <a:lnTo>
                  <a:pt x="767" y="2858"/>
                </a:lnTo>
                <a:lnTo>
                  <a:pt x="746" y="2884"/>
                </a:lnTo>
                <a:lnTo>
                  <a:pt x="715" y="2853"/>
                </a:lnTo>
                <a:lnTo>
                  <a:pt x="741" y="2831"/>
                </a:lnTo>
                <a:lnTo>
                  <a:pt x="760" y="2812"/>
                </a:lnTo>
                <a:lnTo>
                  <a:pt x="811" y="2762"/>
                </a:lnTo>
                <a:lnTo>
                  <a:pt x="816" y="2771"/>
                </a:lnTo>
                <a:lnTo>
                  <a:pt x="820" y="2783"/>
                </a:lnTo>
                <a:lnTo>
                  <a:pt x="835" y="2817"/>
                </a:lnTo>
                <a:lnTo>
                  <a:pt x="859" y="2865"/>
                </a:lnTo>
                <a:lnTo>
                  <a:pt x="890" y="2927"/>
                </a:lnTo>
                <a:lnTo>
                  <a:pt x="938" y="2879"/>
                </a:lnTo>
                <a:lnTo>
                  <a:pt x="962" y="2908"/>
                </a:lnTo>
                <a:lnTo>
                  <a:pt x="983" y="2932"/>
                </a:lnTo>
                <a:lnTo>
                  <a:pt x="1003" y="2959"/>
                </a:lnTo>
                <a:lnTo>
                  <a:pt x="1020" y="2983"/>
                </a:lnTo>
                <a:lnTo>
                  <a:pt x="1036" y="3007"/>
                </a:lnTo>
                <a:lnTo>
                  <a:pt x="1048" y="3028"/>
                </a:lnTo>
                <a:lnTo>
                  <a:pt x="1060" y="3052"/>
                </a:lnTo>
                <a:lnTo>
                  <a:pt x="1070" y="3071"/>
                </a:lnTo>
                <a:lnTo>
                  <a:pt x="1092" y="3069"/>
                </a:lnTo>
                <a:lnTo>
                  <a:pt x="1111" y="3064"/>
                </a:lnTo>
                <a:lnTo>
                  <a:pt x="1130" y="3057"/>
                </a:lnTo>
                <a:lnTo>
                  <a:pt x="1152" y="3047"/>
                </a:lnTo>
                <a:lnTo>
                  <a:pt x="1171" y="3035"/>
                </a:lnTo>
                <a:lnTo>
                  <a:pt x="1180" y="3031"/>
                </a:lnTo>
                <a:lnTo>
                  <a:pt x="1190" y="3023"/>
                </a:lnTo>
                <a:lnTo>
                  <a:pt x="1200" y="3016"/>
                </a:lnTo>
                <a:lnTo>
                  <a:pt x="1209" y="3009"/>
                </a:lnTo>
                <a:lnTo>
                  <a:pt x="1219" y="2999"/>
                </a:lnTo>
                <a:lnTo>
                  <a:pt x="1228" y="2992"/>
                </a:lnTo>
                <a:lnTo>
                  <a:pt x="1178" y="2942"/>
                </a:lnTo>
                <a:lnTo>
                  <a:pt x="1142" y="2980"/>
                </a:lnTo>
                <a:lnTo>
                  <a:pt x="1106" y="3019"/>
                </a:lnTo>
                <a:lnTo>
                  <a:pt x="1075" y="2990"/>
                </a:lnTo>
                <a:lnTo>
                  <a:pt x="1116" y="2951"/>
                </a:lnTo>
                <a:lnTo>
                  <a:pt x="1152" y="2915"/>
                </a:lnTo>
                <a:lnTo>
                  <a:pt x="1118" y="2882"/>
                </a:lnTo>
                <a:lnTo>
                  <a:pt x="1103" y="2896"/>
                </a:lnTo>
                <a:lnTo>
                  <a:pt x="1087" y="2915"/>
                </a:lnTo>
                <a:lnTo>
                  <a:pt x="1070" y="2935"/>
                </a:lnTo>
                <a:lnTo>
                  <a:pt x="1053" y="2954"/>
                </a:lnTo>
                <a:lnTo>
                  <a:pt x="1020" y="2923"/>
                </a:lnTo>
                <a:lnTo>
                  <a:pt x="1058" y="2887"/>
                </a:lnTo>
                <a:lnTo>
                  <a:pt x="1092" y="2855"/>
                </a:lnTo>
                <a:lnTo>
                  <a:pt x="1053" y="2815"/>
                </a:lnTo>
                <a:lnTo>
                  <a:pt x="1020" y="2851"/>
                </a:lnTo>
                <a:lnTo>
                  <a:pt x="986" y="2884"/>
                </a:lnTo>
                <a:lnTo>
                  <a:pt x="957" y="2855"/>
                </a:lnTo>
                <a:lnTo>
                  <a:pt x="993" y="2822"/>
                </a:lnTo>
                <a:lnTo>
                  <a:pt x="1027" y="2788"/>
                </a:lnTo>
                <a:lnTo>
                  <a:pt x="991" y="2755"/>
                </a:lnTo>
                <a:lnTo>
                  <a:pt x="957" y="2788"/>
                </a:lnTo>
                <a:lnTo>
                  <a:pt x="933" y="2815"/>
                </a:lnTo>
                <a:lnTo>
                  <a:pt x="921" y="2827"/>
                </a:lnTo>
                <a:lnTo>
                  <a:pt x="912" y="2839"/>
                </a:lnTo>
                <a:lnTo>
                  <a:pt x="880" y="2807"/>
                </a:lnTo>
                <a:lnTo>
                  <a:pt x="892" y="2798"/>
                </a:lnTo>
                <a:lnTo>
                  <a:pt x="907" y="2786"/>
                </a:lnTo>
                <a:lnTo>
                  <a:pt x="919" y="2774"/>
                </a:lnTo>
                <a:lnTo>
                  <a:pt x="933" y="2759"/>
                </a:lnTo>
                <a:lnTo>
                  <a:pt x="964" y="2728"/>
                </a:lnTo>
                <a:lnTo>
                  <a:pt x="931" y="2692"/>
                </a:lnTo>
                <a:lnTo>
                  <a:pt x="897" y="2726"/>
                </a:lnTo>
                <a:lnTo>
                  <a:pt x="866" y="2759"/>
                </a:lnTo>
                <a:lnTo>
                  <a:pt x="835" y="2731"/>
                </a:lnTo>
                <a:lnTo>
                  <a:pt x="871" y="2697"/>
                </a:lnTo>
                <a:lnTo>
                  <a:pt x="902" y="2666"/>
                </a:lnTo>
                <a:lnTo>
                  <a:pt x="880" y="2644"/>
                </a:lnTo>
                <a:lnTo>
                  <a:pt x="856" y="2623"/>
                </a:lnTo>
                <a:lnTo>
                  <a:pt x="895" y="2587"/>
                </a:lnTo>
                <a:lnTo>
                  <a:pt x="916" y="2611"/>
                </a:lnTo>
                <a:lnTo>
                  <a:pt x="936" y="2632"/>
                </a:lnTo>
                <a:lnTo>
                  <a:pt x="1020" y="2548"/>
                </a:lnTo>
                <a:close/>
                <a:moveTo>
                  <a:pt x="681" y="2834"/>
                </a:moveTo>
                <a:lnTo>
                  <a:pt x="681" y="2843"/>
                </a:lnTo>
                <a:lnTo>
                  <a:pt x="683" y="2851"/>
                </a:lnTo>
                <a:lnTo>
                  <a:pt x="688" y="2860"/>
                </a:lnTo>
                <a:lnTo>
                  <a:pt x="691" y="2872"/>
                </a:lnTo>
                <a:lnTo>
                  <a:pt x="696" y="2882"/>
                </a:lnTo>
                <a:lnTo>
                  <a:pt x="703" y="2896"/>
                </a:lnTo>
                <a:lnTo>
                  <a:pt x="710" y="2908"/>
                </a:lnTo>
                <a:lnTo>
                  <a:pt x="717" y="2923"/>
                </a:lnTo>
                <a:lnTo>
                  <a:pt x="1048" y="3251"/>
                </a:lnTo>
                <a:lnTo>
                  <a:pt x="1012" y="3287"/>
                </a:lnTo>
                <a:lnTo>
                  <a:pt x="998" y="3271"/>
                </a:lnTo>
                <a:lnTo>
                  <a:pt x="983" y="3254"/>
                </a:lnTo>
                <a:lnTo>
                  <a:pt x="967" y="3237"/>
                </a:lnTo>
                <a:lnTo>
                  <a:pt x="950" y="3218"/>
                </a:lnTo>
                <a:lnTo>
                  <a:pt x="756" y="3023"/>
                </a:lnTo>
                <a:lnTo>
                  <a:pt x="763" y="3043"/>
                </a:lnTo>
                <a:lnTo>
                  <a:pt x="767" y="3064"/>
                </a:lnTo>
                <a:lnTo>
                  <a:pt x="772" y="3083"/>
                </a:lnTo>
                <a:lnTo>
                  <a:pt x="780" y="3107"/>
                </a:lnTo>
                <a:lnTo>
                  <a:pt x="756" y="3110"/>
                </a:lnTo>
                <a:lnTo>
                  <a:pt x="727" y="3115"/>
                </a:lnTo>
                <a:lnTo>
                  <a:pt x="724" y="3100"/>
                </a:lnTo>
                <a:lnTo>
                  <a:pt x="722" y="3086"/>
                </a:lnTo>
                <a:lnTo>
                  <a:pt x="720" y="3071"/>
                </a:lnTo>
                <a:lnTo>
                  <a:pt x="715" y="3055"/>
                </a:lnTo>
                <a:lnTo>
                  <a:pt x="707" y="3038"/>
                </a:lnTo>
                <a:lnTo>
                  <a:pt x="703" y="3019"/>
                </a:lnTo>
                <a:lnTo>
                  <a:pt x="696" y="2999"/>
                </a:lnTo>
                <a:lnTo>
                  <a:pt x="688" y="2980"/>
                </a:lnTo>
                <a:lnTo>
                  <a:pt x="672" y="2942"/>
                </a:lnTo>
                <a:lnTo>
                  <a:pt x="662" y="2925"/>
                </a:lnTo>
                <a:lnTo>
                  <a:pt x="655" y="2911"/>
                </a:lnTo>
                <a:lnTo>
                  <a:pt x="647" y="2899"/>
                </a:lnTo>
                <a:lnTo>
                  <a:pt x="640" y="2887"/>
                </a:lnTo>
                <a:lnTo>
                  <a:pt x="633" y="2875"/>
                </a:lnTo>
                <a:lnTo>
                  <a:pt x="626" y="2867"/>
                </a:lnTo>
                <a:lnTo>
                  <a:pt x="650" y="2853"/>
                </a:lnTo>
                <a:lnTo>
                  <a:pt x="681" y="2834"/>
                </a:lnTo>
                <a:close/>
                <a:moveTo>
                  <a:pt x="1048" y="2644"/>
                </a:moveTo>
                <a:lnTo>
                  <a:pt x="1012" y="2608"/>
                </a:lnTo>
                <a:lnTo>
                  <a:pt x="964" y="2659"/>
                </a:lnTo>
                <a:lnTo>
                  <a:pt x="998" y="2695"/>
                </a:lnTo>
                <a:lnTo>
                  <a:pt x="1048" y="2644"/>
                </a:lnTo>
                <a:close/>
                <a:moveTo>
                  <a:pt x="1108" y="2707"/>
                </a:moveTo>
                <a:lnTo>
                  <a:pt x="1075" y="2671"/>
                </a:lnTo>
                <a:lnTo>
                  <a:pt x="1027" y="2721"/>
                </a:lnTo>
                <a:lnTo>
                  <a:pt x="1060" y="2755"/>
                </a:lnTo>
                <a:lnTo>
                  <a:pt x="1108" y="2707"/>
                </a:lnTo>
              </a:path>
              <a:path w="3919" h="4319">
                <a:moveTo>
                  <a:pt x="1317" y="2157"/>
                </a:moveTo>
                <a:lnTo>
                  <a:pt x="1336" y="2164"/>
                </a:lnTo>
                <a:lnTo>
                  <a:pt x="1353" y="2171"/>
                </a:lnTo>
                <a:lnTo>
                  <a:pt x="1370" y="2179"/>
                </a:lnTo>
                <a:lnTo>
                  <a:pt x="1380" y="2186"/>
                </a:lnTo>
                <a:lnTo>
                  <a:pt x="1466" y="2099"/>
                </a:lnTo>
                <a:lnTo>
                  <a:pt x="1504" y="2059"/>
                </a:lnTo>
                <a:lnTo>
                  <a:pt x="1523" y="2039"/>
                </a:lnTo>
                <a:lnTo>
                  <a:pt x="1540" y="2023"/>
                </a:lnTo>
                <a:lnTo>
                  <a:pt x="1569" y="2051"/>
                </a:lnTo>
                <a:lnTo>
                  <a:pt x="1550" y="2068"/>
                </a:lnTo>
                <a:lnTo>
                  <a:pt x="1531" y="2085"/>
                </a:lnTo>
                <a:lnTo>
                  <a:pt x="1490" y="2123"/>
                </a:lnTo>
                <a:lnTo>
                  <a:pt x="1403" y="2212"/>
                </a:lnTo>
                <a:lnTo>
                  <a:pt x="1440" y="2248"/>
                </a:lnTo>
                <a:lnTo>
                  <a:pt x="1569" y="2121"/>
                </a:lnTo>
                <a:lnTo>
                  <a:pt x="1581" y="2133"/>
                </a:lnTo>
                <a:lnTo>
                  <a:pt x="1596" y="2147"/>
                </a:lnTo>
                <a:lnTo>
                  <a:pt x="1624" y="2179"/>
                </a:lnTo>
                <a:lnTo>
                  <a:pt x="1646" y="2157"/>
                </a:lnTo>
                <a:lnTo>
                  <a:pt x="1672" y="2128"/>
                </a:lnTo>
                <a:lnTo>
                  <a:pt x="1703" y="2157"/>
                </a:lnTo>
                <a:lnTo>
                  <a:pt x="1675" y="2183"/>
                </a:lnTo>
                <a:lnTo>
                  <a:pt x="1651" y="2205"/>
                </a:lnTo>
                <a:lnTo>
                  <a:pt x="1682" y="2234"/>
                </a:lnTo>
                <a:lnTo>
                  <a:pt x="1696" y="2248"/>
                </a:lnTo>
                <a:lnTo>
                  <a:pt x="1708" y="2260"/>
                </a:lnTo>
                <a:lnTo>
                  <a:pt x="1593" y="2375"/>
                </a:lnTo>
                <a:lnTo>
                  <a:pt x="1607" y="2378"/>
                </a:lnTo>
                <a:lnTo>
                  <a:pt x="1620" y="2380"/>
                </a:lnTo>
                <a:lnTo>
                  <a:pt x="1634" y="2383"/>
                </a:lnTo>
                <a:lnTo>
                  <a:pt x="1646" y="2385"/>
                </a:lnTo>
                <a:lnTo>
                  <a:pt x="1660" y="2385"/>
                </a:lnTo>
                <a:lnTo>
                  <a:pt x="1675" y="2385"/>
                </a:lnTo>
                <a:lnTo>
                  <a:pt x="1687" y="2385"/>
                </a:lnTo>
                <a:lnTo>
                  <a:pt x="1701" y="2385"/>
                </a:lnTo>
                <a:lnTo>
                  <a:pt x="1701" y="2380"/>
                </a:lnTo>
                <a:lnTo>
                  <a:pt x="1703" y="2373"/>
                </a:lnTo>
                <a:lnTo>
                  <a:pt x="1703" y="2363"/>
                </a:lnTo>
                <a:lnTo>
                  <a:pt x="1703" y="2351"/>
                </a:lnTo>
                <a:lnTo>
                  <a:pt x="1701" y="2325"/>
                </a:lnTo>
                <a:lnTo>
                  <a:pt x="1699" y="2291"/>
                </a:lnTo>
                <a:lnTo>
                  <a:pt x="1718" y="2289"/>
                </a:lnTo>
                <a:lnTo>
                  <a:pt x="1752" y="2282"/>
                </a:lnTo>
                <a:lnTo>
                  <a:pt x="1749" y="2315"/>
                </a:lnTo>
                <a:lnTo>
                  <a:pt x="1742" y="2383"/>
                </a:lnTo>
                <a:lnTo>
                  <a:pt x="1754" y="2380"/>
                </a:lnTo>
                <a:lnTo>
                  <a:pt x="1771" y="2378"/>
                </a:lnTo>
                <a:lnTo>
                  <a:pt x="1804" y="2368"/>
                </a:lnTo>
                <a:lnTo>
                  <a:pt x="1816" y="2366"/>
                </a:lnTo>
                <a:lnTo>
                  <a:pt x="1826" y="2363"/>
                </a:lnTo>
                <a:lnTo>
                  <a:pt x="1836" y="2359"/>
                </a:lnTo>
                <a:lnTo>
                  <a:pt x="1847" y="2354"/>
                </a:lnTo>
                <a:lnTo>
                  <a:pt x="1869" y="2342"/>
                </a:lnTo>
                <a:lnTo>
                  <a:pt x="1893" y="2327"/>
                </a:lnTo>
                <a:lnTo>
                  <a:pt x="1891" y="2335"/>
                </a:lnTo>
                <a:lnTo>
                  <a:pt x="1891" y="2342"/>
                </a:lnTo>
                <a:lnTo>
                  <a:pt x="1888" y="2349"/>
                </a:lnTo>
                <a:lnTo>
                  <a:pt x="1888" y="2359"/>
                </a:lnTo>
                <a:lnTo>
                  <a:pt x="1891" y="2366"/>
                </a:lnTo>
                <a:lnTo>
                  <a:pt x="1891" y="2375"/>
                </a:lnTo>
                <a:lnTo>
                  <a:pt x="1893" y="2385"/>
                </a:lnTo>
                <a:lnTo>
                  <a:pt x="1896" y="2395"/>
                </a:lnTo>
                <a:lnTo>
                  <a:pt x="1876" y="2402"/>
                </a:lnTo>
                <a:lnTo>
                  <a:pt x="1857" y="2409"/>
                </a:lnTo>
                <a:lnTo>
                  <a:pt x="1838" y="2414"/>
                </a:lnTo>
                <a:lnTo>
                  <a:pt x="1819" y="2421"/>
                </a:lnTo>
                <a:lnTo>
                  <a:pt x="1800" y="2426"/>
                </a:lnTo>
                <a:lnTo>
                  <a:pt x="1780" y="2428"/>
                </a:lnTo>
                <a:lnTo>
                  <a:pt x="1761" y="2431"/>
                </a:lnTo>
                <a:lnTo>
                  <a:pt x="1740" y="2433"/>
                </a:lnTo>
                <a:lnTo>
                  <a:pt x="1723" y="2433"/>
                </a:lnTo>
                <a:lnTo>
                  <a:pt x="1703" y="2433"/>
                </a:lnTo>
                <a:lnTo>
                  <a:pt x="1687" y="2433"/>
                </a:lnTo>
                <a:lnTo>
                  <a:pt x="1670" y="2431"/>
                </a:lnTo>
                <a:lnTo>
                  <a:pt x="1653" y="2428"/>
                </a:lnTo>
                <a:lnTo>
                  <a:pt x="1636" y="2426"/>
                </a:lnTo>
                <a:lnTo>
                  <a:pt x="1622" y="2421"/>
                </a:lnTo>
                <a:lnTo>
                  <a:pt x="1607" y="2416"/>
                </a:lnTo>
                <a:lnTo>
                  <a:pt x="1696" y="2505"/>
                </a:lnTo>
                <a:lnTo>
                  <a:pt x="1706" y="2515"/>
                </a:lnTo>
                <a:lnTo>
                  <a:pt x="1713" y="2522"/>
                </a:lnTo>
                <a:lnTo>
                  <a:pt x="1718" y="2531"/>
                </a:lnTo>
                <a:lnTo>
                  <a:pt x="1720" y="2539"/>
                </a:lnTo>
                <a:lnTo>
                  <a:pt x="1723" y="2548"/>
                </a:lnTo>
                <a:lnTo>
                  <a:pt x="1723" y="2555"/>
                </a:lnTo>
                <a:lnTo>
                  <a:pt x="1720" y="2565"/>
                </a:lnTo>
                <a:lnTo>
                  <a:pt x="1718" y="2572"/>
                </a:lnTo>
                <a:lnTo>
                  <a:pt x="1708" y="2591"/>
                </a:lnTo>
                <a:lnTo>
                  <a:pt x="1696" y="2608"/>
                </a:lnTo>
                <a:lnTo>
                  <a:pt x="1682" y="2625"/>
                </a:lnTo>
                <a:lnTo>
                  <a:pt x="1667" y="2642"/>
                </a:lnTo>
                <a:lnTo>
                  <a:pt x="1658" y="2637"/>
                </a:lnTo>
                <a:lnTo>
                  <a:pt x="1646" y="2630"/>
                </a:lnTo>
                <a:lnTo>
                  <a:pt x="1632" y="2623"/>
                </a:lnTo>
                <a:lnTo>
                  <a:pt x="1617" y="2615"/>
                </a:lnTo>
                <a:lnTo>
                  <a:pt x="1634" y="2599"/>
                </a:lnTo>
                <a:lnTo>
                  <a:pt x="1646" y="2587"/>
                </a:lnTo>
                <a:lnTo>
                  <a:pt x="1656" y="2575"/>
                </a:lnTo>
                <a:lnTo>
                  <a:pt x="1658" y="2570"/>
                </a:lnTo>
                <a:lnTo>
                  <a:pt x="1660" y="2567"/>
                </a:lnTo>
                <a:lnTo>
                  <a:pt x="1663" y="2565"/>
                </a:lnTo>
                <a:lnTo>
                  <a:pt x="1663" y="2560"/>
                </a:lnTo>
                <a:lnTo>
                  <a:pt x="1663" y="2553"/>
                </a:lnTo>
                <a:lnTo>
                  <a:pt x="1660" y="2548"/>
                </a:lnTo>
                <a:lnTo>
                  <a:pt x="1656" y="2541"/>
                </a:lnTo>
                <a:lnTo>
                  <a:pt x="1612" y="2495"/>
                </a:lnTo>
                <a:lnTo>
                  <a:pt x="1576" y="2695"/>
                </a:lnTo>
                <a:lnTo>
                  <a:pt x="1555" y="2692"/>
                </a:lnTo>
                <a:lnTo>
                  <a:pt x="1538" y="2690"/>
                </a:lnTo>
                <a:lnTo>
                  <a:pt x="1526" y="2687"/>
                </a:lnTo>
                <a:lnTo>
                  <a:pt x="1519" y="2690"/>
                </a:lnTo>
                <a:lnTo>
                  <a:pt x="1526" y="2666"/>
                </a:lnTo>
                <a:lnTo>
                  <a:pt x="1536" y="2644"/>
                </a:lnTo>
                <a:lnTo>
                  <a:pt x="1543" y="2618"/>
                </a:lnTo>
                <a:lnTo>
                  <a:pt x="1550" y="2591"/>
                </a:lnTo>
                <a:lnTo>
                  <a:pt x="1564" y="2531"/>
                </a:lnTo>
                <a:lnTo>
                  <a:pt x="1579" y="2464"/>
                </a:lnTo>
                <a:lnTo>
                  <a:pt x="1543" y="2426"/>
                </a:lnTo>
                <a:lnTo>
                  <a:pt x="1487" y="2479"/>
                </a:lnTo>
                <a:lnTo>
                  <a:pt x="1461" y="2507"/>
                </a:lnTo>
                <a:lnTo>
                  <a:pt x="1432" y="2539"/>
                </a:lnTo>
                <a:lnTo>
                  <a:pt x="1403" y="2510"/>
                </a:lnTo>
                <a:lnTo>
                  <a:pt x="1435" y="2483"/>
                </a:lnTo>
                <a:lnTo>
                  <a:pt x="1459" y="2459"/>
                </a:lnTo>
                <a:lnTo>
                  <a:pt x="1516" y="2402"/>
                </a:lnTo>
                <a:lnTo>
                  <a:pt x="1487" y="2371"/>
                </a:lnTo>
                <a:lnTo>
                  <a:pt x="1418" y="2440"/>
                </a:lnTo>
                <a:lnTo>
                  <a:pt x="1399" y="2459"/>
                </a:lnTo>
                <a:lnTo>
                  <a:pt x="1382" y="2476"/>
                </a:lnTo>
                <a:lnTo>
                  <a:pt x="1367" y="2493"/>
                </a:lnTo>
                <a:lnTo>
                  <a:pt x="1356" y="2505"/>
                </a:lnTo>
                <a:lnTo>
                  <a:pt x="1324" y="2476"/>
                </a:lnTo>
                <a:lnTo>
                  <a:pt x="1339" y="2462"/>
                </a:lnTo>
                <a:lnTo>
                  <a:pt x="1353" y="2450"/>
                </a:lnTo>
                <a:lnTo>
                  <a:pt x="1387" y="2419"/>
                </a:lnTo>
                <a:lnTo>
                  <a:pt x="1459" y="2344"/>
                </a:lnTo>
                <a:lnTo>
                  <a:pt x="1430" y="2313"/>
                </a:lnTo>
                <a:lnTo>
                  <a:pt x="1380" y="2363"/>
                </a:lnTo>
                <a:lnTo>
                  <a:pt x="1351" y="2392"/>
                </a:lnTo>
                <a:lnTo>
                  <a:pt x="1322" y="2426"/>
                </a:lnTo>
                <a:lnTo>
                  <a:pt x="1291" y="2395"/>
                </a:lnTo>
                <a:lnTo>
                  <a:pt x="1324" y="2363"/>
                </a:lnTo>
                <a:lnTo>
                  <a:pt x="1348" y="2342"/>
                </a:lnTo>
                <a:lnTo>
                  <a:pt x="1403" y="2287"/>
                </a:lnTo>
                <a:lnTo>
                  <a:pt x="1365" y="2251"/>
                </a:lnTo>
                <a:lnTo>
                  <a:pt x="1226" y="2390"/>
                </a:lnTo>
                <a:lnTo>
                  <a:pt x="1291" y="2455"/>
                </a:lnTo>
                <a:lnTo>
                  <a:pt x="1341" y="2507"/>
                </a:lnTo>
                <a:lnTo>
                  <a:pt x="1363" y="2529"/>
                </a:lnTo>
                <a:lnTo>
                  <a:pt x="1380" y="2548"/>
                </a:lnTo>
                <a:lnTo>
                  <a:pt x="1394" y="2565"/>
                </a:lnTo>
                <a:lnTo>
                  <a:pt x="1406" y="2577"/>
                </a:lnTo>
                <a:lnTo>
                  <a:pt x="1413" y="2589"/>
                </a:lnTo>
                <a:lnTo>
                  <a:pt x="1423" y="2601"/>
                </a:lnTo>
                <a:lnTo>
                  <a:pt x="1430" y="2613"/>
                </a:lnTo>
                <a:lnTo>
                  <a:pt x="1437" y="2625"/>
                </a:lnTo>
                <a:lnTo>
                  <a:pt x="1452" y="2651"/>
                </a:lnTo>
                <a:lnTo>
                  <a:pt x="1466" y="2678"/>
                </a:lnTo>
                <a:lnTo>
                  <a:pt x="1471" y="2692"/>
                </a:lnTo>
                <a:lnTo>
                  <a:pt x="1476" y="2704"/>
                </a:lnTo>
                <a:lnTo>
                  <a:pt x="1480" y="2721"/>
                </a:lnTo>
                <a:lnTo>
                  <a:pt x="1485" y="2735"/>
                </a:lnTo>
                <a:lnTo>
                  <a:pt x="1487" y="2750"/>
                </a:lnTo>
                <a:lnTo>
                  <a:pt x="1490" y="2767"/>
                </a:lnTo>
                <a:lnTo>
                  <a:pt x="1492" y="2783"/>
                </a:lnTo>
                <a:lnTo>
                  <a:pt x="1492" y="2798"/>
                </a:lnTo>
                <a:lnTo>
                  <a:pt x="1483" y="2800"/>
                </a:lnTo>
                <a:lnTo>
                  <a:pt x="1468" y="2800"/>
                </a:lnTo>
                <a:lnTo>
                  <a:pt x="1452" y="2803"/>
                </a:lnTo>
                <a:lnTo>
                  <a:pt x="1432" y="2805"/>
                </a:lnTo>
                <a:lnTo>
                  <a:pt x="1432" y="2793"/>
                </a:lnTo>
                <a:lnTo>
                  <a:pt x="1432" y="2781"/>
                </a:lnTo>
                <a:lnTo>
                  <a:pt x="1430" y="2769"/>
                </a:lnTo>
                <a:lnTo>
                  <a:pt x="1430" y="2755"/>
                </a:lnTo>
                <a:lnTo>
                  <a:pt x="1427" y="2743"/>
                </a:lnTo>
                <a:lnTo>
                  <a:pt x="1423" y="2731"/>
                </a:lnTo>
                <a:lnTo>
                  <a:pt x="1420" y="2716"/>
                </a:lnTo>
                <a:lnTo>
                  <a:pt x="1416" y="2704"/>
                </a:lnTo>
                <a:lnTo>
                  <a:pt x="1411" y="2690"/>
                </a:lnTo>
                <a:lnTo>
                  <a:pt x="1403" y="2678"/>
                </a:lnTo>
                <a:lnTo>
                  <a:pt x="1396" y="2663"/>
                </a:lnTo>
                <a:lnTo>
                  <a:pt x="1389" y="2649"/>
                </a:lnTo>
                <a:lnTo>
                  <a:pt x="1377" y="2632"/>
                </a:lnTo>
                <a:lnTo>
                  <a:pt x="1367" y="2618"/>
                </a:lnTo>
                <a:lnTo>
                  <a:pt x="1356" y="2601"/>
                </a:lnTo>
                <a:lnTo>
                  <a:pt x="1341" y="2587"/>
                </a:lnTo>
                <a:lnTo>
                  <a:pt x="1327" y="2567"/>
                </a:lnTo>
                <a:lnTo>
                  <a:pt x="1310" y="2551"/>
                </a:lnTo>
                <a:lnTo>
                  <a:pt x="1288" y="2529"/>
                </a:lnTo>
                <a:lnTo>
                  <a:pt x="1267" y="2507"/>
                </a:lnTo>
                <a:lnTo>
                  <a:pt x="1243" y="2483"/>
                </a:lnTo>
                <a:lnTo>
                  <a:pt x="1219" y="2459"/>
                </a:lnTo>
                <a:lnTo>
                  <a:pt x="1159" y="2407"/>
                </a:lnTo>
                <a:lnTo>
                  <a:pt x="1334" y="2231"/>
                </a:lnTo>
                <a:lnTo>
                  <a:pt x="1324" y="2227"/>
                </a:lnTo>
                <a:lnTo>
                  <a:pt x="1312" y="2222"/>
                </a:lnTo>
                <a:lnTo>
                  <a:pt x="1281" y="2210"/>
                </a:lnTo>
                <a:lnTo>
                  <a:pt x="1296" y="2188"/>
                </a:lnTo>
                <a:lnTo>
                  <a:pt x="1317" y="2157"/>
                </a:lnTo>
                <a:close/>
                <a:moveTo>
                  <a:pt x="1641" y="2277"/>
                </a:moveTo>
                <a:lnTo>
                  <a:pt x="1612" y="2246"/>
                </a:lnTo>
                <a:lnTo>
                  <a:pt x="1523" y="2332"/>
                </a:lnTo>
                <a:lnTo>
                  <a:pt x="1555" y="2363"/>
                </a:lnTo>
                <a:lnTo>
                  <a:pt x="1641" y="2277"/>
                </a:lnTo>
                <a:close/>
                <a:moveTo>
                  <a:pt x="1586" y="2219"/>
                </a:moveTo>
                <a:lnTo>
                  <a:pt x="1555" y="2188"/>
                </a:lnTo>
                <a:lnTo>
                  <a:pt x="1468" y="2277"/>
                </a:lnTo>
                <a:lnTo>
                  <a:pt x="1497" y="2306"/>
                </a:lnTo>
                <a:lnTo>
                  <a:pt x="1586" y="2219"/>
                </a:lnTo>
                <a:close/>
                <a:moveTo>
                  <a:pt x="1444" y="2543"/>
                </a:moveTo>
                <a:lnTo>
                  <a:pt x="1471" y="2539"/>
                </a:lnTo>
                <a:lnTo>
                  <a:pt x="1495" y="2534"/>
                </a:lnTo>
                <a:lnTo>
                  <a:pt x="1523" y="2529"/>
                </a:lnTo>
                <a:lnTo>
                  <a:pt x="1552" y="2527"/>
                </a:lnTo>
                <a:lnTo>
                  <a:pt x="1550" y="2534"/>
                </a:lnTo>
                <a:lnTo>
                  <a:pt x="1547" y="2546"/>
                </a:lnTo>
                <a:lnTo>
                  <a:pt x="1547" y="2558"/>
                </a:lnTo>
                <a:lnTo>
                  <a:pt x="1547" y="2577"/>
                </a:lnTo>
                <a:lnTo>
                  <a:pt x="1533" y="2577"/>
                </a:lnTo>
                <a:lnTo>
                  <a:pt x="1512" y="2579"/>
                </a:lnTo>
                <a:lnTo>
                  <a:pt x="1483" y="2584"/>
                </a:lnTo>
                <a:lnTo>
                  <a:pt x="1449" y="2591"/>
                </a:lnTo>
                <a:lnTo>
                  <a:pt x="1447" y="2575"/>
                </a:lnTo>
                <a:lnTo>
                  <a:pt x="1444" y="2543"/>
                </a:lnTo>
              </a:path>
              <a:path w="3919" h="4319">
                <a:moveTo>
                  <a:pt x="2023" y="1514"/>
                </a:moveTo>
                <a:lnTo>
                  <a:pt x="2037" y="1531"/>
                </a:lnTo>
                <a:lnTo>
                  <a:pt x="2056" y="1550"/>
                </a:lnTo>
                <a:lnTo>
                  <a:pt x="2076" y="1571"/>
                </a:lnTo>
                <a:lnTo>
                  <a:pt x="2097" y="1593"/>
                </a:lnTo>
                <a:lnTo>
                  <a:pt x="2119" y="1615"/>
                </a:lnTo>
                <a:lnTo>
                  <a:pt x="2138" y="1634"/>
                </a:lnTo>
                <a:lnTo>
                  <a:pt x="2155" y="1648"/>
                </a:lnTo>
                <a:lnTo>
                  <a:pt x="2167" y="1658"/>
                </a:lnTo>
                <a:lnTo>
                  <a:pt x="2068" y="1756"/>
                </a:lnTo>
                <a:lnTo>
                  <a:pt x="2136" y="1821"/>
                </a:lnTo>
                <a:lnTo>
                  <a:pt x="2198" y="1759"/>
                </a:lnTo>
                <a:lnTo>
                  <a:pt x="2217" y="1739"/>
                </a:lnTo>
                <a:lnTo>
                  <a:pt x="2243" y="1711"/>
                </a:lnTo>
                <a:lnTo>
                  <a:pt x="2277" y="1747"/>
                </a:lnTo>
                <a:lnTo>
                  <a:pt x="2251" y="1771"/>
                </a:lnTo>
                <a:lnTo>
                  <a:pt x="2232" y="1790"/>
                </a:lnTo>
                <a:lnTo>
                  <a:pt x="2167" y="1855"/>
                </a:lnTo>
                <a:lnTo>
                  <a:pt x="2258" y="1946"/>
                </a:lnTo>
                <a:lnTo>
                  <a:pt x="2277" y="1931"/>
                </a:lnTo>
                <a:lnTo>
                  <a:pt x="2294" y="1917"/>
                </a:lnTo>
                <a:lnTo>
                  <a:pt x="2311" y="1903"/>
                </a:lnTo>
                <a:lnTo>
                  <a:pt x="2327" y="1886"/>
                </a:lnTo>
                <a:lnTo>
                  <a:pt x="2344" y="1869"/>
                </a:lnTo>
                <a:lnTo>
                  <a:pt x="2361" y="1852"/>
                </a:lnTo>
                <a:lnTo>
                  <a:pt x="2378" y="1835"/>
                </a:lnTo>
                <a:lnTo>
                  <a:pt x="2392" y="1816"/>
                </a:lnTo>
                <a:lnTo>
                  <a:pt x="2397" y="1833"/>
                </a:lnTo>
                <a:lnTo>
                  <a:pt x="2404" y="1845"/>
                </a:lnTo>
                <a:lnTo>
                  <a:pt x="2412" y="1859"/>
                </a:lnTo>
                <a:lnTo>
                  <a:pt x="2419" y="1871"/>
                </a:lnTo>
                <a:lnTo>
                  <a:pt x="2400" y="1893"/>
                </a:lnTo>
                <a:lnTo>
                  <a:pt x="2380" y="1912"/>
                </a:lnTo>
                <a:lnTo>
                  <a:pt x="2361" y="1929"/>
                </a:lnTo>
                <a:lnTo>
                  <a:pt x="2340" y="1946"/>
                </a:lnTo>
                <a:lnTo>
                  <a:pt x="2320" y="1963"/>
                </a:lnTo>
                <a:lnTo>
                  <a:pt x="2299" y="1977"/>
                </a:lnTo>
                <a:lnTo>
                  <a:pt x="2280" y="1989"/>
                </a:lnTo>
                <a:lnTo>
                  <a:pt x="2260" y="2003"/>
                </a:lnTo>
                <a:lnTo>
                  <a:pt x="2248" y="2008"/>
                </a:lnTo>
                <a:lnTo>
                  <a:pt x="2239" y="2013"/>
                </a:lnTo>
                <a:lnTo>
                  <a:pt x="2229" y="2018"/>
                </a:lnTo>
                <a:lnTo>
                  <a:pt x="2220" y="2020"/>
                </a:lnTo>
                <a:lnTo>
                  <a:pt x="2210" y="2025"/>
                </a:lnTo>
                <a:lnTo>
                  <a:pt x="2198" y="2027"/>
                </a:lnTo>
                <a:lnTo>
                  <a:pt x="2188" y="2030"/>
                </a:lnTo>
                <a:lnTo>
                  <a:pt x="2179" y="2032"/>
                </a:lnTo>
                <a:lnTo>
                  <a:pt x="2169" y="2032"/>
                </a:lnTo>
                <a:lnTo>
                  <a:pt x="2160" y="2035"/>
                </a:lnTo>
                <a:lnTo>
                  <a:pt x="2147" y="2035"/>
                </a:lnTo>
                <a:lnTo>
                  <a:pt x="2138" y="2035"/>
                </a:lnTo>
                <a:lnTo>
                  <a:pt x="2128" y="2032"/>
                </a:lnTo>
                <a:lnTo>
                  <a:pt x="2119" y="2032"/>
                </a:lnTo>
                <a:lnTo>
                  <a:pt x="2107" y="2030"/>
                </a:lnTo>
                <a:lnTo>
                  <a:pt x="2097" y="2027"/>
                </a:lnTo>
                <a:lnTo>
                  <a:pt x="2104" y="2042"/>
                </a:lnTo>
                <a:lnTo>
                  <a:pt x="2109" y="2059"/>
                </a:lnTo>
                <a:lnTo>
                  <a:pt x="2116" y="2073"/>
                </a:lnTo>
                <a:lnTo>
                  <a:pt x="2121" y="2090"/>
                </a:lnTo>
                <a:lnTo>
                  <a:pt x="2126" y="2109"/>
                </a:lnTo>
                <a:lnTo>
                  <a:pt x="2128" y="2126"/>
                </a:lnTo>
                <a:lnTo>
                  <a:pt x="2133" y="2145"/>
                </a:lnTo>
                <a:lnTo>
                  <a:pt x="2136" y="2164"/>
                </a:lnTo>
                <a:lnTo>
                  <a:pt x="2119" y="2164"/>
                </a:lnTo>
                <a:lnTo>
                  <a:pt x="2104" y="2167"/>
                </a:lnTo>
                <a:lnTo>
                  <a:pt x="2090" y="2171"/>
                </a:lnTo>
                <a:lnTo>
                  <a:pt x="2073" y="2176"/>
                </a:lnTo>
                <a:lnTo>
                  <a:pt x="2076" y="2159"/>
                </a:lnTo>
                <a:lnTo>
                  <a:pt x="2076" y="2145"/>
                </a:lnTo>
                <a:lnTo>
                  <a:pt x="2073" y="2131"/>
                </a:lnTo>
                <a:lnTo>
                  <a:pt x="2071" y="2116"/>
                </a:lnTo>
                <a:lnTo>
                  <a:pt x="2068" y="2099"/>
                </a:lnTo>
                <a:lnTo>
                  <a:pt x="2063" y="2085"/>
                </a:lnTo>
                <a:lnTo>
                  <a:pt x="2059" y="2071"/>
                </a:lnTo>
                <a:lnTo>
                  <a:pt x="2054" y="2054"/>
                </a:lnTo>
                <a:lnTo>
                  <a:pt x="2047" y="2039"/>
                </a:lnTo>
                <a:lnTo>
                  <a:pt x="2037" y="2023"/>
                </a:lnTo>
                <a:lnTo>
                  <a:pt x="2027" y="2006"/>
                </a:lnTo>
                <a:lnTo>
                  <a:pt x="2018" y="1991"/>
                </a:lnTo>
                <a:lnTo>
                  <a:pt x="2006" y="1975"/>
                </a:lnTo>
                <a:lnTo>
                  <a:pt x="1992" y="1958"/>
                </a:lnTo>
                <a:lnTo>
                  <a:pt x="1977" y="1941"/>
                </a:lnTo>
                <a:lnTo>
                  <a:pt x="1963" y="1924"/>
                </a:lnTo>
                <a:lnTo>
                  <a:pt x="1975" y="1917"/>
                </a:lnTo>
                <a:lnTo>
                  <a:pt x="1987" y="1910"/>
                </a:lnTo>
                <a:lnTo>
                  <a:pt x="2001" y="1900"/>
                </a:lnTo>
                <a:lnTo>
                  <a:pt x="2016" y="1891"/>
                </a:lnTo>
                <a:lnTo>
                  <a:pt x="2025" y="1910"/>
                </a:lnTo>
                <a:lnTo>
                  <a:pt x="2035" y="1927"/>
                </a:lnTo>
                <a:lnTo>
                  <a:pt x="2040" y="1936"/>
                </a:lnTo>
                <a:lnTo>
                  <a:pt x="2044" y="1943"/>
                </a:lnTo>
                <a:lnTo>
                  <a:pt x="2052" y="1953"/>
                </a:lnTo>
                <a:lnTo>
                  <a:pt x="2059" y="1960"/>
                </a:lnTo>
                <a:lnTo>
                  <a:pt x="2066" y="1967"/>
                </a:lnTo>
                <a:lnTo>
                  <a:pt x="2073" y="1972"/>
                </a:lnTo>
                <a:lnTo>
                  <a:pt x="2080" y="1979"/>
                </a:lnTo>
                <a:lnTo>
                  <a:pt x="2090" y="1984"/>
                </a:lnTo>
                <a:lnTo>
                  <a:pt x="2100" y="1987"/>
                </a:lnTo>
                <a:lnTo>
                  <a:pt x="2109" y="1989"/>
                </a:lnTo>
                <a:lnTo>
                  <a:pt x="2119" y="1991"/>
                </a:lnTo>
                <a:lnTo>
                  <a:pt x="2131" y="1991"/>
                </a:lnTo>
                <a:lnTo>
                  <a:pt x="2143" y="1991"/>
                </a:lnTo>
                <a:lnTo>
                  <a:pt x="2152" y="1991"/>
                </a:lnTo>
                <a:lnTo>
                  <a:pt x="2164" y="1991"/>
                </a:lnTo>
                <a:lnTo>
                  <a:pt x="2174" y="1989"/>
                </a:lnTo>
                <a:lnTo>
                  <a:pt x="2183" y="1984"/>
                </a:lnTo>
                <a:lnTo>
                  <a:pt x="2193" y="1982"/>
                </a:lnTo>
                <a:lnTo>
                  <a:pt x="2203" y="1977"/>
                </a:lnTo>
                <a:lnTo>
                  <a:pt x="2212" y="1970"/>
                </a:lnTo>
                <a:lnTo>
                  <a:pt x="2032" y="1792"/>
                </a:lnTo>
                <a:lnTo>
                  <a:pt x="1934" y="1891"/>
                </a:lnTo>
                <a:lnTo>
                  <a:pt x="1922" y="1879"/>
                </a:lnTo>
                <a:lnTo>
                  <a:pt x="1907" y="1862"/>
                </a:lnTo>
                <a:lnTo>
                  <a:pt x="1888" y="1843"/>
                </a:lnTo>
                <a:lnTo>
                  <a:pt x="1867" y="1821"/>
                </a:lnTo>
                <a:lnTo>
                  <a:pt x="1843" y="1797"/>
                </a:lnTo>
                <a:lnTo>
                  <a:pt x="1823" y="1778"/>
                </a:lnTo>
                <a:lnTo>
                  <a:pt x="1804" y="1761"/>
                </a:lnTo>
                <a:lnTo>
                  <a:pt x="1790" y="1747"/>
                </a:lnTo>
                <a:lnTo>
                  <a:pt x="2023" y="1514"/>
                </a:lnTo>
                <a:close/>
                <a:moveTo>
                  <a:pt x="1790" y="1989"/>
                </a:moveTo>
                <a:lnTo>
                  <a:pt x="1795" y="2018"/>
                </a:lnTo>
                <a:lnTo>
                  <a:pt x="1800" y="2044"/>
                </a:lnTo>
                <a:lnTo>
                  <a:pt x="1802" y="2068"/>
                </a:lnTo>
                <a:lnTo>
                  <a:pt x="1804" y="2087"/>
                </a:lnTo>
                <a:lnTo>
                  <a:pt x="1790" y="2090"/>
                </a:lnTo>
                <a:lnTo>
                  <a:pt x="1776" y="2092"/>
                </a:lnTo>
                <a:lnTo>
                  <a:pt x="1761" y="2097"/>
                </a:lnTo>
                <a:lnTo>
                  <a:pt x="1747" y="2102"/>
                </a:lnTo>
                <a:lnTo>
                  <a:pt x="1747" y="2090"/>
                </a:lnTo>
                <a:lnTo>
                  <a:pt x="1747" y="2075"/>
                </a:lnTo>
                <a:lnTo>
                  <a:pt x="1744" y="2061"/>
                </a:lnTo>
                <a:lnTo>
                  <a:pt x="1742" y="2044"/>
                </a:lnTo>
                <a:lnTo>
                  <a:pt x="1737" y="2008"/>
                </a:lnTo>
                <a:lnTo>
                  <a:pt x="1730" y="1967"/>
                </a:lnTo>
                <a:lnTo>
                  <a:pt x="1723" y="1946"/>
                </a:lnTo>
                <a:lnTo>
                  <a:pt x="1718" y="1924"/>
                </a:lnTo>
                <a:lnTo>
                  <a:pt x="1711" y="1903"/>
                </a:lnTo>
                <a:lnTo>
                  <a:pt x="1703" y="1881"/>
                </a:lnTo>
                <a:lnTo>
                  <a:pt x="1696" y="1862"/>
                </a:lnTo>
                <a:lnTo>
                  <a:pt x="1689" y="1843"/>
                </a:lnTo>
                <a:lnTo>
                  <a:pt x="1680" y="1823"/>
                </a:lnTo>
                <a:lnTo>
                  <a:pt x="1670" y="1807"/>
                </a:lnTo>
                <a:lnTo>
                  <a:pt x="1684" y="1802"/>
                </a:lnTo>
                <a:lnTo>
                  <a:pt x="1701" y="1795"/>
                </a:lnTo>
                <a:lnTo>
                  <a:pt x="1718" y="1787"/>
                </a:lnTo>
                <a:lnTo>
                  <a:pt x="1737" y="1778"/>
                </a:lnTo>
                <a:lnTo>
                  <a:pt x="1737" y="1787"/>
                </a:lnTo>
                <a:lnTo>
                  <a:pt x="1737" y="1797"/>
                </a:lnTo>
                <a:lnTo>
                  <a:pt x="1740" y="1811"/>
                </a:lnTo>
                <a:lnTo>
                  <a:pt x="1744" y="1826"/>
                </a:lnTo>
                <a:lnTo>
                  <a:pt x="1749" y="1840"/>
                </a:lnTo>
                <a:lnTo>
                  <a:pt x="1756" y="1859"/>
                </a:lnTo>
                <a:lnTo>
                  <a:pt x="1763" y="1879"/>
                </a:lnTo>
                <a:lnTo>
                  <a:pt x="1771" y="1900"/>
                </a:lnTo>
                <a:lnTo>
                  <a:pt x="2011" y="2140"/>
                </a:lnTo>
                <a:lnTo>
                  <a:pt x="2032" y="2159"/>
                </a:lnTo>
                <a:lnTo>
                  <a:pt x="2052" y="2179"/>
                </a:lnTo>
                <a:lnTo>
                  <a:pt x="2068" y="2195"/>
                </a:lnTo>
                <a:lnTo>
                  <a:pt x="2085" y="2210"/>
                </a:lnTo>
                <a:lnTo>
                  <a:pt x="2044" y="2253"/>
                </a:lnTo>
                <a:lnTo>
                  <a:pt x="2027" y="2234"/>
                </a:lnTo>
                <a:lnTo>
                  <a:pt x="2013" y="2215"/>
                </a:lnTo>
                <a:lnTo>
                  <a:pt x="1994" y="2195"/>
                </a:lnTo>
                <a:lnTo>
                  <a:pt x="1977" y="2176"/>
                </a:lnTo>
                <a:lnTo>
                  <a:pt x="1790" y="1989"/>
                </a:lnTo>
                <a:close/>
                <a:moveTo>
                  <a:pt x="2092" y="1667"/>
                </a:moveTo>
                <a:lnTo>
                  <a:pt x="2008" y="1586"/>
                </a:lnTo>
                <a:lnTo>
                  <a:pt x="1857" y="1737"/>
                </a:lnTo>
                <a:lnTo>
                  <a:pt x="1941" y="1819"/>
                </a:lnTo>
                <a:lnTo>
                  <a:pt x="2092" y="1667"/>
                </a:lnTo>
              </a:path>
              <a:path w="3919" h="4319">
                <a:moveTo>
                  <a:pt x="2486" y="1154"/>
                </a:moveTo>
                <a:lnTo>
                  <a:pt x="2447" y="1118"/>
                </a:lnTo>
                <a:lnTo>
                  <a:pt x="2404" y="1077"/>
                </a:lnTo>
                <a:lnTo>
                  <a:pt x="2447" y="1036"/>
                </a:lnTo>
                <a:lnTo>
                  <a:pt x="2460" y="1051"/>
                </a:lnTo>
                <a:lnTo>
                  <a:pt x="2476" y="1067"/>
                </a:lnTo>
                <a:lnTo>
                  <a:pt x="2498" y="1091"/>
                </a:lnTo>
                <a:lnTo>
                  <a:pt x="2524" y="1118"/>
                </a:lnTo>
                <a:lnTo>
                  <a:pt x="2565" y="1075"/>
                </a:lnTo>
                <a:lnTo>
                  <a:pt x="2603" y="1034"/>
                </a:lnTo>
                <a:lnTo>
                  <a:pt x="2637" y="1067"/>
                </a:lnTo>
                <a:lnTo>
                  <a:pt x="2596" y="1106"/>
                </a:lnTo>
                <a:lnTo>
                  <a:pt x="2553" y="1147"/>
                </a:lnTo>
                <a:lnTo>
                  <a:pt x="2632" y="1226"/>
                </a:lnTo>
                <a:lnTo>
                  <a:pt x="2678" y="1178"/>
                </a:lnTo>
                <a:lnTo>
                  <a:pt x="2721" y="1132"/>
                </a:lnTo>
                <a:lnTo>
                  <a:pt x="2755" y="1166"/>
                </a:lnTo>
                <a:lnTo>
                  <a:pt x="2709" y="1209"/>
                </a:lnTo>
                <a:lnTo>
                  <a:pt x="2663" y="1255"/>
                </a:lnTo>
                <a:lnTo>
                  <a:pt x="2736" y="1329"/>
                </a:lnTo>
                <a:lnTo>
                  <a:pt x="2767" y="1358"/>
                </a:lnTo>
                <a:lnTo>
                  <a:pt x="2800" y="1389"/>
                </a:lnTo>
                <a:lnTo>
                  <a:pt x="2757" y="1430"/>
                </a:lnTo>
                <a:lnTo>
                  <a:pt x="2726" y="1399"/>
                </a:lnTo>
                <a:lnTo>
                  <a:pt x="2697" y="1367"/>
                </a:lnTo>
                <a:lnTo>
                  <a:pt x="2625" y="1293"/>
                </a:lnTo>
                <a:lnTo>
                  <a:pt x="2548" y="1370"/>
                </a:lnTo>
                <a:lnTo>
                  <a:pt x="2558" y="1382"/>
                </a:lnTo>
                <a:lnTo>
                  <a:pt x="2567" y="1396"/>
                </a:lnTo>
                <a:lnTo>
                  <a:pt x="2575" y="1411"/>
                </a:lnTo>
                <a:lnTo>
                  <a:pt x="2582" y="1423"/>
                </a:lnTo>
                <a:lnTo>
                  <a:pt x="2589" y="1435"/>
                </a:lnTo>
                <a:lnTo>
                  <a:pt x="2596" y="1447"/>
                </a:lnTo>
                <a:lnTo>
                  <a:pt x="2601" y="1459"/>
                </a:lnTo>
                <a:lnTo>
                  <a:pt x="2603" y="1471"/>
                </a:lnTo>
                <a:lnTo>
                  <a:pt x="2608" y="1483"/>
                </a:lnTo>
                <a:lnTo>
                  <a:pt x="2611" y="1495"/>
                </a:lnTo>
                <a:lnTo>
                  <a:pt x="2613" y="1507"/>
                </a:lnTo>
                <a:lnTo>
                  <a:pt x="2616" y="1519"/>
                </a:lnTo>
                <a:lnTo>
                  <a:pt x="2618" y="1533"/>
                </a:lnTo>
                <a:lnTo>
                  <a:pt x="2620" y="1547"/>
                </a:lnTo>
                <a:lnTo>
                  <a:pt x="2620" y="1576"/>
                </a:lnTo>
                <a:lnTo>
                  <a:pt x="2603" y="1579"/>
                </a:lnTo>
                <a:lnTo>
                  <a:pt x="2589" y="1581"/>
                </a:lnTo>
                <a:lnTo>
                  <a:pt x="2572" y="1586"/>
                </a:lnTo>
                <a:lnTo>
                  <a:pt x="2560" y="1591"/>
                </a:lnTo>
                <a:lnTo>
                  <a:pt x="2560" y="1574"/>
                </a:lnTo>
                <a:lnTo>
                  <a:pt x="2563" y="1557"/>
                </a:lnTo>
                <a:lnTo>
                  <a:pt x="2563" y="1543"/>
                </a:lnTo>
                <a:lnTo>
                  <a:pt x="2563" y="1531"/>
                </a:lnTo>
                <a:lnTo>
                  <a:pt x="2560" y="1516"/>
                </a:lnTo>
                <a:lnTo>
                  <a:pt x="2558" y="1504"/>
                </a:lnTo>
                <a:lnTo>
                  <a:pt x="2556" y="1495"/>
                </a:lnTo>
                <a:lnTo>
                  <a:pt x="2553" y="1485"/>
                </a:lnTo>
                <a:lnTo>
                  <a:pt x="2546" y="1466"/>
                </a:lnTo>
                <a:lnTo>
                  <a:pt x="2536" y="1447"/>
                </a:lnTo>
                <a:lnTo>
                  <a:pt x="2524" y="1427"/>
                </a:lnTo>
                <a:lnTo>
                  <a:pt x="2512" y="1406"/>
                </a:lnTo>
                <a:lnTo>
                  <a:pt x="2469" y="1449"/>
                </a:lnTo>
                <a:lnTo>
                  <a:pt x="2450" y="1471"/>
                </a:lnTo>
                <a:lnTo>
                  <a:pt x="2433" y="1487"/>
                </a:lnTo>
                <a:lnTo>
                  <a:pt x="2400" y="1454"/>
                </a:lnTo>
                <a:lnTo>
                  <a:pt x="2419" y="1437"/>
                </a:lnTo>
                <a:lnTo>
                  <a:pt x="2440" y="1418"/>
                </a:lnTo>
                <a:lnTo>
                  <a:pt x="2486" y="1372"/>
                </a:lnTo>
                <a:lnTo>
                  <a:pt x="2467" y="1351"/>
                </a:lnTo>
                <a:lnTo>
                  <a:pt x="2447" y="1329"/>
                </a:lnTo>
                <a:lnTo>
                  <a:pt x="2428" y="1310"/>
                </a:lnTo>
                <a:lnTo>
                  <a:pt x="2412" y="1291"/>
                </a:lnTo>
                <a:lnTo>
                  <a:pt x="2390" y="1310"/>
                </a:lnTo>
                <a:lnTo>
                  <a:pt x="2373" y="1331"/>
                </a:lnTo>
                <a:lnTo>
                  <a:pt x="2354" y="1351"/>
                </a:lnTo>
                <a:lnTo>
                  <a:pt x="2337" y="1372"/>
                </a:lnTo>
                <a:lnTo>
                  <a:pt x="2301" y="1336"/>
                </a:lnTo>
                <a:lnTo>
                  <a:pt x="2342" y="1298"/>
                </a:lnTo>
                <a:lnTo>
                  <a:pt x="2383" y="1257"/>
                </a:lnTo>
                <a:lnTo>
                  <a:pt x="2342" y="1219"/>
                </a:lnTo>
                <a:lnTo>
                  <a:pt x="2301" y="1183"/>
                </a:lnTo>
                <a:lnTo>
                  <a:pt x="2347" y="1144"/>
                </a:lnTo>
                <a:lnTo>
                  <a:pt x="2376" y="1175"/>
                </a:lnTo>
                <a:lnTo>
                  <a:pt x="2419" y="1221"/>
                </a:lnTo>
                <a:lnTo>
                  <a:pt x="2486" y="1154"/>
                </a:lnTo>
                <a:close/>
                <a:moveTo>
                  <a:pt x="2332" y="1447"/>
                </a:moveTo>
                <a:lnTo>
                  <a:pt x="2349" y="1468"/>
                </a:lnTo>
                <a:lnTo>
                  <a:pt x="2366" y="1485"/>
                </a:lnTo>
                <a:lnTo>
                  <a:pt x="2380" y="1502"/>
                </a:lnTo>
                <a:lnTo>
                  <a:pt x="2395" y="1516"/>
                </a:lnTo>
                <a:lnTo>
                  <a:pt x="2507" y="1629"/>
                </a:lnTo>
                <a:lnTo>
                  <a:pt x="2529" y="1622"/>
                </a:lnTo>
                <a:lnTo>
                  <a:pt x="2551" y="1615"/>
                </a:lnTo>
                <a:lnTo>
                  <a:pt x="2572" y="1607"/>
                </a:lnTo>
                <a:lnTo>
                  <a:pt x="2594" y="1598"/>
                </a:lnTo>
                <a:lnTo>
                  <a:pt x="2616" y="1586"/>
                </a:lnTo>
                <a:lnTo>
                  <a:pt x="2635" y="1574"/>
                </a:lnTo>
                <a:lnTo>
                  <a:pt x="2654" y="1562"/>
                </a:lnTo>
                <a:lnTo>
                  <a:pt x="2671" y="1547"/>
                </a:lnTo>
                <a:lnTo>
                  <a:pt x="2707" y="1516"/>
                </a:lnTo>
                <a:lnTo>
                  <a:pt x="2740" y="1487"/>
                </a:lnTo>
                <a:lnTo>
                  <a:pt x="2757" y="1471"/>
                </a:lnTo>
                <a:lnTo>
                  <a:pt x="2774" y="1456"/>
                </a:lnTo>
                <a:lnTo>
                  <a:pt x="2788" y="1439"/>
                </a:lnTo>
                <a:lnTo>
                  <a:pt x="2805" y="1423"/>
                </a:lnTo>
                <a:lnTo>
                  <a:pt x="2834" y="1391"/>
                </a:lnTo>
                <a:lnTo>
                  <a:pt x="2860" y="1360"/>
                </a:lnTo>
                <a:lnTo>
                  <a:pt x="2884" y="1331"/>
                </a:lnTo>
                <a:lnTo>
                  <a:pt x="2908" y="1303"/>
                </a:lnTo>
                <a:lnTo>
                  <a:pt x="2913" y="1317"/>
                </a:lnTo>
                <a:lnTo>
                  <a:pt x="2923" y="1331"/>
                </a:lnTo>
                <a:lnTo>
                  <a:pt x="2930" y="1346"/>
                </a:lnTo>
                <a:lnTo>
                  <a:pt x="2940" y="1358"/>
                </a:lnTo>
                <a:lnTo>
                  <a:pt x="2894" y="1403"/>
                </a:lnTo>
                <a:lnTo>
                  <a:pt x="2853" y="1444"/>
                </a:lnTo>
                <a:lnTo>
                  <a:pt x="2815" y="1480"/>
                </a:lnTo>
                <a:lnTo>
                  <a:pt x="2783" y="1514"/>
                </a:lnTo>
                <a:lnTo>
                  <a:pt x="2767" y="1528"/>
                </a:lnTo>
                <a:lnTo>
                  <a:pt x="2752" y="1540"/>
                </a:lnTo>
                <a:lnTo>
                  <a:pt x="2736" y="1555"/>
                </a:lnTo>
                <a:lnTo>
                  <a:pt x="2721" y="1567"/>
                </a:lnTo>
                <a:lnTo>
                  <a:pt x="2704" y="1579"/>
                </a:lnTo>
                <a:lnTo>
                  <a:pt x="2690" y="1591"/>
                </a:lnTo>
                <a:lnTo>
                  <a:pt x="2673" y="1600"/>
                </a:lnTo>
                <a:lnTo>
                  <a:pt x="2659" y="1612"/>
                </a:lnTo>
                <a:lnTo>
                  <a:pt x="2627" y="1629"/>
                </a:lnTo>
                <a:lnTo>
                  <a:pt x="2601" y="1643"/>
                </a:lnTo>
                <a:lnTo>
                  <a:pt x="2589" y="1651"/>
                </a:lnTo>
                <a:lnTo>
                  <a:pt x="2577" y="1655"/>
                </a:lnTo>
                <a:lnTo>
                  <a:pt x="2567" y="1660"/>
                </a:lnTo>
                <a:lnTo>
                  <a:pt x="2556" y="1663"/>
                </a:lnTo>
                <a:lnTo>
                  <a:pt x="2546" y="1665"/>
                </a:lnTo>
                <a:lnTo>
                  <a:pt x="2539" y="1670"/>
                </a:lnTo>
                <a:lnTo>
                  <a:pt x="2532" y="1675"/>
                </a:lnTo>
                <a:lnTo>
                  <a:pt x="2527" y="1679"/>
                </a:lnTo>
                <a:lnTo>
                  <a:pt x="2520" y="1687"/>
                </a:lnTo>
                <a:lnTo>
                  <a:pt x="2517" y="1691"/>
                </a:lnTo>
                <a:lnTo>
                  <a:pt x="2515" y="1699"/>
                </a:lnTo>
                <a:lnTo>
                  <a:pt x="2512" y="1708"/>
                </a:lnTo>
                <a:lnTo>
                  <a:pt x="2510" y="1725"/>
                </a:lnTo>
                <a:lnTo>
                  <a:pt x="2507" y="1742"/>
                </a:lnTo>
                <a:lnTo>
                  <a:pt x="2505" y="1761"/>
                </a:lnTo>
                <a:lnTo>
                  <a:pt x="2505" y="1783"/>
                </a:lnTo>
                <a:lnTo>
                  <a:pt x="2491" y="1783"/>
                </a:lnTo>
                <a:lnTo>
                  <a:pt x="2476" y="1780"/>
                </a:lnTo>
                <a:lnTo>
                  <a:pt x="2462" y="1783"/>
                </a:lnTo>
                <a:lnTo>
                  <a:pt x="2447" y="1785"/>
                </a:lnTo>
                <a:lnTo>
                  <a:pt x="2462" y="1715"/>
                </a:lnTo>
                <a:lnTo>
                  <a:pt x="2467" y="1689"/>
                </a:lnTo>
                <a:lnTo>
                  <a:pt x="2472" y="1670"/>
                </a:lnTo>
                <a:lnTo>
                  <a:pt x="2320" y="1519"/>
                </a:lnTo>
                <a:lnTo>
                  <a:pt x="2308" y="1531"/>
                </a:lnTo>
                <a:lnTo>
                  <a:pt x="2296" y="1545"/>
                </a:lnTo>
                <a:lnTo>
                  <a:pt x="2284" y="1559"/>
                </a:lnTo>
                <a:lnTo>
                  <a:pt x="2270" y="1579"/>
                </a:lnTo>
                <a:lnTo>
                  <a:pt x="2234" y="1543"/>
                </a:lnTo>
                <a:lnTo>
                  <a:pt x="2270" y="1509"/>
                </a:lnTo>
                <a:lnTo>
                  <a:pt x="2294" y="1485"/>
                </a:lnTo>
                <a:lnTo>
                  <a:pt x="2332" y="1447"/>
                </a:lnTo>
                <a:close/>
                <a:moveTo>
                  <a:pt x="2594" y="1264"/>
                </a:moveTo>
                <a:lnTo>
                  <a:pt x="2517" y="1185"/>
                </a:lnTo>
                <a:lnTo>
                  <a:pt x="2447" y="1252"/>
                </a:lnTo>
                <a:lnTo>
                  <a:pt x="2483" y="1293"/>
                </a:lnTo>
                <a:lnTo>
                  <a:pt x="2522" y="1336"/>
                </a:lnTo>
                <a:lnTo>
                  <a:pt x="2594" y="1264"/>
                </a:lnTo>
                <a:close/>
                <a:moveTo>
                  <a:pt x="2164" y="1341"/>
                </a:moveTo>
                <a:lnTo>
                  <a:pt x="2205" y="1353"/>
                </a:lnTo>
                <a:lnTo>
                  <a:pt x="2239" y="1365"/>
                </a:lnTo>
                <a:lnTo>
                  <a:pt x="2265" y="1375"/>
                </a:lnTo>
                <a:lnTo>
                  <a:pt x="2284" y="1382"/>
                </a:lnTo>
                <a:lnTo>
                  <a:pt x="2275" y="1394"/>
                </a:lnTo>
                <a:lnTo>
                  <a:pt x="2267" y="1408"/>
                </a:lnTo>
                <a:lnTo>
                  <a:pt x="2263" y="1423"/>
                </a:lnTo>
                <a:lnTo>
                  <a:pt x="2258" y="1435"/>
                </a:lnTo>
                <a:lnTo>
                  <a:pt x="2248" y="1430"/>
                </a:lnTo>
                <a:lnTo>
                  <a:pt x="2236" y="1423"/>
                </a:lnTo>
                <a:lnTo>
                  <a:pt x="2224" y="1418"/>
                </a:lnTo>
                <a:lnTo>
                  <a:pt x="2210" y="1413"/>
                </a:lnTo>
                <a:lnTo>
                  <a:pt x="2193" y="1408"/>
                </a:lnTo>
                <a:lnTo>
                  <a:pt x="2176" y="1403"/>
                </a:lnTo>
                <a:lnTo>
                  <a:pt x="2157" y="1399"/>
                </a:lnTo>
                <a:lnTo>
                  <a:pt x="2138" y="1396"/>
                </a:lnTo>
                <a:lnTo>
                  <a:pt x="2164" y="1341"/>
                </a:lnTo>
              </a:path>
              <a:path w="3919" h="4319">
                <a:moveTo>
                  <a:pt x="3045" y="837"/>
                </a:moveTo>
                <a:lnTo>
                  <a:pt x="3031" y="832"/>
                </a:lnTo>
                <a:lnTo>
                  <a:pt x="3016" y="830"/>
                </a:lnTo>
                <a:lnTo>
                  <a:pt x="3000" y="827"/>
                </a:lnTo>
                <a:lnTo>
                  <a:pt x="2985" y="827"/>
                </a:lnTo>
                <a:lnTo>
                  <a:pt x="2983" y="813"/>
                </a:lnTo>
                <a:lnTo>
                  <a:pt x="2980" y="799"/>
                </a:lnTo>
                <a:lnTo>
                  <a:pt x="2975" y="782"/>
                </a:lnTo>
                <a:lnTo>
                  <a:pt x="2971" y="767"/>
                </a:lnTo>
                <a:lnTo>
                  <a:pt x="2961" y="736"/>
                </a:lnTo>
                <a:lnTo>
                  <a:pt x="2949" y="703"/>
                </a:lnTo>
                <a:lnTo>
                  <a:pt x="2935" y="669"/>
                </a:lnTo>
                <a:lnTo>
                  <a:pt x="2918" y="638"/>
                </a:lnTo>
                <a:lnTo>
                  <a:pt x="2904" y="609"/>
                </a:lnTo>
                <a:lnTo>
                  <a:pt x="2894" y="597"/>
                </a:lnTo>
                <a:lnTo>
                  <a:pt x="2884" y="583"/>
                </a:lnTo>
                <a:lnTo>
                  <a:pt x="2904" y="575"/>
                </a:lnTo>
                <a:lnTo>
                  <a:pt x="2920" y="568"/>
                </a:lnTo>
                <a:lnTo>
                  <a:pt x="2937" y="559"/>
                </a:lnTo>
                <a:lnTo>
                  <a:pt x="2954" y="549"/>
                </a:lnTo>
                <a:lnTo>
                  <a:pt x="2954" y="559"/>
                </a:lnTo>
                <a:lnTo>
                  <a:pt x="2954" y="568"/>
                </a:lnTo>
                <a:lnTo>
                  <a:pt x="2956" y="583"/>
                </a:lnTo>
                <a:lnTo>
                  <a:pt x="2961" y="595"/>
                </a:lnTo>
                <a:lnTo>
                  <a:pt x="2971" y="628"/>
                </a:lnTo>
                <a:lnTo>
                  <a:pt x="2985" y="664"/>
                </a:lnTo>
                <a:lnTo>
                  <a:pt x="3043" y="609"/>
                </a:lnTo>
                <a:lnTo>
                  <a:pt x="3086" y="563"/>
                </a:lnTo>
                <a:lnTo>
                  <a:pt x="3120" y="530"/>
                </a:lnTo>
                <a:lnTo>
                  <a:pt x="3139" y="511"/>
                </a:lnTo>
                <a:lnTo>
                  <a:pt x="3167" y="539"/>
                </a:lnTo>
                <a:lnTo>
                  <a:pt x="3155" y="551"/>
                </a:lnTo>
                <a:lnTo>
                  <a:pt x="3141" y="563"/>
                </a:lnTo>
                <a:lnTo>
                  <a:pt x="3112" y="592"/>
                </a:lnTo>
                <a:lnTo>
                  <a:pt x="3124" y="607"/>
                </a:lnTo>
                <a:lnTo>
                  <a:pt x="3136" y="619"/>
                </a:lnTo>
                <a:lnTo>
                  <a:pt x="3148" y="633"/>
                </a:lnTo>
                <a:lnTo>
                  <a:pt x="3160" y="650"/>
                </a:lnTo>
                <a:lnTo>
                  <a:pt x="3184" y="681"/>
                </a:lnTo>
                <a:lnTo>
                  <a:pt x="3206" y="715"/>
                </a:lnTo>
                <a:lnTo>
                  <a:pt x="3218" y="731"/>
                </a:lnTo>
                <a:lnTo>
                  <a:pt x="3227" y="748"/>
                </a:lnTo>
                <a:lnTo>
                  <a:pt x="3235" y="765"/>
                </a:lnTo>
                <a:lnTo>
                  <a:pt x="3242" y="782"/>
                </a:lnTo>
                <a:lnTo>
                  <a:pt x="3249" y="799"/>
                </a:lnTo>
                <a:lnTo>
                  <a:pt x="3256" y="813"/>
                </a:lnTo>
                <a:lnTo>
                  <a:pt x="3259" y="830"/>
                </a:lnTo>
                <a:lnTo>
                  <a:pt x="3264" y="847"/>
                </a:lnTo>
                <a:lnTo>
                  <a:pt x="3271" y="849"/>
                </a:lnTo>
                <a:lnTo>
                  <a:pt x="3278" y="851"/>
                </a:lnTo>
                <a:lnTo>
                  <a:pt x="3285" y="851"/>
                </a:lnTo>
                <a:lnTo>
                  <a:pt x="3295" y="851"/>
                </a:lnTo>
                <a:lnTo>
                  <a:pt x="3304" y="851"/>
                </a:lnTo>
                <a:lnTo>
                  <a:pt x="3314" y="849"/>
                </a:lnTo>
                <a:lnTo>
                  <a:pt x="3340" y="844"/>
                </a:lnTo>
                <a:lnTo>
                  <a:pt x="3367" y="839"/>
                </a:lnTo>
                <a:lnTo>
                  <a:pt x="3379" y="835"/>
                </a:lnTo>
                <a:lnTo>
                  <a:pt x="3393" y="830"/>
                </a:lnTo>
                <a:lnTo>
                  <a:pt x="3405" y="825"/>
                </a:lnTo>
                <a:lnTo>
                  <a:pt x="3417" y="820"/>
                </a:lnTo>
                <a:lnTo>
                  <a:pt x="3429" y="815"/>
                </a:lnTo>
                <a:lnTo>
                  <a:pt x="3441" y="808"/>
                </a:lnTo>
                <a:lnTo>
                  <a:pt x="3439" y="818"/>
                </a:lnTo>
                <a:lnTo>
                  <a:pt x="3436" y="827"/>
                </a:lnTo>
                <a:lnTo>
                  <a:pt x="3436" y="835"/>
                </a:lnTo>
                <a:lnTo>
                  <a:pt x="3436" y="844"/>
                </a:lnTo>
                <a:lnTo>
                  <a:pt x="3436" y="851"/>
                </a:lnTo>
                <a:lnTo>
                  <a:pt x="3436" y="859"/>
                </a:lnTo>
                <a:lnTo>
                  <a:pt x="3439" y="866"/>
                </a:lnTo>
                <a:lnTo>
                  <a:pt x="3444" y="875"/>
                </a:lnTo>
                <a:lnTo>
                  <a:pt x="3417" y="883"/>
                </a:lnTo>
                <a:lnTo>
                  <a:pt x="3395" y="890"/>
                </a:lnTo>
                <a:lnTo>
                  <a:pt x="3372" y="895"/>
                </a:lnTo>
                <a:lnTo>
                  <a:pt x="3350" y="897"/>
                </a:lnTo>
                <a:lnTo>
                  <a:pt x="3328" y="899"/>
                </a:lnTo>
                <a:lnTo>
                  <a:pt x="3307" y="899"/>
                </a:lnTo>
                <a:lnTo>
                  <a:pt x="3285" y="899"/>
                </a:lnTo>
                <a:lnTo>
                  <a:pt x="3264" y="899"/>
                </a:lnTo>
                <a:lnTo>
                  <a:pt x="3261" y="923"/>
                </a:lnTo>
                <a:lnTo>
                  <a:pt x="3259" y="945"/>
                </a:lnTo>
                <a:lnTo>
                  <a:pt x="3254" y="969"/>
                </a:lnTo>
                <a:lnTo>
                  <a:pt x="3249" y="991"/>
                </a:lnTo>
                <a:lnTo>
                  <a:pt x="3244" y="1015"/>
                </a:lnTo>
                <a:lnTo>
                  <a:pt x="3237" y="1043"/>
                </a:lnTo>
                <a:lnTo>
                  <a:pt x="3225" y="1075"/>
                </a:lnTo>
                <a:lnTo>
                  <a:pt x="3213" y="1111"/>
                </a:lnTo>
                <a:lnTo>
                  <a:pt x="3206" y="1108"/>
                </a:lnTo>
                <a:lnTo>
                  <a:pt x="3199" y="1108"/>
                </a:lnTo>
                <a:lnTo>
                  <a:pt x="3192" y="1106"/>
                </a:lnTo>
                <a:lnTo>
                  <a:pt x="3182" y="1106"/>
                </a:lnTo>
                <a:lnTo>
                  <a:pt x="3175" y="1106"/>
                </a:lnTo>
                <a:lnTo>
                  <a:pt x="3165" y="1108"/>
                </a:lnTo>
                <a:lnTo>
                  <a:pt x="3155" y="1111"/>
                </a:lnTo>
                <a:lnTo>
                  <a:pt x="3148" y="1113"/>
                </a:lnTo>
                <a:lnTo>
                  <a:pt x="3153" y="1103"/>
                </a:lnTo>
                <a:lnTo>
                  <a:pt x="3158" y="1096"/>
                </a:lnTo>
                <a:lnTo>
                  <a:pt x="3165" y="1084"/>
                </a:lnTo>
                <a:lnTo>
                  <a:pt x="3170" y="1072"/>
                </a:lnTo>
                <a:lnTo>
                  <a:pt x="3175" y="1060"/>
                </a:lnTo>
                <a:lnTo>
                  <a:pt x="3180" y="1046"/>
                </a:lnTo>
                <a:lnTo>
                  <a:pt x="3192" y="1012"/>
                </a:lnTo>
                <a:lnTo>
                  <a:pt x="3201" y="979"/>
                </a:lnTo>
                <a:lnTo>
                  <a:pt x="3208" y="950"/>
                </a:lnTo>
                <a:lnTo>
                  <a:pt x="3211" y="935"/>
                </a:lnTo>
                <a:lnTo>
                  <a:pt x="3213" y="921"/>
                </a:lnTo>
                <a:lnTo>
                  <a:pt x="3213" y="909"/>
                </a:lnTo>
                <a:lnTo>
                  <a:pt x="3213" y="897"/>
                </a:lnTo>
                <a:lnTo>
                  <a:pt x="3192" y="890"/>
                </a:lnTo>
                <a:lnTo>
                  <a:pt x="3170" y="880"/>
                </a:lnTo>
                <a:lnTo>
                  <a:pt x="3148" y="871"/>
                </a:lnTo>
                <a:lnTo>
                  <a:pt x="3127" y="859"/>
                </a:lnTo>
                <a:lnTo>
                  <a:pt x="3105" y="847"/>
                </a:lnTo>
                <a:lnTo>
                  <a:pt x="3084" y="832"/>
                </a:lnTo>
                <a:lnTo>
                  <a:pt x="3062" y="818"/>
                </a:lnTo>
                <a:lnTo>
                  <a:pt x="3038" y="803"/>
                </a:lnTo>
                <a:lnTo>
                  <a:pt x="3045" y="837"/>
                </a:lnTo>
                <a:close/>
                <a:moveTo>
                  <a:pt x="2865" y="1041"/>
                </a:moveTo>
                <a:lnTo>
                  <a:pt x="2923" y="1031"/>
                </a:lnTo>
                <a:lnTo>
                  <a:pt x="2978" y="1022"/>
                </a:lnTo>
                <a:lnTo>
                  <a:pt x="2975" y="1012"/>
                </a:lnTo>
                <a:lnTo>
                  <a:pt x="2973" y="1003"/>
                </a:lnTo>
                <a:lnTo>
                  <a:pt x="2968" y="993"/>
                </a:lnTo>
                <a:lnTo>
                  <a:pt x="2966" y="983"/>
                </a:lnTo>
                <a:lnTo>
                  <a:pt x="2961" y="971"/>
                </a:lnTo>
                <a:lnTo>
                  <a:pt x="2954" y="962"/>
                </a:lnTo>
                <a:lnTo>
                  <a:pt x="2949" y="952"/>
                </a:lnTo>
                <a:lnTo>
                  <a:pt x="2942" y="943"/>
                </a:lnTo>
                <a:lnTo>
                  <a:pt x="2954" y="935"/>
                </a:lnTo>
                <a:lnTo>
                  <a:pt x="2968" y="931"/>
                </a:lnTo>
                <a:lnTo>
                  <a:pt x="2983" y="923"/>
                </a:lnTo>
                <a:lnTo>
                  <a:pt x="2995" y="916"/>
                </a:lnTo>
                <a:lnTo>
                  <a:pt x="3016" y="971"/>
                </a:lnTo>
                <a:lnTo>
                  <a:pt x="3031" y="1015"/>
                </a:lnTo>
                <a:lnTo>
                  <a:pt x="3136" y="1010"/>
                </a:lnTo>
                <a:lnTo>
                  <a:pt x="3132" y="1041"/>
                </a:lnTo>
                <a:lnTo>
                  <a:pt x="3129" y="1070"/>
                </a:lnTo>
                <a:lnTo>
                  <a:pt x="3110" y="1067"/>
                </a:lnTo>
                <a:lnTo>
                  <a:pt x="3091" y="1067"/>
                </a:lnTo>
                <a:lnTo>
                  <a:pt x="3067" y="1067"/>
                </a:lnTo>
                <a:lnTo>
                  <a:pt x="3040" y="1067"/>
                </a:lnTo>
                <a:lnTo>
                  <a:pt x="3038" y="1101"/>
                </a:lnTo>
                <a:lnTo>
                  <a:pt x="3038" y="1142"/>
                </a:lnTo>
                <a:lnTo>
                  <a:pt x="3035" y="1166"/>
                </a:lnTo>
                <a:lnTo>
                  <a:pt x="3033" y="1192"/>
                </a:lnTo>
                <a:lnTo>
                  <a:pt x="3028" y="1226"/>
                </a:lnTo>
                <a:lnTo>
                  <a:pt x="3024" y="1262"/>
                </a:lnTo>
                <a:lnTo>
                  <a:pt x="3007" y="1262"/>
                </a:lnTo>
                <a:lnTo>
                  <a:pt x="2990" y="1262"/>
                </a:lnTo>
                <a:lnTo>
                  <a:pt x="2973" y="1267"/>
                </a:lnTo>
                <a:lnTo>
                  <a:pt x="2959" y="1269"/>
                </a:lnTo>
                <a:lnTo>
                  <a:pt x="2966" y="1250"/>
                </a:lnTo>
                <a:lnTo>
                  <a:pt x="2973" y="1231"/>
                </a:lnTo>
                <a:lnTo>
                  <a:pt x="2978" y="1207"/>
                </a:lnTo>
                <a:lnTo>
                  <a:pt x="2985" y="1183"/>
                </a:lnTo>
                <a:lnTo>
                  <a:pt x="2985" y="1171"/>
                </a:lnTo>
                <a:lnTo>
                  <a:pt x="2987" y="1159"/>
                </a:lnTo>
                <a:lnTo>
                  <a:pt x="2990" y="1144"/>
                </a:lnTo>
                <a:lnTo>
                  <a:pt x="2990" y="1130"/>
                </a:lnTo>
                <a:lnTo>
                  <a:pt x="2990" y="1115"/>
                </a:lnTo>
                <a:lnTo>
                  <a:pt x="2990" y="1101"/>
                </a:lnTo>
                <a:lnTo>
                  <a:pt x="2987" y="1087"/>
                </a:lnTo>
                <a:lnTo>
                  <a:pt x="2987" y="1070"/>
                </a:lnTo>
                <a:lnTo>
                  <a:pt x="2870" y="1087"/>
                </a:lnTo>
                <a:lnTo>
                  <a:pt x="2865" y="1041"/>
                </a:lnTo>
                <a:close/>
                <a:moveTo>
                  <a:pt x="3050" y="753"/>
                </a:moveTo>
                <a:lnTo>
                  <a:pt x="3062" y="763"/>
                </a:lnTo>
                <a:lnTo>
                  <a:pt x="3076" y="772"/>
                </a:lnTo>
                <a:lnTo>
                  <a:pt x="3095" y="784"/>
                </a:lnTo>
                <a:lnTo>
                  <a:pt x="3117" y="796"/>
                </a:lnTo>
                <a:lnTo>
                  <a:pt x="3139" y="811"/>
                </a:lnTo>
                <a:lnTo>
                  <a:pt x="3163" y="820"/>
                </a:lnTo>
                <a:lnTo>
                  <a:pt x="3187" y="832"/>
                </a:lnTo>
                <a:lnTo>
                  <a:pt x="3211" y="839"/>
                </a:lnTo>
                <a:lnTo>
                  <a:pt x="3206" y="827"/>
                </a:lnTo>
                <a:lnTo>
                  <a:pt x="3201" y="813"/>
                </a:lnTo>
                <a:lnTo>
                  <a:pt x="3194" y="799"/>
                </a:lnTo>
                <a:lnTo>
                  <a:pt x="3187" y="784"/>
                </a:lnTo>
                <a:lnTo>
                  <a:pt x="3180" y="770"/>
                </a:lnTo>
                <a:lnTo>
                  <a:pt x="3170" y="753"/>
                </a:lnTo>
                <a:lnTo>
                  <a:pt x="3160" y="739"/>
                </a:lnTo>
                <a:lnTo>
                  <a:pt x="3148" y="722"/>
                </a:lnTo>
                <a:lnTo>
                  <a:pt x="3127" y="693"/>
                </a:lnTo>
                <a:lnTo>
                  <a:pt x="3107" y="667"/>
                </a:lnTo>
                <a:lnTo>
                  <a:pt x="3098" y="657"/>
                </a:lnTo>
                <a:lnTo>
                  <a:pt x="3088" y="647"/>
                </a:lnTo>
                <a:lnTo>
                  <a:pt x="3081" y="638"/>
                </a:lnTo>
                <a:lnTo>
                  <a:pt x="3072" y="631"/>
                </a:lnTo>
                <a:lnTo>
                  <a:pt x="3002" y="700"/>
                </a:lnTo>
                <a:lnTo>
                  <a:pt x="3014" y="727"/>
                </a:lnTo>
                <a:lnTo>
                  <a:pt x="3021" y="751"/>
                </a:lnTo>
                <a:lnTo>
                  <a:pt x="3026" y="770"/>
                </a:lnTo>
                <a:lnTo>
                  <a:pt x="3031" y="789"/>
                </a:lnTo>
                <a:lnTo>
                  <a:pt x="3035" y="782"/>
                </a:lnTo>
                <a:lnTo>
                  <a:pt x="3043" y="772"/>
                </a:lnTo>
                <a:lnTo>
                  <a:pt x="3047" y="763"/>
                </a:lnTo>
                <a:lnTo>
                  <a:pt x="3050" y="753"/>
                </a:lnTo>
                <a:close/>
                <a:moveTo>
                  <a:pt x="2836" y="789"/>
                </a:moveTo>
                <a:lnTo>
                  <a:pt x="2865" y="760"/>
                </a:lnTo>
                <a:lnTo>
                  <a:pt x="2877" y="748"/>
                </a:lnTo>
                <a:lnTo>
                  <a:pt x="2889" y="734"/>
                </a:lnTo>
                <a:lnTo>
                  <a:pt x="2918" y="765"/>
                </a:lnTo>
                <a:lnTo>
                  <a:pt x="2892" y="787"/>
                </a:lnTo>
                <a:lnTo>
                  <a:pt x="2865" y="813"/>
                </a:lnTo>
                <a:lnTo>
                  <a:pt x="2745" y="935"/>
                </a:lnTo>
                <a:lnTo>
                  <a:pt x="2714" y="967"/>
                </a:lnTo>
                <a:lnTo>
                  <a:pt x="2700" y="981"/>
                </a:lnTo>
                <a:lnTo>
                  <a:pt x="2687" y="995"/>
                </a:lnTo>
                <a:lnTo>
                  <a:pt x="2659" y="964"/>
                </a:lnTo>
                <a:lnTo>
                  <a:pt x="2671" y="952"/>
                </a:lnTo>
                <a:lnTo>
                  <a:pt x="2687" y="938"/>
                </a:lnTo>
                <a:lnTo>
                  <a:pt x="2716" y="909"/>
                </a:lnTo>
                <a:lnTo>
                  <a:pt x="2836" y="789"/>
                </a:lnTo>
                <a:close/>
                <a:moveTo>
                  <a:pt x="2767" y="938"/>
                </a:moveTo>
                <a:lnTo>
                  <a:pt x="2783" y="933"/>
                </a:lnTo>
                <a:lnTo>
                  <a:pt x="2798" y="928"/>
                </a:lnTo>
                <a:lnTo>
                  <a:pt x="2815" y="923"/>
                </a:lnTo>
                <a:lnTo>
                  <a:pt x="2829" y="921"/>
                </a:lnTo>
                <a:lnTo>
                  <a:pt x="2829" y="931"/>
                </a:lnTo>
                <a:lnTo>
                  <a:pt x="2829" y="943"/>
                </a:lnTo>
                <a:lnTo>
                  <a:pt x="2832" y="957"/>
                </a:lnTo>
                <a:lnTo>
                  <a:pt x="2834" y="979"/>
                </a:lnTo>
                <a:lnTo>
                  <a:pt x="2841" y="1029"/>
                </a:lnTo>
                <a:lnTo>
                  <a:pt x="2848" y="1091"/>
                </a:lnTo>
                <a:lnTo>
                  <a:pt x="2820" y="1099"/>
                </a:lnTo>
                <a:lnTo>
                  <a:pt x="2793" y="1108"/>
                </a:lnTo>
                <a:lnTo>
                  <a:pt x="2793" y="1084"/>
                </a:lnTo>
                <a:lnTo>
                  <a:pt x="2793" y="1060"/>
                </a:lnTo>
                <a:lnTo>
                  <a:pt x="2791" y="1036"/>
                </a:lnTo>
                <a:lnTo>
                  <a:pt x="2788" y="1012"/>
                </a:lnTo>
                <a:lnTo>
                  <a:pt x="2783" y="991"/>
                </a:lnTo>
                <a:lnTo>
                  <a:pt x="2776" y="971"/>
                </a:lnTo>
                <a:lnTo>
                  <a:pt x="2772" y="952"/>
                </a:lnTo>
                <a:lnTo>
                  <a:pt x="2767" y="938"/>
                </a:lnTo>
                <a:close/>
                <a:moveTo>
                  <a:pt x="2875" y="832"/>
                </a:moveTo>
                <a:lnTo>
                  <a:pt x="2906" y="837"/>
                </a:lnTo>
                <a:lnTo>
                  <a:pt x="2942" y="839"/>
                </a:lnTo>
                <a:lnTo>
                  <a:pt x="3012" y="847"/>
                </a:lnTo>
                <a:lnTo>
                  <a:pt x="3007" y="859"/>
                </a:lnTo>
                <a:lnTo>
                  <a:pt x="3004" y="873"/>
                </a:lnTo>
                <a:lnTo>
                  <a:pt x="3002" y="887"/>
                </a:lnTo>
                <a:lnTo>
                  <a:pt x="3000" y="902"/>
                </a:lnTo>
                <a:lnTo>
                  <a:pt x="2920" y="890"/>
                </a:lnTo>
                <a:lnTo>
                  <a:pt x="2865" y="885"/>
                </a:lnTo>
                <a:lnTo>
                  <a:pt x="2870" y="873"/>
                </a:lnTo>
                <a:lnTo>
                  <a:pt x="2872" y="861"/>
                </a:lnTo>
                <a:lnTo>
                  <a:pt x="2875" y="847"/>
                </a:lnTo>
                <a:lnTo>
                  <a:pt x="2875" y="832"/>
                </a:lnTo>
                <a:close/>
                <a:moveTo>
                  <a:pt x="2709" y="767"/>
                </a:moveTo>
                <a:lnTo>
                  <a:pt x="2728" y="775"/>
                </a:lnTo>
                <a:lnTo>
                  <a:pt x="2750" y="779"/>
                </a:lnTo>
                <a:lnTo>
                  <a:pt x="2772" y="787"/>
                </a:lnTo>
                <a:lnTo>
                  <a:pt x="2791" y="796"/>
                </a:lnTo>
                <a:lnTo>
                  <a:pt x="2779" y="820"/>
                </a:lnTo>
                <a:lnTo>
                  <a:pt x="2767" y="847"/>
                </a:lnTo>
                <a:lnTo>
                  <a:pt x="2726" y="832"/>
                </a:lnTo>
                <a:lnTo>
                  <a:pt x="2683" y="818"/>
                </a:lnTo>
                <a:lnTo>
                  <a:pt x="2695" y="794"/>
                </a:lnTo>
                <a:lnTo>
                  <a:pt x="2709" y="767"/>
                </a:lnTo>
              </a:path>
              <a:path w="3919" h="4319">
                <a:moveTo>
                  <a:pt x="3720" y="580"/>
                </a:moveTo>
                <a:lnTo>
                  <a:pt x="3705" y="561"/>
                </a:lnTo>
                <a:lnTo>
                  <a:pt x="3686" y="542"/>
                </a:lnTo>
                <a:lnTo>
                  <a:pt x="3667" y="520"/>
                </a:lnTo>
                <a:lnTo>
                  <a:pt x="3643" y="499"/>
                </a:lnTo>
                <a:lnTo>
                  <a:pt x="3571" y="427"/>
                </a:lnTo>
                <a:lnTo>
                  <a:pt x="3564" y="434"/>
                </a:lnTo>
                <a:lnTo>
                  <a:pt x="3566" y="453"/>
                </a:lnTo>
                <a:lnTo>
                  <a:pt x="3571" y="470"/>
                </a:lnTo>
                <a:lnTo>
                  <a:pt x="3573" y="489"/>
                </a:lnTo>
                <a:lnTo>
                  <a:pt x="3573" y="508"/>
                </a:lnTo>
                <a:lnTo>
                  <a:pt x="3573" y="527"/>
                </a:lnTo>
                <a:lnTo>
                  <a:pt x="3573" y="547"/>
                </a:lnTo>
                <a:lnTo>
                  <a:pt x="3571" y="566"/>
                </a:lnTo>
                <a:lnTo>
                  <a:pt x="3568" y="583"/>
                </a:lnTo>
                <a:lnTo>
                  <a:pt x="3564" y="602"/>
                </a:lnTo>
                <a:lnTo>
                  <a:pt x="3559" y="623"/>
                </a:lnTo>
                <a:lnTo>
                  <a:pt x="3554" y="643"/>
                </a:lnTo>
                <a:lnTo>
                  <a:pt x="3547" y="662"/>
                </a:lnTo>
                <a:lnTo>
                  <a:pt x="3540" y="683"/>
                </a:lnTo>
                <a:lnTo>
                  <a:pt x="3535" y="703"/>
                </a:lnTo>
                <a:lnTo>
                  <a:pt x="3525" y="724"/>
                </a:lnTo>
                <a:lnTo>
                  <a:pt x="3518" y="743"/>
                </a:lnTo>
                <a:lnTo>
                  <a:pt x="3504" y="736"/>
                </a:lnTo>
                <a:lnTo>
                  <a:pt x="3489" y="734"/>
                </a:lnTo>
                <a:lnTo>
                  <a:pt x="3475" y="729"/>
                </a:lnTo>
                <a:lnTo>
                  <a:pt x="3458" y="727"/>
                </a:lnTo>
                <a:lnTo>
                  <a:pt x="3467" y="712"/>
                </a:lnTo>
                <a:lnTo>
                  <a:pt x="3475" y="698"/>
                </a:lnTo>
                <a:lnTo>
                  <a:pt x="3482" y="681"/>
                </a:lnTo>
                <a:lnTo>
                  <a:pt x="3489" y="667"/>
                </a:lnTo>
                <a:lnTo>
                  <a:pt x="3501" y="633"/>
                </a:lnTo>
                <a:lnTo>
                  <a:pt x="3511" y="602"/>
                </a:lnTo>
                <a:lnTo>
                  <a:pt x="3515" y="585"/>
                </a:lnTo>
                <a:lnTo>
                  <a:pt x="3520" y="568"/>
                </a:lnTo>
                <a:lnTo>
                  <a:pt x="3523" y="554"/>
                </a:lnTo>
                <a:lnTo>
                  <a:pt x="3523" y="537"/>
                </a:lnTo>
                <a:lnTo>
                  <a:pt x="3523" y="523"/>
                </a:lnTo>
                <a:lnTo>
                  <a:pt x="3523" y="506"/>
                </a:lnTo>
                <a:lnTo>
                  <a:pt x="3523" y="491"/>
                </a:lnTo>
                <a:lnTo>
                  <a:pt x="3520" y="475"/>
                </a:lnTo>
                <a:lnTo>
                  <a:pt x="3441" y="556"/>
                </a:lnTo>
                <a:lnTo>
                  <a:pt x="3427" y="571"/>
                </a:lnTo>
                <a:lnTo>
                  <a:pt x="3410" y="590"/>
                </a:lnTo>
                <a:lnTo>
                  <a:pt x="3391" y="609"/>
                </a:lnTo>
                <a:lnTo>
                  <a:pt x="3372" y="633"/>
                </a:lnTo>
                <a:lnTo>
                  <a:pt x="3335" y="597"/>
                </a:lnTo>
                <a:lnTo>
                  <a:pt x="3357" y="578"/>
                </a:lnTo>
                <a:lnTo>
                  <a:pt x="3376" y="561"/>
                </a:lnTo>
                <a:lnTo>
                  <a:pt x="3395" y="544"/>
                </a:lnTo>
                <a:lnTo>
                  <a:pt x="3412" y="527"/>
                </a:lnTo>
                <a:lnTo>
                  <a:pt x="3542" y="398"/>
                </a:lnTo>
                <a:lnTo>
                  <a:pt x="3511" y="364"/>
                </a:lnTo>
                <a:lnTo>
                  <a:pt x="3362" y="513"/>
                </a:lnTo>
                <a:lnTo>
                  <a:pt x="3343" y="489"/>
                </a:lnTo>
                <a:lnTo>
                  <a:pt x="3319" y="465"/>
                </a:lnTo>
                <a:lnTo>
                  <a:pt x="3271" y="417"/>
                </a:lnTo>
                <a:lnTo>
                  <a:pt x="3247" y="391"/>
                </a:lnTo>
                <a:lnTo>
                  <a:pt x="3223" y="369"/>
                </a:lnTo>
                <a:lnTo>
                  <a:pt x="3201" y="350"/>
                </a:lnTo>
                <a:lnTo>
                  <a:pt x="3182" y="331"/>
                </a:lnTo>
                <a:lnTo>
                  <a:pt x="3513" y="0"/>
                </a:lnTo>
                <a:lnTo>
                  <a:pt x="3532" y="19"/>
                </a:lnTo>
                <a:lnTo>
                  <a:pt x="3552" y="40"/>
                </a:lnTo>
                <a:lnTo>
                  <a:pt x="3573" y="62"/>
                </a:lnTo>
                <a:lnTo>
                  <a:pt x="3600" y="88"/>
                </a:lnTo>
                <a:lnTo>
                  <a:pt x="3647" y="136"/>
                </a:lnTo>
                <a:lnTo>
                  <a:pt x="3672" y="160"/>
                </a:lnTo>
                <a:lnTo>
                  <a:pt x="3695" y="179"/>
                </a:lnTo>
                <a:lnTo>
                  <a:pt x="3547" y="328"/>
                </a:lnTo>
                <a:lnTo>
                  <a:pt x="3580" y="359"/>
                </a:lnTo>
                <a:lnTo>
                  <a:pt x="3705" y="235"/>
                </a:lnTo>
                <a:lnTo>
                  <a:pt x="3741" y="196"/>
                </a:lnTo>
                <a:lnTo>
                  <a:pt x="3758" y="179"/>
                </a:lnTo>
                <a:lnTo>
                  <a:pt x="3772" y="163"/>
                </a:lnTo>
                <a:lnTo>
                  <a:pt x="3806" y="196"/>
                </a:lnTo>
                <a:lnTo>
                  <a:pt x="3789" y="213"/>
                </a:lnTo>
                <a:lnTo>
                  <a:pt x="3770" y="227"/>
                </a:lnTo>
                <a:lnTo>
                  <a:pt x="3753" y="242"/>
                </a:lnTo>
                <a:lnTo>
                  <a:pt x="3739" y="259"/>
                </a:lnTo>
                <a:lnTo>
                  <a:pt x="3660" y="335"/>
                </a:lnTo>
                <a:lnTo>
                  <a:pt x="3676" y="338"/>
                </a:lnTo>
                <a:lnTo>
                  <a:pt x="3691" y="340"/>
                </a:lnTo>
                <a:lnTo>
                  <a:pt x="3707" y="340"/>
                </a:lnTo>
                <a:lnTo>
                  <a:pt x="3722" y="340"/>
                </a:lnTo>
                <a:lnTo>
                  <a:pt x="3736" y="340"/>
                </a:lnTo>
                <a:lnTo>
                  <a:pt x="3751" y="338"/>
                </a:lnTo>
                <a:lnTo>
                  <a:pt x="3767" y="333"/>
                </a:lnTo>
                <a:lnTo>
                  <a:pt x="3782" y="331"/>
                </a:lnTo>
                <a:lnTo>
                  <a:pt x="3796" y="326"/>
                </a:lnTo>
                <a:lnTo>
                  <a:pt x="3811" y="319"/>
                </a:lnTo>
                <a:lnTo>
                  <a:pt x="3825" y="314"/>
                </a:lnTo>
                <a:lnTo>
                  <a:pt x="3840" y="307"/>
                </a:lnTo>
                <a:lnTo>
                  <a:pt x="3854" y="297"/>
                </a:lnTo>
                <a:lnTo>
                  <a:pt x="3871" y="290"/>
                </a:lnTo>
                <a:lnTo>
                  <a:pt x="3885" y="280"/>
                </a:lnTo>
                <a:lnTo>
                  <a:pt x="3900" y="271"/>
                </a:lnTo>
                <a:lnTo>
                  <a:pt x="3902" y="285"/>
                </a:lnTo>
                <a:lnTo>
                  <a:pt x="3907" y="302"/>
                </a:lnTo>
                <a:lnTo>
                  <a:pt x="3912" y="316"/>
                </a:lnTo>
                <a:lnTo>
                  <a:pt x="3919" y="331"/>
                </a:lnTo>
                <a:lnTo>
                  <a:pt x="3895" y="343"/>
                </a:lnTo>
                <a:lnTo>
                  <a:pt x="3873" y="352"/>
                </a:lnTo>
                <a:lnTo>
                  <a:pt x="3854" y="359"/>
                </a:lnTo>
                <a:lnTo>
                  <a:pt x="3832" y="367"/>
                </a:lnTo>
                <a:lnTo>
                  <a:pt x="3813" y="374"/>
                </a:lnTo>
                <a:lnTo>
                  <a:pt x="3794" y="379"/>
                </a:lnTo>
                <a:lnTo>
                  <a:pt x="3777" y="383"/>
                </a:lnTo>
                <a:lnTo>
                  <a:pt x="3758" y="388"/>
                </a:lnTo>
                <a:lnTo>
                  <a:pt x="3741" y="391"/>
                </a:lnTo>
                <a:lnTo>
                  <a:pt x="3724" y="391"/>
                </a:lnTo>
                <a:lnTo>
                  <a:pt x="3707" y="391"/>
                </a:lnTo>
                <a:lnTo>
                  <a:pt x="3691" y="388"/>
                </a:lnTo>
                <a:lnTo>
                  <a:pt x="3674" y="386"/>
                </a:lnTo>
                <a:lnTo>
                  <a:pt x="3657" y="383"/>
                </a:lnTo>
                <a:lnTo>
                  <a:pt x="3640" y="379"/>
                </a:lnTo>
                <a:lnTo>
                  <a:pt x="3624" y="371"/>
                </a:lnTo>
                <a:lnTo>
                  <a:pt x="3609" y="388"/>
                </a:lnTo>
                <a:lnTo>
                  <a:pt x="3684" y="463"/>
                </a:lnTo>
                <a:lnTo>
                  <a:pt x="3722" y="501"/>
                </a:lnTo>
                <a:lnTo>
                  <a:pt x="3763" y="537"/>
                </a:lnTo>
                <a:lnTo>
                  <a:pt x="3720" y="580"/>
                </a:lnTo>
                <a:close/>
                <a:moveTo>
                  <a:pt x="3554" y="120"/>
                </a:moveTo>
                <a:lnTo>
                  <a:pt x="3501" y="64"/>
                </a:lnTo>
                <a:lnTo>
                  <a:pt x="3393" y="172"/>
                </a:lnTo>
                <a:lnTo>
                  <a:pt x="3446" y="225"/>
                </a:lnTo>
                <a:lnTo>
                  <a:pt x="3554" y="120"/>
                </a:lnTo>
                <a:close/>
                <a:moveTo>
                  <a:pt x="3407" y="263"/>
                </a:moveTo>
                <a:lnTo>
                  <a:pt x="3355" y="211"/>
                </a:lnTo>
                <a:lnTo>
                  <a:pt x="3249" y="316"/>
                </a:lnTo>
                <a:lnTo>
                  <a:pt x="3304" y="369"/>
                </a:lnTo>
                <a:lnTo>
                  <a:pt x="3407" y="263"/>
                </a:lnTo>
                <a:close/>
                <a:moveTo>
                  <a:pt x="3628" y="194"/>
                </a:moveTo>
                <a:lnTo>
                  <a:pt x="3580" y="146"/>
                </a:lnTo>
                <a:lnTo>
                  <a:pt x="3472" y="251"/>
                </a:lnTo>
                <a:lnTo>
                  <a:pt x="3520" y="302"/>
                </a:lnTo>
                <a:lnTo>
                  <a:pt x="3628" y="194"/>
                </a:lnTo>
                <a:close/>
                <a:moveTo>
                  <a:pt x="3484" y="338"/>
                </a:moveTo>
                <a:lnTo>
                  <a:pt x="3436" y="290"/>
                </a:lnTo>
                <a:lnTo>
                  <a:pt x="3331" y="395"/>
                </a:lnTo>
                <a:lnTo>
                  <a:pt x="3379" y="443"/>
                </a:lnTo>
                <a:lnTo>
                  <a:pt x="3484" y="338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82" name="textbox 82"/>
          <p:cNvSpPr/>
          <p:nvPr/>
        </p:nvSpPr>
        <p:spPr>
          <a:xfrm>
            <a:off x="3854195" y="6443471"/>
            <a:ext cx="333375" cy="34417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354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4000"/>
              </a:lnSpc>
              <a:tabLst/>
            </a:pPr>
            <a:r>
              <a:rPr sz="2500" kern="0" spc="-10" dirty="0">
                <a:solidFill>
                  <a:srgbClr val="C0C0C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尺</a:t>
            </a:r>
            <a:endParaRPr sz="25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84" name="path 84"/>
          <p:cNvSpPr/>
          <p:nvPr/>
        </p:nvSpPr>
        <p:spPr>
          <a:xfrm>
            <a:off x="4135120" y="5435091"/>
            <a:ext cx="1063751" cy="1106423"/>
          </a:xfrm>
          <a:custGeom>
            <a:avLst/>
            <a:gdLst/>
            <a:ahLst/>
            <a:cxnLst/>
            <a:rect l="0" t="0" r="0" b="0"/>
            <a:pathLst>
              <a:path w="1675" h="1742">
                <a:moveTo>
                  <a:pt x="268" y="1221"/>
                </a:moveTo>
                <a:lnTo>
                  <a:pt x="240" y="1192"/>
                </a:lnTo>
                <a:lnTo>
                  <a:pt x="213" y="1166"/>
                </a:lnTo>
                <a:lnTo>
                  <a:pt x="192" y="1147"/>
                </a:lnTo>
                <a:lnTo>
                  <a:pt x="175" y="1132"/>
                </a:lnTo>
                <a:lnTo>
                  <a:pt x="215" y="1092"/>
                </a:lnTo>
                <a:lnTo>
                  <a:pt x="230" y="1108"/>
                </a:lnTo>
                <a:lnTo>
                  <a:pt x="249" y="1130"/>
                </a:lnTo>
                <a:lnTo>
                  <a:pt x="273" y="1154"/>
                </a:lnTo>
                <a:lnTo>
                  <a:pt x="304" y="1185"/>
                </a:lnTo>
                <a:lnTo>
                  <a:pt x="391" y="1099"/>
                </a:lnTo>
                <a:lnTo>
                  <a:pt x="410" y="1080"/>
                </a:lnTo>
                <a:lnTo>
                  <a:pt x="424" y="1063"/>
                </a:lnTo>
                <a:lnTo>
                  <a:pt x="439" y="1051"/>
                </a:lnTo>
                <a:lnTo>
                  <a:pt x="448" y="1039"/>
                </a:lnTo>
                <a:lnTo>
                  <a:pt x="480" y="1070"/>
                </a:lnTo>
                <a:lnTo>
                  <a:pt x="467" y="1080"/>
                </a:lnTo>
                <a:lnTo>
                  <a:pt x="455" y="1092"/>
                </a:lnTo>
                <a:lnTo>
                  <a:pt x="439" y="1108"/>
                </a:lnTo>
                <a:lnTo>
                  <a:pt x="420" y="1127"/>
                </a:lnTo>
                <a:lnTo>
                  <a:pt x="367" y="1180"/>
                </a:lnTo>
                <a:lnTo>
                  <a:pt x="383" y="1190"/>
                </a:lnTo>
                <a:lnTo>
                  <a:pt x="403" y="1200"/>
                </a:lnTo>
                <a:lnTo>
                  <a:pt x="422" y="1207"/>
                </a:lnTo>
                <a:lnTo>
                  <a:pt x="439" y="1212"/>
                </a:lnTo>
                <a:lnTo>
                  <a:pt x="458" y="1219"/>
                </a:lnTo>
                <a:lnTo>
                  <a:pt x="477" y="1224"/>
                </a:lnTo>
                <a:lnTo>
                  <a:pt x="494" y="1226"/>
                </a:lnTo>
                <a:lnTo>
                  <a:pt x="513" y="1228"/>
                </a:lnTo>
                <a:lnTo>
                  <a:pt x="530" y="1228"/>
                </a:lnTo>
                <a:lnTo>
                  <a:pt x="549" y="1228"/>
                </a:lnTo>
                <a:lnTo>
                  <a:pt x="568" y="1228"/>
                </a:lnTo>
                <a:lnTo>
                  <a:pt x="585" y="1226"/>
                </a:lnTo>
                <a:lnTo>
                  <a:pt x="604" y="1224"/>
                </a:lnTo>
                <a:lnTo>
                  <a:pt x="623" y="1219"/>
                </a:lnTo>
                <a:lnTo>
                  <a:pt x="640" y="1214"/>
                </a:lnTo>
                <a:lnTo>
                  <a:pt x="660" y="1207"/>
                </a:lnTo>
                <a:lnTo>
                  <a:pt x="657" y="1216"/>
                </a:lnTo>
                <a:lnTo>
                  <a:pt x="655" y="1224"/>
                </a:lnTo>
                <a:lnTo>
                  <a:pt x="655" y="1231"/>
                </a:lnTo>
                <a:lnTo>
                  <a:pt x="652" y="1240"/>
                </a:lnTo>
                <a:lnTo>
                  <a:pt x="652" y="1247"/>
                </a:lnTo>
                <a:lnTo>
                  <a:pt x="655" y="1255"/>
                </a:lnTo>
                <a:lnTo>
                  <a:pt x="655" y="1264"/>
                </a:lnTo>
                <a:lnTo>
                  <a:pt x="657" y="1272"/>
                </a:lnTo>
                <a:lnTo>
                  <a:pt x="633" y="1274"/>
                </a:lnTo>
                <a:lnTo>
                  <a:pt x="612" y="1279"/>
                </a:lnTo>
                <a:lnTo>
                  <a:pt x="590" y="1279"/>
                </a:lnTo>
                <a:lnTo>
                  <a:pt x="568" y="1281"/>
                </a:lnTo>
                <a:lnTo>
                  <a:pt x="547" y="1281"/>
                </a:lnTo>
                <a:lnTo>
                  <a:pt x="527" y="1279"/>
                </a:lnTo>
                <a:lnTo>
                  <a:pt x="506" y="1279"/>
                </a:lnTo>
                <a:lnTo>
                  <a:pt x="487" y="1274"/>
                </a:lnTo>
                <a:lnTo>
                  <a:pt x="465" y="1272"/>
                </a:lnTo>
                <a:lnTo>
                  <a:pt x="446" y="1267"/>
                </a:lnTo>
                <a:lnTo>
                  <a:pt x="427" y="1260"/>
                </a:lnTo>
                <a:lnTo>
                  <a:pt x="407" y="1252"/>
                </a:lnTo>
                <a:lnTo>
                  <a:pt x="388" y="1245"/>
                </a:lnTo>
                <a:lnTo>
                  <a:pt x="372" y="1236"/>
                </a:lnTo>
                <a:lnTo>
                  <a:pt x="352" y="1226"/>
                </a:lnTo>
                <a:lnTo>
                  <a:pt x="335" y="1216"/>
                </a:lnTo>
                <a:lnTo>
                  <a:pt x="506" y="1387"/>
                </a:lnTo>
                <a:lnTo>
                  <a:pt x="532" y="1360"/>
                </a:lnTo>
                <a:lnTo>
                  <a:pt x="552" y="1339"/>
                </a:lnTo>
                <a:lnTo>
                  <a:pt x="568" y="1322"/>
                </a:lnTo>
                <a:lnTo>
                  <a:pt x="580" y="1310"/>
                </a:lnTo>
                <a:lnTo>
                  <a:pt x="612" y="1341"/>
                </a:lnTo>
                <a:lnTo>
                  <a:pt x="600" y="1353"/>
                </a:lnTo>
                <a:lnTo>
                  <a:pt x="583" y="1367"/>
                </a:lnTo>
                <a:lnTo>
                  <a:pt x="561" y="1389"/>
                </a:lnTo>
                <a:lnTo>
                  <a:pt x="535" y="1416"/>
                </a:lnTo>
                <a:lnTo>
                  <a:pt x="575" y="1456"/>
                </a:lnTo>
                <a:lnTo>
                  <a:pt x="621" y="1500"/>
                </a:lnTo>
                <a:lnTo>
                  <a:pt x="583" y="1538"/>
                </a:lnTo>
                <a:lnTo>
                  <a:pt x="537" y="1492"/>
                </a:lnTo>
                <a:lnTo>
                  <a:pt x="499" y="1452"/>
                </a:lnTo>
                <a:lnTo>
                  <a:pt x="463" y="1487"/>
                </a:lnTo>
                <a:lnTo>
                  <a:pt x="424" y="1528"/>
                </a:lnTo>
                <a:lnTo>
                  <a:pt x="393" y="1497"/>
                </a:lnTo>
                <a:lnTo>
                  <a:pt x="432" y="1459"/>
                </a:lnTo>
                <a:lnTo>
                  <a:pt x="470" y="1423"/>
                </a:lnTo>
                <a:lnTo>
                  <a:pt x="297" y="1250"/>
                </a:lnTo>
                <a:lnTo>
                  <a:pt x="309" y="1267"/>
                </a:lnTo>
                <a:lnTo>
                  <a:pt x="319" y="1286"/>
                </a:lnTo>
                <a:lnTo>
                  <a:pt x="328" y="1303"/>
                </a:lnTo>
                <a:lnTo>
                  <a:pt x="338" y="1322"/>
                </a:lnTo>
                <a:lnTo>
                  <a:pt x="345" y="1341"/>
                </a:lnTo>
                <a:lnTo>
                  <a:pt x="352" y="1363"/>
                </a:lnTo>
                <a:lnTo>
                  <a:pt x="357" y="1382"/>
                </a:lnTo>
                <a:lnTo>
                  <a:pt x="362" y="1401"/>
                </a:lnTo>
                <a:lnTo>
                  <a:pt x="364" y="1423"/>
                </a:lnTo>
                <a:lnTo>
                  <a:pt x="369" y="1444"/>
                </a:lnTo>
                <a:lnTo>
                  <a:pt x="369" y="1466"/>
                </a:lnTo>
                <a:lnTo>
                  <a:pt x="372" y="1487"/>
                </a:lnTo>
                <a:lnTo>
                  <a:pt x="372" y="1512"/>
                </a:lnTo>
                <a:lnTo>
                  <a:pt x="369" y="1533"/>
                </a:lnTo>
                <a:lnTo>
                  <a:pt x="369" y="1557"/>
                </a:lnTo>
                <a:lnTo>
                  <a:pt x="364" y="1581"/>
                </a:lnTo>
                <a:lnTo>
                  <a:pt x="357" y="1579"/>
                </a:lnTo>
                <a:lnTo>
                  <a:pt x="350" y="1579"/>
                </a:lnTo>
                <a:lnTo>
                  <a:pt x="343" y="1579"/>
                </a:lnTo>
                <a:lnTo>
                  <a:pt x="335" y="1581"/>
                </a:lnTo>
                <a:lnTo>
                  <a:pt x="328" y="1581"/>
                </a:lnTo>
                <a:lnTo>
                  <a:pt x="319" y="1584"/>
                </a:lnTo>
                <a:lnTo>
                  <a:pt x="302" y="1591"/>
                </a:lnTo>
                <a:lnTo>
                  <a:pt x="307" y="1569"/>
                </a:lnTo>
                <a:lnTo>
                  <a:pt x="312" y="1550"/>
                </a:lnTo>
                <a:lnTo>
                  <a:pt x="314" y="1528"/>
                </a:lnTo>
                <a:lnTo>
                  <a:pt x="316" y="1509"/>
                </a:lnTo>
                <a:lnTo>
                  <a:pt x="316" y="1490"/>
                </a:lnTo>
                <a:lnTo>
                  <a:pt x="316" y="1471"/>
                </a:lnTo>
                <a:lnTo>
                  <a:pt x="316" y="1452"/>
                </a:lnTo>
                <a:lnTo>
                  <a:pt x="314" y="1432"/>
                </a:lnTo>
                <a:lnTo>
                  <a:pt x="312" y="1413"/>
                </a:lnTo>
                <a:lnTo>
                  <a:pt x="307" y="1394"/>
                </a:lnTo>
                <a:lnTo>
                  <a:pt x="302" y="1375"/>
                </a:lnTo>
                <a:lnTo>
                  <a:pt x="295" y="1358"/>
                </a:lnTo>
                <a:lnTo>
                  <a:pt x="287" y="1339"/>
                </a:lnTo>
                <a:lnTo>
                  <a:pt x="280" y="1322"/>
                </a:lnTo>
                <a:lnTo>
                  <a:pt x="271" y="1303"/>
                </a:lnTo>
                <a:lnTo>
                  <a:pt x="261" y="1286"/>
                </a:lnTo>
                <a:lnTo>
                  <a:pt x="220" y="1327"/>
                </a:lnTo>
                <a:lnTo>
                  <a:pt x="189" y="1358"/>
                </a:lnTo>
                <a:lnTo>
                  <a:pt x="177" y="1372"/>
                </a:lnTo>
                <a:lnTo>
                  <a:pt x="165" y="1384"/>
                </a:lnTo>
                <a:lnTo>
                  <a:pt x="134" y="1353"/>
                </a:lnTo>
                <a:lnTo>
                  <a:pt x="146" y="1341"/>
                </a:lnTo>
                <a:lnTo>
                  <a:pt x="160" y="1329"/>
                </a:lnTo>
                <a:lnTo>
                  <a:pt x="192" y="1298"/>
                </a:lnTo>
                <a:lnTo>
                  <a:pt x="268" y="1221"/>
                </a:lnTo>
                <a:close/>
                <a:moveTo>
                  <a:pt x="62" y="1279"/>
                </a:moveTo>
                <a:lnTo>
                  <a:pt x="64" y="1286"/>
                </a:lnTo>
                <a:lnTo>
                  <a:pt x="67" y="1296"/>
                </a:lnTo>
                <a:lnTo>
                  <a:pt x="69" y="1307"/>
                </a:lnTo>
                <a:lnTo>
                  <a:pt x="74" y="1322"/>
                </a:lnTo>
                <a:lnTo>
                  <a:pt x="86" y="1356"/>
                </a:lnTo>
                <a:lnTo>
                  <a:pt x="105" y="1396"/>
                </a:lnTo>
                <a:lnTo>
                  <a:pt x="333" y="1624"/>
                </a:lnTo>
                <a:lnTo>
                  <a:pt x="360" y="1648"/>
                </a:lnTo>
                <a:lnTo>
                  <a:pt x="381" y="1670"/>
                </a:lnTo>
                <a:lnTo>
                  <a:pt x="400" y="1689"/>
                </a:lnTo>
                <a:lnTo>
                  <a:pt x="415" y="1701"/>
                </a:lnTo>
                <a:lnTo>
                  <a:pt x="374" y="1742"/>
                </a:lnTo>
                <a:lnTo>
                  <a:pt x="362" y="1727"/>
                </a:lnTo>
                <a:lnTo>
                  <a:pt x="345" y="1708"/>
                </a:lnTo>
                <a:lnTo>
                  <a:pt x="323" y="1687"/>
                </a:lnTo>
                <a:lnTo>
                  <a:pt x="300" y="1660"/>
                </a:lnTo>
                <a:lnTo>
                  <a:pt x="132" y="1495"/>
                </a:lnTo>
                <a:lnTo>
                  <a:pt x="136" y="1512"/>
                </a:lnTo>
                <a:lnTo>
                  <a:pt x="141" y="1533"/>
                </a:lnTo>
                <a:lnTo>
                  <a:pt x="146" y="1562"/>
                </a:lnTo>
                <a:lnTo>
                  <a:pt x="153" y="1593"/>
                </a:lnTo>
                <a:lnTo>
                  <a:pt x="139" y="1591"/>
                </a:lnTo>
                <a:lnTo>
                  <a:pt x="124" y="1591"/>
                </a:lnTo>
                <a:lnTo>
                  <a:pt x="112" y="1593"/>
                </a:lnTo>
                <a:lnTo>
                  <a:pt x="98" y="1596"/>
                </a:lnTo>
                <a:lnTo>
                  <a:pt x="98" y="1584"/>
                </a:lnTo>
                <a:lnTo>
                  <a:pt x="95" y="1569"/>
                </a:lnTo>
                <a:lnTo>
                  <a:pt x="95" y="1555"/>
                </a:lnTo>
                <a:lnTo>
                  <a:pt x="91" y="1538"/>
                </a:lnTo>
                <a:lnTo>
                  <a:pt x="88" y="1519"/>
                </a:lnTo>
                <a:lnTo>
                  <a:pt x="81" y="1500"/>
                </a:lnTo>
                <a:lnTo>
                  <a:pt x="76" y="1478"/>
                </a:lnTo>
                <a:lnTo>
                  <a:pt x="69" y="1454"/>
                </a:lnTo>
                <a:lnTo>
                  <a:pt x="60" y="1432"/>
                </a:lnTo>
                <a:lnTo>
                  <a:pt x="52" y="1411"/>
                </a:lnTo>
                <a:lnTo>
                  <a:pt x="45" y="1389"/>
                </a:lnTo>
                <a:lnTo>
                  <a:pt x="35" y="1370"/>
                </a:lnTo>
                <a:lnTo>
                  <a:pt x="28" y="1353"/>
                </a:lnTo>
                <a:lnTo>
                  <a:pt x="19" y="1336"/>
                </a:lnTo>
                <a:lnTo>
                  <a:pt x="9" y="1322"/>
                </a:lnTo>
                <a:lnTo>
                  <a:pt x="0" y="1307"/>
                </a:lnTo>
                <a:lnTo>
                  <a:pt x="31" y="1293"/>
                </a:lnTo>
                <a:lnTo>
                  <a:pt x="62" y="1279"/>
                </a:lnTo>
              </a:path>
              <a:path w="1675" h="1742">
                <a:moveTo>
                  <a:pt x="782" y="547"/>
                </a:moveTo>
                <a:lnTo>
                  <a:pt x="784" y="566"/>
                </a:lnTo>
                <a:lnTo>
                  <a:pt x="787" y="585"/>
                </a:lnTo>
                <a:lnTo>
                  <a:pt x="789" y="609"/>
                </a:lnTo>
                <a:lnTo>
                  <a:pt x="794" y="633"/>
                </a:lnTo>
                <a:lnTo>
                  <a:pt x="842" y="587"/>
                </a:lnTo>
                <a:lnTo>
                  <a:pt x="866" y="564"/>
                </a:lnTo>
                <a:lnTo>
                  <a:pt x="885" y="542"/>
                </a:lnTo>
                <a:lnTo>
                  <a:pt x="904" y="523"/>
                </a:lnTo>
                <a:lnTo>
                  <a:pt x="919" y="506"/>
                </a:lnTo>
                <a:lnTo>
                  <a:pt x="950" y="540"/>
                </a:lnTo>
                <a:lnTo>
                  <a:pt x="933" y="554"/>
                </a:lnTo>
                <a:lnTo>
                  <a:pt x="914" y="573"/>
                </a:lnTo>
                <a:lnTo>
                  <a:pt x="892" y="592"/>
                </a:lnTo>
                <a:lnTo>
                  <a:pt x="871" y="614"/>
                </a:lnTo>
                <a:lnTo>
                  <a:pt x="746" y="741"/>
                </a:lnTo>
                <a:lnTo>
                  <a:pt x="763" y="765"/>
                </a:lnTo>
                <a:lnTo>
                  <a:pt x="780" y="794"/>
                </a:lnTo>
                <a:lnTo>
                  <a:pt x="887" y="684"/>
                </a:lnTo>
                <a:lnTo>
                  <a:pt x="928" y="640"/>
                </a:lnTo>
                <a:lnTo>
                  <a:pt x="947" y="621"/>
                </a:lnTo>
                <a:lnTo>
                  <a:pt x="967" y="602"/>
                </a:lnTo>
                <a:lnTo>
                  <a:pt x="998" y="633"/>
                </a:lnTo>
                <a:lnTo>
                  <a:pt x="979" y="652"/>
                </a:lnTo>
                <a:lnTo>
                  <a:pt x="957" y="672"/>
                </a:lnTo>
                <a:lnTo>
                  <a:pt x="914" y="715"/>
                </a:lnTo>
                <a:lnTo>
                  <a:pt x="799" y="830"/>
                </a:lnTo>
                <a:lnTo>
                  <a:pt x="811" y="854"/>
                </a:lnTo>
                <a:lnTo>
                  <a:pt x="823" y="885"/>
                </a:lnTo>
                <a:lnTo>
                  <a:pt x="1003" y="703"/>
                </a:lnTo>
                <a:lnTo>
                  <a:pt x="1024" y="684"/>
                </a:lnTo>
                <a:lnTo>
                  <a:pt x="1043" y="664"/>
                </a:lnTo>
                <a:lnTo>
                  <a:pt x="1058" y="645"/>
                </a:lnTo>
                <a:lnTo>
                  <a:pt x="1072" y="631"/>
                </a:lnTo>
                <a:lnTo>
                  <a:pt x="1106" y="662"/>
                </a:lnTo>
                <a:lnTo>
                  <a:pt x="1092" y="676"/>
                </a:lnTo>
                <a:lnTo>
                  <a:pt x="1075" y="691"/>
                </a:lnTo>
                <a:lnTo>
                  <a:pt x="1055" y="710"/>
                </a:lnTo>
                <a:lnTo>
                  <a:pt x="1034" y="729"/>
                </a:lnTo>
                <a:lnTo>
                  <a:pt x="835" y="928"/>
                </a:lnTo>
                <a:lnTo>
                  <a:pt x="842" y="969"/>
                </a:lnTo>
                <a:lnTo>
                  <a:pt x="847" y="1005"/>
                </a:lnTo>
                <a:lnTo>
                  <a:pt x="883" y="974"/>
                </a:lnTo>
                <a:lnTo>
                  <a:pt x="916" y="940"/>
                </a:lnTo>
                <a:lnTo>
                  <a:pt x="1032" y="825"/>
                </a:lnTo>
                <a:lnTo>
                  <a:pt x="1065" y="792"/>
                </a:lnTo>
                <a:lnTo>
                  <a:pt x="1080" y="775"/>
                </a:lnTo>
                <a:lnTo>
                  <a:pt x="1094" y="758"/>
                </a:lnTo>
                <a:lnTo>
                  <a:pt x="1127" y="792"/>
                </a:lnTo>
                <a:lnTo>
                  <a:pt x="1094" y="820"/>
                </a:lnTo>
                <a:lnTo>
                  <a:pt x="1063" y="852"/>
                </a:lnTo>
                <a:lnTo>
                  <a:pt x="1012" y="902"/>
                </a:lnTo>
                <a:lnTo>
                  <a:pt x="1077" y="969"/>
                </a:lnTo>
                <a:lnTo>
                  <a:pt x="1163" y="883"/>
                </a:lnTo>
                <a:lnTo>
                  <a:pt x="1187" y="856"/>
                </a:lnTo>
                <a:lnTo>
                  <a:pt x="1233" y="808"/>
                </a:lnTo>
                <a:lnTo>
                  <a:pt x="1267" y="842"/>
                </a:lnTo>
                <a:lnTo>
                  <a:pt x="1223" y="885"/>
                </a:lnTo>
                <a:lnTo>
                  <a:pt x="1195" y="912"/>
                </a:lnTo>
                <a:lnTo>
                  <a:pt x="962" y="1144"/>
                </a:lnTo>
                <a:lnTo>
                  <a:pt x="933" y="1173"/>
                </a:lnTo>
                <a:lnTo>
                  <a:pt x="921" y="1187"/>
                </a:lnTo>
                <a:lnTo>
                  <a:pt x="909" y="1202"/>
                </a:lnTo>
                <a:lnTo>
                  <a:pt x="875" y="1168"/>
                </a:lnTo>
                <a:lnTo>
                  <a:pt x="904" y="1140"/>
                </a:lnTo>
                <a:lnTo>
                  <a:pt x="933" y="1111"/>
                </a:lnTo>
                <a:lnTo>
                  <a:pt x="1036" y="1007"/>
                </a:lnTo>
                <a:lnTo>
                  <a:pt x="972" y="943"/>
                </a:lnTo>
                <a:lnTo>
                  <a:pt x="945" y="967"/>
                </a:lnTo>
                <a:lnTo>
                  <a:pt x="909" y="1005"/>
                </a:lnTo>
                <a:lnTo>
                  <a:pt x="873" y="1044"/>
                </a:lnTo>
                <a:lnTo>
                  <a:pt x="849" y="1017"/>
                </a:lnTo>
                <a:lnTo>
                  <a:pt x="849" y="1041"/>
                </a:lnTo>
                <a:lnTo>
                  <a:pt x="849" y="1067"/>
                </a:lnTo>
                <a:lnTo>
                  <a:pt x="849" y="1094"/>
                </a:lnTo>
                <a:lnTo>
                  <a:pt x="847" y="1125"/>
                </a:lnTo>
                <a:lnTo>
                  <a:pt x="842" y="1156"/>
                </a:lnTo>
                <a:lnTo>
                  <a:pt x="840" y="1185"/>
                </a:lnTo>
                <a:lnTo>
                  <a:pt x="835" y="1216"/>
                </a:lnTo>
                <a:lnTo>
                  <a:pt x="830" y="1245"/>
                </a:lnTo>
                <a:lnTo>
                  <a:pt x="813" y="1245"/>
                </a:lnTo>
                <a:lnTo>
                  <a:pt x="796" y="1245"/>
                </a:lnTo>
                <a:lnTo>
                  <a:pt x="782" y="1247"/>
                </a:lnTo>
                <a:lnTo>
                  <a:pt x="767" y="1250"/>
                </a:lnTo>
                <a:lnTo>
                  <a:pt x="777" y="1216"/>
                </a:lnTo>
                <a:lnTo>
                  <a:pt x="784" y="1183"/>
                </a:lnTo>
                <a:lnTo>
                  <a:pt x="792" y="1147"/>
                </a:lnTo>
                <a:lnTo>
                  <a:pt x="796" y="1111"/>
                </a:lnTo>
                <a:lnTo>
                  <a:pt x="799" y="1092"/>
                </a:lnTo>
                <a:lnTo>
                  <a:pt x="799" y="1075"/>
                </a:lnTo>
                <a:lnTo>
                  <a:pt x="799" y="1058"/>
                </a:lnTo>
                <a:lnTo>
                  <a:pt x="799" y="1039"/>
                </a:lnTo>
                <a:lnTo>
                  <a:pt x="799" y="1022"/>
                </a:lnTo>
                <a:lnTo>
                  <a:pt x="796" y="1005"/>
                </a:lnTo>
                <a:lnTo>
                  <a:pt x="794" y="988"/>
                </a:lnTo>
                <a:lnTo>
                  <a:pt x="792" y="972"/>
                </a:lnTo>
                <a:lnTo>
                  <a:pt x="729" y="1034"/>
                </a:lnTo>
                <a:lnTo>
                  <a:pt x="707" y="1056"/>
                </a:lnTo>
                <a:lnTo>
                  <a:pt x="688" y="1077"/>
                </a:lnTo>
                <a:lnTo>
                  <a:pt x="672" y="1094"/>
                </a:lnTo>
                <a:lnTo>
                  <a:pt x="655" y="1111"/>
                </a:lnTo>
                <a:lnTo>
                  <a:pt x="623" y="1080"/>
                </a:lnTo>
                <a:lnTo>
                  <a:pt x="640" y="1065"/>
                </a:lnTo>
                <a:lnTo>
                  <a:pt x="660" y="1046"/>
                </a:lnTo>
                <a:lnTo>
                  <a:pt x="681" y="1027"/>
                </a:lnTo>
                <a:lnTo>
                  <a:pt x="703" y="1003"/>
                </a:lnTo>
                <a:lnTo>
                  <a:pt x="780" y="926"/>
                </a:lnTo>
                <a:lnTo>
                  <a:pt x="777" y="912"/>
                </a:lnTo>
                <a:lnTo>
                  <a:pt x="772" y="897"/>
                </a:lnTo>
                <a:lnTo>
                  <a:pt x="765" y="883"/>
                </a:lnTo>
                <a:lnTo>
                  <a:pt x="760" y="868"/>
                </a:lnTo>
                <a:lnTo>
                  <a:pt x="693" y="936"/>
                </a:lnTo>
                <a:lnTo>
                  <a:pt x="667" y="964"/>
                </a:lnTo>
                <a:lnTo>
                  <a:pt x="638" y="993"/>
                </a:lnTo>
                <a:lnTo>
                  <a:pt x="607" y="962"/>
                </a:lnTo>
                <a:lnTo>
                  <a:pt x="640" y="931"/>
                </a:lnTo>
                <a:lnTo>
                  <a:pt x="664" y="909"/>
                </a:lnTo>
                <a:lnTo>
                  <a:pt x="739" y="832"/>
                </a:lnTo>
                <a:lnTo>
                  <a:pt x="722" y="806"/>
                </a:lnTo>
                <a:lnTo>
                  <a:pt x="705" y="780"/>
                </a:lnTo>
                <a:lnTo>
                  <a:pt x="604" y="880"/>
                </a:lnTo>
                <a:lnTo>
                  <a:pt x="573" y="914"/>
                </a:lnTo>
                <a:lnTo>
                  <a:pt x="540" y="950"/>
                </a:lnTo>
                <a:lnTo>
                  <a:pt x="506" y="919"/>
                </a:lnTo>
                <a:lnTo>
                  <a:pt x="540" y="890"/>
                </a:lnTo>
                <a:lnTo>
                  <a:pt x="571" y="859"/>
                </a:lnTo>
                <a:lnTo>
                  <a:pt x="638" y="792"/>
                </a:lnTo>
                <a:lnTo>
                  <a:pt x="616" y="787"/>
                </a:lnTo>
                <a:lnTo>
                  <a:pt x="595" y="782"/>
                </a:lnTo>
                <a:lnTo>
                  <a:pt x="575" y="780"/>
                </a:lnTo>
                <a:lnTo>
                  <a:pt x="556" y="777"/>
                </a:lnTo>
                <a:lnTo>
                  <a:pt x="563" y="753"/>
                </a:lnTo>
                <a:lnTo>
                  <a:pt x="568" y="724"/>
                </a:lnTo>
                <a:lnTo>
                  <a:pt x="585" y="727"/>
                </a:lnTo>
                <a:lnTo>
                  <a:pt x="607" y="729"/>
                </a:lnTo>
                <a:lnTo>
                  <a:pt x="655" y="736"/>
                </a:lnTo>
                <a:lnTo>
                  <a:pt x="650" y="748"/>
                </a:lnTo>
                <a:lnTo>
                  <a:pt x="647" y="760"/>
                </a:lnTo>
                <a:lnTo>
                  <a:pt x="643" y="772"/>
                </a:lnTo>
                <a:lnTo>
                  <a:pt x="643" y="787"/>
                </a:lnTo>
                <a:lnTo>
                  <a:pt x="755" y="674"/>
                </a:lnTo>
                <a:lnTo>
                  <a:pt x="753" y="662"/>
                </a:lnTo>
                <a:lnTo>
                  <a:pt x="748" y="650"/>
                </a:lnTo>
                <a:lnTo>
                  <a:pt x="746" y="636"/>
                </a:lnTo>
                <a:lnTo>
                  <a:pt x="741" y="624"/>
                </a:lnTo>
                <a:lnTo>
                  <a:pt x="736" y="612"/>
                </a:lnTo>
                <a:lnTo>
                  <a:pt x="729" y="597"/>
                </a:lnTo>
                <a:lnTo>
                  <a:pt x="717" y="573"/>
                </a:lnTo>
                <a:lnTo>
                  <a:pt x="734" y="568"/>
                </a:lnTo>
                <a:lnTo>
                  <a:pt x="748" y="561"/>
                </a:lnTo>
                <a:lnTo>
                  <a:pt x="765" y="554"/>
                </a:lnTo>
                <a:lnTo>
                  <a:pt x="782" y="547"/>
                </a:lnTo>
              </a:path>
              <a:path w="1675" h="1742">
                <a:moveTo>
                  <a:pt x="1322" y="0"/>
                </a:moveTo>
                <a:lnTo>
                  <a:pt x="1332" y="14"/>
                </a:lnTo>
                <a:lnTo>
                  <a:pt x="1343" y="26"/>
                </a:lnTo>
                <a:lnTo>
                  <a:pt x="1355" y="43"/>
                </a:lnTo>
                <a:lnTo>
                  <a:pt x="1372" y="57"/>
                </a:lnTo>
                <a:lnTo>
                  <a:pt x="1387" y="72"/>
                </a:lnTo>
                <a:lnTo>
                  <a:pt x="1401" y="84"/>
                </a:lnTo>
                <a:lnTo>
                  <a:pt x="1413" y="96"/>
                </a:lnTo>
                <a:lnTo>
                  <a:pt x="1425" y="103"/>
                </a:lnTo>
                <a:lnTo>
                  <a:pt x="1144" y="379"/>
                </a:lnTo>
                <a:lnTo>
                  <a:pt x="1180" y="415"/>
                </a:lnTo>
                <a:lnTo>
                  <a:pt x="1183" y="417"/>
                </a:lnTo>
                <a:lnTo>
                  <a:pt x="1185" y="420"/>
                </a:lnTo>
                <a:lnTo>
                  <a:pt x="1190" y="422"/>
                </a:lnTo>
                <a:lnTo>
                  <a:pt x="1192" y="422"/>
                </a:lnTo>
                <a:lnTo>
                  <a:pt x="1200" y="422"/>
                </a:lnTo>
                <a:lnTo>
                  <a:pt x="1204" y="420"/>
                </a:lnTo>
                <a:lnTo>
                  <a:pt x="1214" y="417"/>
                </a:lnTo>
                <a:lnTo>
                  <a:pt x="1221" y="412"/>
                </a:lnTo>
                <a:lnTo>
                  <a:pt x="1231" y="405"/>
                </a:lnTo>
                <a:lnTo>
                  <a:pt x="1240" y="396"/>
                </a:lnTo>
                <a:lnTo>
                  <a:pt x="1454" y="180"/>
                </a:lnTo>
                <a:lnTo>
                  <a:pt x="1461" y="175"/>
                </a:lnTo>
                <a:lnTo>
                  <a:pt x="1466" y="170"/>
                </a:lnTo>
                <a:lnTo>
                  <a:pt x="1471" y="165"/>
                </a:lnTo>
                <a:lnTo>
                  <a:pt x="1473" y="160"/>
                </a:lnTo>
                <a:lnTo>
                  <a:pt x="1475" y="156"/>
                </a:lnTo>
                <a:lnTo>
                  <a:pt x="1478" y="153"/>
                </a:lnTo>
                <a:lnTo>
                  <a:pt x="1478" y="148"/>
                </a:lnTo>
                <a:lnTo>
                  <a:pt x="1478" y="144"/>
                </a:lnTo>
                <a:lnTo>
                  <a:pt x="1473" y="136"/>
                </a:lnTo>
                <a:lnTo>
                  <a:pt x="1468" y="127"/>
                </a:lnTo>
                <a:lnTo>
                  <a:pt x="1459" y="115"/>
                </a:lnTo>
                <a:lnTo>
                  <a:pt x="1449" y="103"/>
                </a:lnTo>
                <a:lnTo>
                  <a:pt x="1459" y="98"/>
                </a:lnTo>
                <a:lnTo>
                  <a:pt x="1473" y="93"/>
                </a:lnTo>
                <a:lnTo>
                  <a:pt x="1490" y="86"/>
                </a:lnTo>
                <a:lnTo>
                  <a:pt x="1507" y="79"/>
                </a:lnTo>
                <a:lnTo>
                  <a:pt x="1516" y="100"/>
                </a:lnTo>
                <a:lnTo>
                  <a:pt x="1523" y="120"/>
                </a:lnTo>
                <a:lnTo>
                  <a:pt x="1528" y="136"/>
                </a:lnTo>
                <a:lnTo>
                  <a:pt x="1528" y="144"/>
                </a:lnTo>
                <a:lnTo>
                  <a:pt x="1528" y="148"/>
                </a:lnTo>
                <a:lnTo>
                  <a:pt x="1528" y="153"/>
                </a:lnTo>
                <a:lnTo>
                  <a:pt x="1526" y="160"/>
                </a:lnTo>
                <a:lnTo>
                  <a:pt x="1521" y="165"/>
                </a:lnTo>
                <a:lnTo>
                  <a:pt x="1516" y="172"/>
                </a:lnTo>
                <a:lnTo>
                  <a:pt x="1512" y="180"/>
                </a:lnTo>
                <a:lnTo>
                  <a:pt x="1504" y="189"/>
                </a:lnTo>
                <a:lnTo>
                  <a:pt x="1497" y="196"/>
                </a:lnTo>
                <a:lnTo>
                  <a:pt x="1487" y="206"/>
                </a:lnTo>
                <a:lnTo>
                  <a:pt x="1250" y="444"/>
                </a:lnTo>
                <a:lnTo>
                  <a:pt x="1240" y="453"/>
                </a:lnTo>
                <a:lnTo>
                  <a:pt x="1231" y="460"/>
                </a:lnTo>
                <a:lnTo>
                  <a:pt x="1223" y="467"/>
                </a:lnTo>
                <a:lnTo>
                  <a:pt x="1216" y="472"/>
                </a:lnTo>
                <a:lnTo>
                  <a:pt x="1209" y="477"/>
                </a:lnTo>
                <a:lnTo>
                  <a:pt x="1202" y="482"/>
                </a:lnTo>
                <a:lnTo>
                  <a:pt x="1195" y="482"/>
                </a:lnTo>
                <a:lnTo>
                  <a:pt x="1190" y="484"/>
                </a:lnTo>
                <a:lnTo>
                  <a:pt x="1183" y="484"/>
                </a:lnTo>
                <a:lnTo>
                  <a:pt x="1178" y="482"/>
                </a:lnTo>
                <a:lnTo>
                  <a:pt x="1173" y="482"/>
                </a:lnTo>
                <a:lnTo>
                  <a:pt x="1168" y="480"/>
                </a:lnTo>
                <a:lnTo>
                  <a:pt x="1161" y="475"/>
                </a:lnTo>
                <a:lnTo>
                  <a:pt x="1156" y="472"/>
                </a:lnTo>
                <a:lnTo>
                  <a:pt x="1154" y="467"/>
                </a:lnTo>
                <a:lnTo>
                  <a:pt x="1149" y="463"/>
                </a:lnTo>
                <a:lnTo>
                  <a:pt x="1055" y="369"/>
                </a:lnTo>
                <a:lnTo>
                  <a:pt x="1027" y="343"/>
                </a:lnTo>
                <a:lnTo>
                  <a:pt x="1015" y="331"/>
                </a:lnTo>
                <a:lnTo>
                  <a:pt x="1003" y="321"/>
                </a:lnTo>
                <a:lnTo>
                  <a:pt x="1322" y="0"/>
                </a:lnTo>
                <a:close/>
                <a:moveTo>
                  <a:pt x="1324" y="494"/>
                </a:moveTo>
                <a:lnTo>
                  <a:pt x="1305" y="477"/>
                </a:lnTo>
                <a:lnTo>
                  <a:pt x="1279" y="453"/>
                </a:lnTo>
                <a:lnTo>
                  <a:pt x="1291" y="444"/>
                </a:lnTo>
                <a:lnTo>
                  <a:pt x="1303" y="434"/>
                </a:lnTo>
                <a:lnTo>
                  <a:pt x="1317" y="422"/>
                </a:lnTo>
                <a:lnTo>
                  <a:pt x="1329" y="410"/>
                </a:lnTo>
                <a:lnTo>
                  <a:pt x="1336" y="422"/>
                </a:lnTo>
                <a:lnTo>
                  <a:pt x="1346" y="434"/>
                </a:lnTo>
                <a:lnTo>
                  <a:pt x="1353" y="446"/>
                </a:lnTo>
                <a:lnTo>
                  <a:pt x="1360" y="456"/>
                </a:lnTo>
                <a:lnTo>
                  <a:pt x="1485" y="333"/>
                </a:lnTo>
                <a:lnTo>
                  <a:pt x="1466" y="314"/>
                </a:lnTo>
                <a:lnTo>
                  <a:pt x="1440" y="292"/>
                </a:lnTo>
                <a:lnTo>
                  <a:pt x="1485" y="247"/>
                </a:lnTo>
                <a:lnTo>
                  <a:pt x="1497" y="261"/>
                </a:lnTo>
                <a:lnTo>
                  <a:pt x="1507" y="273"/>
                </a:lnTo>
                <a:lnTo>
                  <a:pt x="1516" y="285"/>
                </a:lnTo>
                <a:lnTo>
                  <a:pt x="1523" y="292"/>
                </a:lnTo>
                <a:lnTo>
                  <a:pt x="1567" y="252"/>
                </a:lnTo>
                <a:lnTo>
                  <a:pt x="1603" y="213"/>
                </a:lnTo>
                <a:lnTo>
                  <a:pt x="1639" y="177"/>
                </a:lnTo>
                <a:lnTo>
                  <a:pt x="1672" y="211"/>
                </a:lnTo>
                <a:lnTo>
                  <a:pt x="1634" y="244"/>
                </a:lnTo>
                <a:lnTo>
                  <a:pt x="1595" y="283"/>
                </a:lnTo>
                <a:lnTo>
                  <a:pt x="1555" y="324"/>
                </a:lnTo>
                <a:lnTo>
                  <a:pt x="1603" y="372"/>
                </a:lnTo>
                <a:lnTo>
                  <a:pt x="1636" y="405"/>
                </a:lnTo>
                <a:lnTo>
                  <a:pt x="1675" y="441"/>
                </a:lnTo>
                <a:lnTo>
                  <a:pt x="1632" y="484"/>
                </a:lnTo>
                <a:lnTo>
                  <a:pt x="1595" y="446"/>
                </a:lnTo>
                <a:lnTo>
                  <a:pt x="1564" y="412"/>
                </a:lnTo>
                <a:lnTo>
                  <a:pt x="1514" y="364"/>
                </a:lnTo>
                <a:lnTo>
                  <a:pt x="1387" y="492"/>
                </a:lnTo>
                <a:lnTo>
                  <a:pt x="1396" y="508"/>
                </a:lnTo>
                <a:lnTo>
                  <a:pt x="1403" y="523"/>
                </a:lnTo>
                <a:lnTo>
                  <a:pt x="1411" y="540"/>
                </a:lnTo>
                <a:lnTo>
                  <a:pt x="1415" y="556"/>
                </a:lnTo>
                <a:lnTo>
                  <a:pt x="1418" y="571"/>
                </a:lnTo>
                <a:lnTo>
                  <a:pt x="1420" y="585"/>
                </a:lnTo>
                <a:lnTo>
                  <a:pt x="1420" y="600"/>
                </a:lnTo>
                <a:lnTo>
                  <a:pt x="1420" y="614"/>
                </a:lnTo>
                <a:lnTo>
                  <a:pt x="1418" y="628"/>
                </a:lnTo>
                <a:lnTo>
                  <a:pt x="1415" y="643"/>
                </a:lnTo>
                <a:lnTo>
                  <a:pt x="1411" y="660"/>
                </a:lnTo>
                <a:lnTo>
                  <a:pt x="1406" y="674"/>
                </a:lnTo>
                <a:lnTo>
                  <a:pt x="1401" y="691"/>
                </a:lnTo>
                <a:lnTo>
                  <a:pt x="1394" y="707"/>
                </a:lnTo>
                <a:lnTo>
                  <a:pt x="1387" y="724"/>
                </a:lnTo>
                <a:lnTo>
                  <a:pt x="1380" y="741"/>
                </a:lnTo>
                <a:lnTo>
                  <a:pt x="1358" y="739"/>
                </a:lnTo>
                <a:lnTo>
                  <a:pt x="1339" y="739"/>
                </a:lnTo>
                <a:lnTo>
                  <a:pt x="1324" y="739"/>
                </a:lnTo>
                <a:lnTo>
                  <a:pt x="1312" y="739"/>
                </a:lnTo>
                <a:lnTo>
                  <a:pt x="1324" y="720"/>
                </a:lnTo>
                <a:lnTo>
                  <a:pt x="1336" y="703"/>
                </a:lnTo>
                <a:lnTo>
                  <a:pt x="1346" y="686"/>
                </a:lnTo>
                <a:lnTo>
                  <a:pt x="1353" y="672"/>
                </a:lnTo>
                <a:lnTo>
                  <a:pt x="1360" y="657"/>
                </a:lnTo>
                <a:lnTo>
                  <a:pt x="1365" y="643"/>
                </a:lnTo>
                <a:lnTo>
                  <a:pt x="1367" y="631"/>
                </a:lnTo>
                <a:lnTo>
                  <a:pt x="1370" y="621"/>
                </a:lnTo>
                <a:lnTo>
                  <a:pt x="1370" y="609"/>
                </a:lnTo>
                <a:lnTo>
                  <a:pt x="1370" y="600"/>
                </a:lnTo>
                <a:lnTo>
                  <a:pt x="1370" y="587"/>
                </a:lnTo>
                <a:lnTo>
                  <a:pt x="1367" y="576"/>
                </a:lnTo>
                <a:lnTo>
                  <a:pt x="1365" y="564"/>
                </a:lnTo>
                <a:lnTo>
                  <a:pt x="1360" y="552"/>
                </a:lnTo>
                <a:lnTo>
                  <a:pt x="1355" y="540"/>
                </a:lnTo>
                <a:lnTo>
                  <a:pt x="1348" y="527"/>
                </a:lnTo>
                <a:lnTo>
                  <a:pt x="1291" y="585"/>
                </a:lnTo>
                <a:lnTo>
                  <a:pt x="1252" y="626"/>
                </a:lnTo>
                <a:lnTo>
                  <a:pt x="1238" y="643"/>
                </a:lnTo>
                <a:lnTo>
                  <a:pt x="1221" y="660"/>
                </a:lnTo>
                <a:lnTo>
                  <a:pt x="1187" y="626"/>
                </a:lnTo>
                <a:lnTo>
                  <a:pt x="1204" y="609"/>
                </a:lnTo>
                <a:lnTo>
                  <a:pt x="1223" y="592"/>
                </a:lnTo>
                <a:lnTo>
                  <a:pt x="1262" y="556"/>
                </a:lnTo>
                <a:lnTo>
                  <a:pt x="1324" y="494"/>
                </a:lnTo>
                <a:close/>
                <a:moveTo>
                  <a:pt x="1355" y="117"/>
                </a:moveTo>
                <a:lnTo>
                  <a:pt x="1307" y="69"/>
                </a:lnTo>
                <a:lnTo>
                  <a:pt x="1070" y="304"/>
                </a:lnTo>
                <a:lnTo>
                  <a:pt x="1118" y="352"/>
                </a:lnTo>
                <a:lnTo>
                  <a:pt x="1355" y="117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86" name="path 86"/>
          <p:cNvSpPr/>
          <p:nvPr/>
        </p:nvSpPr>
        <p:spPr>
          <a:xfrm>
            <a:off x="5428995" y="4833111"/>
            <a:ext cx="469392" cy="431291"/>
          </a:xfrm>
          <a:custGeom>
            <a:avLst/>
            <a:gdLst/>
            <a:ahLst/>
            <a:cxnLst/>
            <a:rect l="0" t="0" r="0" b="0"/>
            <a:pathLst>
              <a:path w="739" h="679">
                <a:moveTo>
                  <a:pt x="69" y="218"/>
                </a:moveTo>
                <a:lnTo>
                  <a:pt x="69" y="230"/>
                </a:lnTo>
                <a:lnTo>
                  <a:pt x="72" y="242"/>
                </a:lnTo>
                <a:lnTo>
                  <a:pt x="76" y="254"/>
                </a:lnTo>
                <a:lnTo>
                  <a:pt x="81" y="268"/>
                </a:lnTo>
                <a:lnTo>
                  <a:pt x="100" y="321"/>
                </a:lnTo>
                <a:lnTo>
                  <a:pt x="220" y="201"/>
                </a:lnTo>
                <a:lnTo>
                  <a:pt x="158" y="139"/>
                </a:lnTo>
                <a:lnTo>
                  <a:pt x="134" y="117"/>
                </a:lnTo>
                <a:lnTo>
                  <a:pt x="112" y="95"/>
                </a:lnTo>
                <a:lnTo>
                  <a:pt x="158" y="50"/>
                </a:lnTo>
                <a:lnTo>
                  <a:pt x="167" y="62"/>
                </a:lnTo>
                <a:lnTo>
                  <a:pt x="177" y="74"/>
                </a:lnTo>
                <a:lnTo>
                  <a:pt x="199" y="98"/>
                </a:lnTo>
                <a:lnTo>
                  <a:pt x="261" y="160"/>
                </a:lnTo>
                <a:lnTo>
                  <a:pt x="350" y="72"/>
                </a:lnTo>
                <a:lnTo>
                  <a:pt x="384" y="38"/>
                </a:lnTo>
                <a:lnTo>
                  <a:pt x="420" y="0"/>
                </a:lnTo>
                <a:lnTo>
                  <a:pt x="456" y="33"/>
                </a:lnTo>
                <a:lnTo>
                  <a:pt x="417" y="69"/>
                </a:lnTo>
                <a:lnTo>
                  <a:pt x="381" y="103"/>
                </a:lnTo>
                <a:lnTo>
                  <a:pt x="295" y="192"/>
                </a:lnTo>
                <a:lnTo>
                  <a:pt x="374" y="271"/>
                </a:lnTo>
                <a:lnTo>
                  <a:pt x="436" y="211"/>
                </a:lnTo>
                <a:lnTo>
                  <a:pt x="465" y="180"/>
                </a:lnTo>
                <a:lnTo>
                  <a:pt x="501" y="141"/>
                </a:lnTo>
                <a:lnTo>
                  <a:pt x="537" y="177"/>
                </a:lnTo>
                <a:lnTo>
                  <a:pt x="501" y="211"/>
                </a:lnTo>
                <a:lnTo>
                  <a:pt x="467" y="242"/>
                </a:lnTo>
                <a:lnTo>
                  <a:pt x="405" y="304"/>
                </a:lnTo>
                <a:lnTo>
                  <a:pt x="513" y="410"/>
                </a:lnTo>
                <a:lnTo>
                  <a:pt x="633" y="292"/>
                </a:lnTo>
                <a:lnTo>
                  <a:pt x="667" y="256"/>
                </a:lnTo>
                <a:lnTo>
                  <a:pt x="705" y="215"/>
                </a:lnTo>
                <a:lnTo>
                  <a:pt x="739" y="249"/>
                </a:lnTo>
                <a:lnTo>
                  <a:pt x="698" y="287"/>
                </a:lnTo>
                <a:lnTo>
                  <a:pt x="662" y="321"/>
                </a:lnTo>
                <a:lnTo>
                  <a:pt x="376" y="607"/>
                </a:lnTo>
                <a:lnTo>
                  <a:pt x="343" y="643"/>
                </a:lnTo>
                <a:lnTo>
                  <a:pt x="309" y="679"/>
                </a:lnTo>
                <a:lnTo>
                  <a:pt x="276" y="645"/>
                </a:lnTo>
                <a:lnTo>
                  <a:pt x="312" y="612"/>
                </a:lnTo>
                <a:lnTo>
                  <a:pt x="345" y="578"/>
                </a:lnTo>
                <a:lnTo>
                  <a:pt x="472" y="453"/>
                </a:lnTo>
                <a:lnTo>
                  <a:pt x="364" y="345"/>
                </a:lnTo>
                <a:lnTo>
                  <a:pt x="290" y="420"/>
                </a:lnTo>
                <a:lnTo>
                  <a:pt x="264" y="448"/>
                </a:lnTo>
                <a:lnTo>
                  <a:pt x="235" y="480"/>
                </a:lnTo>
                <a:lnTo>
                  <a:pt x="199" y="444"/>
                </a:lnTo>
                <a:lnTo>
                  <a:pt x="230" y="415"/>
                </a:lnTo>
                <a:lnTo>
                  <a:pt x="259" y="386"/>
                </a:lnTo>
                <a:lnTo>
                  <a:pt x="333" y="314"/>
                </a:lnTo>
                <a:lnTo>
                  <a:pt x="252" y="232"/>
                </a:lnTo>
                <a:lnTo>
                  <a:pt x="120" y="367"/>
                </a:lnTo>
                <a:lnTo>
                  <a:pt x="129" y="393"/>
                </a:lnTo>
                <a:lnTo>
                  <a:pt x="136" y="420"/>
                </a:lnTo>
                <a:lnTo>
                  <a:pt x="141" y="444"/>
                </a:lnTo>
                <a:lnTo>
                  <a:pt x="148" y="467"/>
                </a:lnTo>
                <a:lnTo>
                  <a:pt x="132" y="472"/>
                </a:lnTo>
                <a:lnTo>
                  <a:pt x="117" y="482"/>
                </a:lnTo>
                <a:lnTo>
                  <a:pt x="103" y="492"/>
                </a:lnTo>
                <a:lnTo>
                  <a:pt x="88" y="501"/>
                </a:lnTo>
                <a:lnTo>
                  <a:pt x="86" y="492"/>
                </a:lnTo>
                <a:lnTo>
                  <a:pt x="86" y="477"/>
                </a:lnTo>
                <a:lnTo>
                  <a:pt x="84" y="465"/>
                </a:lnTo>
                <a:lnTo>
                  <a:pt x="81" y="451"/>
                </a:lnTo>
                <a:lnTo>
                  <a:pt x="79" y="436"/>
                </a:lnTo>
                <a:lnTo>
                  <a:pt x="74" y="420"/>
                </a:lnTo>
                <a:lnTo>
                  <a:pt x="64" y="386"/>
                </a:lnTo>
                <a:lnTo>
                  <a:pt x="60" y="369"/>
                </a:lnTo>
                <a:lnTo>
                  <a:pt x="52" y="350"/>
                </a:lnTo>
                <a:lnTo>
                  <a:pt x="45" y="333"/>
                </a:lnTo>
                <a:lnTo>
                  <a:pt x="38" y="316"/>
                </a:lnTo>
                <a:lnTo>
                  <a:pt x="28" y="300"/>
                </a:lnTo>
                <a:lnTo>
                  <a:pt x="19" y="283"/>
                </a:lnTo>
                <a:lnTo>
                  <a:pt x="9" y="266"/>
                </a:lnTo>
                <a:lnTo>
                  <a:pt x="0" y="252"/>
                </a:lnTo>
                <a:lnTo>
                  <a:pt x="69" y="218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88" name="path 88"/>
          <p:cNvSpPr/>
          <p:nvPr/>
        </p:nvSpPr>
        <p:spPr>
          <a:xfrm>
            <a:off x="6064503" y="1228852"/>
            <a:ext cx="3168396" cy="3339083"/>
          </a:xfrm>
          <a:custGeom>
            <a:avLst/>
            <a:gdLst/>
            <a:ahLst/>
            <a:cxnLst/>
            <a:rect l="0" t="0" r="0" b="0"/>
            <a:pathLst>
              <a:path w="4989" h="5258">
                <a:moveTo>
                  <a:pt x="465" y="4778"/>
                </a:moveTo>
                <a:lnTo>
                  <a:pt x="504" y="4814"/>
                </a:lnTo>
                <a:lnTo>
                  <a:pt x="492" y="4831"/>
                </a:lnTo>
                <a:lnTo>
                  <a:pt x="484" y="4847"/>
                </a:lnTo>
                <a:lnTo>
                  <a:pt x="475" y="4864"/>
                </a:lnTo>
                <a:lnTo>
                  <a:pt x="470" y="4881"/>
                </a:lnTo>
                <a:lnTo>
                  <a:pt x="455" y="4917"/>
                </a:lnTo>
                <a:lnTo>
                  <a:pt x="441" y="4958"/>
                </a:lnTo>
                <a:lnTo>
                  <a:pt x="458" y="4975"/>
                </a:lnTo>
                <a:lnTo>
                  <a:pt x="583" y="4850"/>
                </a:lnTo>
                <a:lnTo>
                  <a:pt x="609" y="4821"/>
                </a:lnTo>
                <a:lnTo>
                  <a:pt x="643" y="4785"/>
                </a:lnTo>
                <a:lnTo>
                  <a:pt x="679" y="4821"/>
                </a:lnTo>
                <a:lnTo>
                  <a:pt x="640" y="4855"/>
                </a:lnTo>
                <a:lnTo>
                  <a:pt x="614" y="4881"/>
                </a:lnTo>
                <a:lnTo>
                  <a:pt x="489" y="5006"/>
                </a:lnTo>
                <a:lnTo>
                  <a:pt x="561" y="5080"/>
                </a:lnTo>
                <a:lnTo>
                  <a:pt x="568" y="5085"/>
                </a:lnTo>
                <a:lnTo>
                  <a:pt x="571" y="5092"/>
                </a:lnTo>
                <a:lnTo>
                  <a:pt x="575" y="5100"/>
                </a:lnTo>
                <a:lnTo>
                  <a:pt x="575" y="5104"/>
                </a:lnTo>
                <a:lnTo>
                  <a:pt x="578" y="5111"/>
                </a:lnTo>
                <a:lnTo>
                  <a:pt x="575" y="5119"/>
                </a:lnTo>
                <a:lnTo>
                  <a:pt x="575" y="5126"/>
                </a:lnTo>
                <a:lnTo>
                  <a:pt x="571" y="5133"/>
                </a:lnTo>
                <a:lnTo>
                  <a:pt x="561" y="5147"/>
                </a:lnTo>
                <a:lnTo>
                  <a:pt x="547" y="5167"/>
                </a:lnTo>
                <a:lnTo>
                  <a:pt x="530" y="5188"/>
                </a:lnTo>
                <a:lnTo>
                  <a:pt x="508" y="5215"/>
                </a:lnTo>
                <a:lnTo>
                  <a:pt x="496" y="5207"/>
                </a:lnTo>
                <a:lnTo>
                  <a:pt x="482" y="5203"/>
                </a:lnTo>
                <a:lnTo>
                  <a:pt x="467" y="5198"/>
                </a:lnTo>
                <a:lnTo>
                  <a:pt x="451" y="5195"/>
                </a:lnTo>
                <a:lnTo>
                  <a:pt x="504" y="5140"/>
                </a:lnTo>
                <a:lnTo>
                  <a:pt x="508" y="5135"/>
                </a:lnTo>
                <a:lnTo>
                  <a:pt x="511" y="5131"/>
                </a:lnTo>
                <a:lnTo>
                  <a:pt x="513" y="5126"/>
                </a:lnTo>
                <a:lnTo>
                  <a:pt x="513" y="5121"/>
                </a:lnTo>
                <a:lnTo>
                  <a:pt x="513" y="5116"/>
                </a:lnTo>
                <a:lnTo>
                  <a:pt x="511" y="5111"/>
                </a:lnTo>
                <a:lnTo>
                  <a:pt x="508" y="5107"/>
                </a:lnTo>
                <a:lnTo>
                  <a:pt x="504" y="5102"/>
                </a:lnTo>
                <a:lnTo>
                  <a:pt x="448" y="5047"/>
                </a:lnTo>
                <a:lnTo>
                  <a:pt x="312" y="5183"/>
                </a:lnTo>
                <a:lnTo>
                  <a:pt x="278" y="5217"/>
                </a:lnTo>
                <a:lnTo>
                  <a:pt x="242" y="5258"/>
                </a:lnTo>
                <a:lnTo>
                  <a:pt x="206" y="5222"/>
                </a:lnTo>
                <a:lnTo>
                  <a:pt x="247" y="5183"/>
                </a:lnTo>
                <a:lnTo>
                  <a:pt x="278" y="5155"/>
                </a:lnTo>
                <a:lnTo>
                  <a:pt x="417" y="5015"/>
                </a:lnTo>
                <a:lnTo>
                  <a:pt x="410" y="5008"/>
                </a:lnTo>
                <a:lnTo>
                  <a:pt x="400" y="5001"/>
                </a:lnTo>
                <a:lnTo>
                  <a:pt x="391" y="4994"/>
                </a:lnTo>
                <a:lnTo>
                  <a:pt x="381" y="4987"/>
                </a:lnTo>
                <a:lnTo>
                  <a:pt x="420" y="4883"/>
                </a:lnTo>
                <a:lnTo>
                  <a:pt x="312" y="4991"/>
                </a:lnTo>
                <a:lnTo>
                  <a:pt x="271" y="5032"/>
                </a:lnTo>
                <a:lnTo>
                  <a:pt x="227" y="5080"/>
                </a:lnTo>
                <a:lnTo>
                  <a:pt x="194" y="5044"/>
                </a:lnTo>
                <a:lnTo>
                  <a:pt x="237" y="5003"/>
                </a:lnTo>
                <a:lnTo>
                  <a:pt x="278" y="4963"/>
                </a:lnTo>
                <a:lnTo>
                  <a:pt x="465" y="4778"/>
                </a:lnTo>
                <a:close/>
                <a:moveTo>
                  <a:pt x="340" y="4576"/>
                </a:moveTo>
                <a:lnTo>
                  <a:pt x="340" y="4615"/>
                </a:lnTo>
                <a:lnTo>
                  <a:pt x="345" y="4653"/>
                </a:lnTo>
                <a:lnTo>
                  <a:pt x="350" y="4691"/>
                </a:lnTo>
                <a:lnTo>
                  <a:pt x="355" y="4727"/>
                </a:lnTo>
                <a:lnTo>
                  <a:pt x="465" y="4617"/>
                </a:lnTo>
                <a:lnTo>
                  <a:pt x="472" y="4627"/>
                </a:lnTo>
                <a:lnTo>
                  <a:pt x="482" y="4636"/>
                </a:lnTo>
                <a:lnTo>
                  <a:pt x="501" y="4655"/>
                </a:lnTo>
                <a:lnTo>
                  <a:pt x="523" y="4677"/>
                </a:lnTo>
                <a:lnTo>
                  <a:pt x="544" y="4696"/>
                </a:lnTo>
                <a:lnTo>
                  <a:pt x="501" y="4737"/>
                </a:lnTo>
                <a:lnTo>
                  <a:pt x="453" y="4689"/>
                </a:lnTo>
                <a:lnTo>
                  <a:pt x="110" y="5032"/>
                </a:lnTo>
                <a:lnTo>
                  <a:pt x="160" y="5083"/>
                </a:lnTo>
                <a:lnTo>
                  <a:pt x="117" y="5126"/>
                </a:lnTo>
                <a:lnTo>
                  <a:pt x="98" y="5102"/>
                </a:lnTo>
                <a:lnTo>
                  <a:pt x="76" y="5080"/>
                </a:lnTo>
                <a:lnTo>
                  <a:pt x="57" y="5061"/>
                </a:lnTo>
                <a:lnTo>
                  <a:pt x="47" y="5051"/>
                </a:lnTo>
                <a:lnTo>
                  <a:pt x="38" y="5044"/>
                </a:lnTo>
                <a:lnTo>
                  <a:pt x="314" y="4768"/>
                </a:lnTo>
                <a:lnTo>
                  <a:pt x="295" y="4682"/>
                </a:lnTo>
                <a:lnTo>
                  <a:pt x="287" y="4660"/>
                </a:lnTo>
                <a:lnTo>
                  <a:pt x="283" y="4641"/>
                </a:lnTo>
                <a:lnTo>
                  <a:pt x="275" y="4620"/>
                </a:lnTo>
                <a:lnTo>
                  <a:pt x="266" y="4603"/>
                </a:lnTo>
                <a:lnTo>
                  <a:pt x="309" y="4588"/>
                </a:lnTo>
                <a:lnTo>
                  <a:pt x="340" y="4576"/>
                </a:lnTo>
                <a:close/>
                <a:moveTo>
                  <a:pt x="132" y="4749"/>
                </a:moveTo>
                <a:lnTo>
                  <a:pt x="167" y="4751"/>
                </a:lnTo>
                <a:lnTo>
                  <a:pt x="199" y="4754"/>
                </a:lnTo>
                <a:lnTo>
                  <a:pt x="225" y="4756"/>
                </a:lnTo>
                <a:lnTo>
                  <a:pt x="242" y="4761"/>
                </a:lnTo>
                <a:lnTo>
                  <a:pt x="237" y="4792"/>
                </a:lnTo>
                <a:lnTo>
                  <a:pt x="227" y="4821"/>
                </a:lnTo>
                <a:lnTo>
                  <a:pt x="206" y="4816"/>
                </a:lnTo>
                <a:lnTo>
                  <a:pt x="177" y="4811"/>
                </a:lnTo>
                <a:lnTo>
                  <a:pt x="148" y="4807"/>
                </a:lnTo>
                <a:lnTo>
                  <a:pt x="117" y="4804"/>
                </a:lnTo>
                <a:lnTo>
                  <a:pt x="124" y="4775"/>
                </a:lnTo>
                <a:lnTo>
                  <a:pt x="132" y="4749"/>
                </a:lnTo>
                <a:close/>
                <a:moveTo>
                  <a:pt x="9" y="4895"/>
                </a:moveTo>
                <a:lnTo>
                  <a:pt x="38" y="4893"/>
                </a:lnTo>
                <a:lnTo>
                  <a:pt x="69" y="4891"/>
                </a:lnTo>
                <a:lnTo>
                  <a:pt x="98" y="4888"/>
                </a:lnTo>
                <a:lnTo>
                  <a:pt x="124" y="4888"/>
                </a:lnTo>
                <a:lnTo>
                  <a:pt x="122" y="4907"/>
                </a:lnTo>
                <a:lnTo>
                  <a:pt x="120" y="4922"/>
                </a:lnTo>
                <a:lnTo>
                  <a:pt x="117" y="4936"/>
                </a:lnTo>
                <a:lnTo>
                  <a:pt x="117" y="4951"/>
                </a:lnTo>
                <a:lnTo>
                  <a:pt x="103" y="4948"/>
                </a:lnTo>
                <a:lnTo>
                  <a:pt x="88" y="4946"/>
                </a:lnTo>
                <a:lnTo>
                  <a:pt x="74" y="4946"/>
                </a:lnTo>
                <a:lnTo>
                  <a:pt x="60" y="4946"/>
                </a:lnTo>
                <a:lnTo>
                  <a:pt x="43" y="4946"/>
                </a:lnTo>
                <a:lnTo>
                  <a:pt x="28" y="4948"/>
                </a:lnTo>
                <a:lnTo>
                  <a:pt x="14" y="4948"/>
                </a:lnTo>
                <a:lnTo>
                  <a:pt x="0" y="4951"/>
                </a:lnTo>
                <a:lnTo>
                  <a:pt x="4" y="4920"/>
                </a:lnTo>
                <a:lnTo>
                  <a:pt x="7" y="4907"/>
                </a:lnTo>
                <a:lnTo>
                  <a:pt x="9" y="4895"/>
                </a:lnTo>
              </a:path>
              <a:path w="4989" h="5258">
                <a:moveTo>
                  <a:pt x="844" y="4101"/>
                </a:moveTo>
                <a:lnTo>
                  <a:pt x="887" y="4149"/>
                </a:lnTo>
                <a:lnTo>
                  <a:pt x="926" y="4188"/>
                </a:lnTo>
                <a:lnTo>
                  <a:pt x="1159" y="4420"/>
                </a:lnTo>
                <a:lnTo>
                  <a:pt x="1163" y="4425"/>
                </a:lnTo>
                <a:lnTo>
                  <a:pt x="1168" y="4428"/>
                </a:lnTo>
                <a:lnTo>
                  <a:pt x="1173" y="4432"/>
                </a:lnTo>
                <a:lnTo>
                  <a:pt x="1178" y="4435"/>
                </a:lnTo>
                <a:lnTo>
                  <a:pt x="1183" y="4435"/>
                </a:lnTo>
                <a:lnTo>
                  <a:pt x="1187" y="4435"/>
                </a:lnTo>
                <a:lnTo>
                  <a:pt x="1192" y="4435"/>
                </a:lnTo>
                <a:lnTo>
                  <a:pt x="1195" y="4432"/>
                </a:lnTo>
                <a:lnTo>
                  <a:pt x="1202" y="4428"/>
                </a:lnTo>
                <a:lnTo>
                  <a:pt x="1207" y="4423"/>
                </a:lnTo>
                <a:lnTo>
                  <a:pt x="1212" y="4418"/>
                </a:lnTo>
                <a:lnTo>
                  <a:pt x="1216" y="4413"/>
                </a:lnTo>
                <a:lnTo>
                  <a:pt x="1216" y="4411"/>
                </a:lnTo>
                <a:lnTo>
                  <a:pt x="1219" y="4408"/>
                </a:lnTo>
                <a:lnTo>
                  <a:pt x="1219" y="4406"/>
                </a:lnTo>
                <a:lnTo>
                  <a:pt x="1219" y="4403"/>
                </a:lnTo>
                <a:lnTo>
                  <a:pt x="1219" y="4396"/>
                </a:lnTo>
                <a:lnTo>
                  <a:pt x="1214" y="4389"/>
                </a:lnTo>
                <a:lnTo>
                  <a:pt x="1209" y="4382"/>
                </a:lnTo>
                <a:lnTo>
                  <a:pt x="1202" y="4372"/>
                </a:lnTo>
                <a:lnTo>
                  <a:pt x="1192" y="4363"/>
                </a:lnTo>
                <a:lnTo>
                  <a:pt x="1183" y="4353"/>
                </a:lnTo>
                <a:lnTo>
                  <a:pt x="1197" y="4346"/>
                </a:lnTo>
                <a:lnTo>
                  <a:pt x="1209" y="4341"/>
                </a:lnTo>
                <a:lnTo>
                  <a:pt x="1223" y="4334"/>
                </a:lnTo>
                <a:lnTo>
                  <a:pt x="1238" y="4324"/>
                </a:lnTo>
                <a:lnTo>
                  <a:pt x="1252" y="4346"/>
                </a:lnTo>
                <a:lnTo>
                  <a:pt x="1262" y="4363"/>
                </a:lnTo>
                <a:lnTo>
                  <a:pt x="1269" y="4380"/>
                </a:lnTo>
                <a:lnTo>
                  <a:pt x="1272" y="4384"/>
                </a:lnTo>
                <a:lnTo>
                  <a:pt x="1272" y="4391"/>
                </a:lnTo>
                <a:lnTo>
                  <a:pt x="1274" y="4396"/>
                </a:lnTo>
                <a:lnTo>
                  <a:pt x="1274" y="4401"/>
                </a:lnTo>
                <a:lnTo>
                  <a:pt x="1274" y="4406"/>
                </a:lnTo>
                <a:lnTo>
                  <a:pt x="1272" y="4411"/>
                </a:lnTo>
                <a:lnTo>
                  <a:pt x="1269" y="4415"/>
                </a:lnTo>
                <a:lnTo>
                  <a:pt x="1267" y="4420"/>
                </a:lnTo>
                <a:lnTo>
                  <a:pt x="1264" y="4425"/>
                </a:lnTo>
                <a:lnTo>
                  <a:pt x="1260" y="4428"/>
                </a:lnTo>
                <a:lnTo>
                  <a:pt x="1216" y="4471"/>
                </a:lnTo>
                <a:lnTo>
                  <a:pt x="1212" y="4475"/>
                </a:lnTo>
                <a:lnTo>
                  <a:pt x="1207" y="4480"/>
                </a:lnTo>
                <a:lnTo>
                  <a:pt x="1200" y="4485"/>
                </a:lnTo>
                <a:lnTo>
                  <a:pt x="1195" y="4488"/>
                </a:lnTo>
                <a:lnTo>
                  <a:pt x="1190" y="4492"/>
                </a:lnTo>
                <a:lnTo>
                  <a:pt x="1183" y="4492"/>
                </a:lnTo>
                <a:lnTo>
                  <a:pt x="1178" y="4495"/>
                </a:lnTo>
                <a:lnTo>
                  <a:pt x="1173" y="4495"/>
                </a:lnTo>
                <a:lnTo>
                  <a:pt x="1168" y="4495"/>
                </a:lnTo>
                <a:lnTo>
                  <a:pt x="1161" y="4495"/>
                </a:lnTo>
                <a:lnTo>
                  <a:pt x="1156" y="4492"/>
                </a:lnTo>
                <a:lnTo>
                  <a:pt x="1149" y="4488"/>
                </a:lnTo>
                <a:lnTo>
                  <a:pt x="1144" y="4483"/>
                </a:lnTo>
                <a:lnTo>
                  <a:pt x="1137" y="4478"/>
                </a:lnTo>
                <a:lnTo>
                  <a:pt x="1130" y="4471"/>
                </a:lnTo>
                <a:lnTo>
                  <a:pt x="1123" y="4463"/>
                </a:lnTo>
                <a:lnTo>
                  <a:pt x="832" y="4173"/>
                </a:lnTo>
                <a:lnTo>
                  <a:pt x="755" y="4248"/>
                </a:lnTo>
                <a:lnTo>
                  <a:pt x="803" y="4295"/>
                </a:lnTo>
                <a:lnTo>
                  <a:pt x="847" y="4339"/>
                </a:lnTo>
                <a:lnTo>
                  <a:pt x="880" y="4377"/>
                </a:lnTo>
                <a:lnTo>
                  <a:pt x="912" y="4408"/>
                </a:lnTo>
                <a:lnTo>
                  <a:pt x="923" y="4423"/>
                </a:lnTo>
                <a:lnTo>
                  <a:pt x="935" y="4437"/>
                </a:lnTo>
                <a:lnTo>
                  <a:pt x="947" y="4454"/>
                </a:lnTo>
                <a:lnTo>
                  <a:pt x="957" y="4468"/>
                </a:lnTo>
                <a:lnTo>
                  <a:pt x="969" y="4483"/>
                </a:lnTo>
                <a:lnTo>
                  <a:pt x="979" y="4497"/>
                </a:lnTo>
                <a:lnTo>
                  <a:pt x="986" y="4514"/>
                </a:lnTo>
                <a:lnTo>
                  <a:pt x="995" y="4528"/>
                </a:lnTo>
                <a:lnTo>
                  <a:pt x="1003" y="4543"/>
                </a:lnTo>
                <a:lnTo>
                  <a:pt x="1007" y="4560"/>
                </a:lnTo>
                <a:lnTo>
                  <a:pt x="1012" y="4576"/>
                </a:lnTo>
                <a:lnTo>
                  <a:pt x="1017" y="4595"/>
                </a:lnTo>
                <a:lnTo>
                  <a:pt x="1022" y="4615"/>
                </a:lnTo>
                <a:lnTo>
                  <a:pt x="1024" y="4634"/>
                </a:lnTo>
                <a:lnTo>
                  <a:pt x="1027" y="4655"/>
                </a:lnTo>
                <a:lnTo>
                  <a:pt x="1027" y="4677"/>
                </a:lnTo>
                <a:lnTo>
                  <a:pt x="1015" y="4680"/>
                </a:lnTo>
                <a:lnTo>
                  <a:pt x="1000" y="4680"/>
                </a:lnTo>
                <a:lnTo>
                  <a:pt x="983" y="4682"/>
                </a:lnTo>
                <a:lnTo>
                  <a:pt x="964" y="4684"/>
                </a:lnTo>
                <a:lnTo>
                  <a:pt x="964" y="4675"/>
                </a:lnTo>
                <a:lnTo>
                  <a:pt x="967" y="4663"/>
                </a:lnTo>
                <a:lnTo>
                  <a:pt x="967" y="4651"/>
                </a:lnTo>
                <a:lnTo>
                  <a:pt x="967" y="4639"/>
                </a:lnTo>
                <a:lnTo>
                  <a:pt x="967" y="4627"/>
                </a:lnTo>
                <a:lnTo>
                  <a:pt x="964" y="4615"/>
                </a:lnTo>
                <a:lnTo>
                  <a:pt x="962" y="4605"/>
                </a:lnTo>
                <a:lnTo>
                  <a:pt x="960" y="4593"/>
                </a:lnTo>
                <a:lnTo>
                  <a:pt x="952" y="4571"/>
                </a:lnTo>
                <a:lnTo>
                  <a:pt x="945" y="4550"/>
                </a:lnTo>
                <a:lnTo>
                  <a:pt x="940" y="4540"/>
                </a:lnTo>
                <a:lnTo>
                  <a:pt x="935" y="4531"/>
                </a:lnTo>
                <a:lnTo>
                  <a:pt x="931" y="4521"/>
                </a:lnTo>
                <a:lnTo>
                  <a:pt x="923" y="4511"/>
                </a:lnTo>
                <a:lnTo>
                  <a:pt x="912" y="4492"/>
                </a:lnTo>
                <a:lnTo>
                  <a:pt x="897" y="4475"/>
                </a:lnTo>
                <a:lnTo>
                  <a:pt x="883" y="4456"/>
                </a:lnTo>
                <a:lnTo>
                  <a:pt x="868" y="4440"/>
                </a:lnTo>
                <a:lnTo>
                  <a:pt x="852" y="4420"/>
                </a:lnTo>
                <a:lnTo>
                  <a:pt x="830" y="4399"/>
                </a:lnTo>
                <a:lnTo>
                  <a:pt x="808" y="4377"/>
                </a:lnTo>
                <a:lnTo>
                  <a:pt x="784" y="4351"/>
                </a:lnTo>
                <a:lnTo>
                  <a:pt x="734" y="4300"/>
                </a:lnTo>
                <a:lnTo>
                  <a:pt x="710" y="4279"/>
                </a:lnTo>
                <a:lnTo>
                  <a:pt x="686" y="4257"/>
                </a:lnTo>
                <a:lnTo>
                  <a:pt x="844" y="4101"/>
                </a:lnTo>
                <a:close/>
                <a:moveTo>
                  <a:pt x="755" y="4480"/>
                </a:moveTo>
                <a:lnTo>
                  <a:pt x="818" y="4488"/>
                </a:lnTo>
                <a:lnTo>
                  <a:pt x="863" y="4495"/>
                </a:lnTo>
                <a:lnTo>
                  <a:pt x="859" y="4521"/>
                </a:lnTo>
                <a:lnTo>
                  <a:pt x="852" y="4550"/>
                </a:lnTo>
                <a:lnTo>
                  <a:pt x="832" y="4545"/>
                </a:lnTo>
                <a:lnTo>
                  <a:pt x="808" y="4540"/>
                </a:lnTo>
                <a:lnTo>
                  <a:pt x="780" y="4535"/>
                </a:lnTo>
                <a:lnTo>
                  <a:pt x="748" y="4531"/>
                </a:lnTo>
                <a:lnTo>
                  <a:pt x="878" y="4660"/>
                </a:lnTo>
                <a:lnTo>
                  <a:pt x="916" y="4696"/>
                </a:lnTo>
                <a:lnTo>
                  <a:pt x="960" y="4737"/>
                </a:lnTo>
                <a:lnTo>
                  <a:pt x="916" y="4783"/>
                </a:lnTo>
                <a:lnTo>
                  <a:pt x="875" y="4737"/>
                </a:lnTo>
                <a:lnTo>
                  <a:pt x="840" y="4699"/>
                </a:lnTo>
                <a:lnTo>
                  <a:pt x="724" y="4586"/>
                </a:lnTo>
                <a:lnTo>
                  <a:pt x="732" y="4605"/>
                </a:lnTo>
                <a:lnTo>
                  <a:pt x="741" y="4622"/>
                </a:lnTo>
                <a:lnTo>
                  <a:pt x="746" y="4641"/>
                </a:lnTo>
                <a:lnTo>
                  <a:pt x="753" y="4658"/>
                </a:lnTo>
                <a:lnTo>
                  <a:pt x="758" y="4677"/>
                </a:lnTo>
                <a:lnTo>
                  <a:pt x="765" y="4699"/>
                </a:lnTo>
                <a:lnTo>
                  <a:pt x="770" y="4723"/>
                </a:lnTo>
                <a:lnTo>
                  <a:pt x="775" y="4747"/>
                </a:lnTo>
                <a:lnTo>
                  <a:pt x="741" y="4747"/>
                </a:lnTo>
                <a:lnTo>
                  <a:pt x="727" y="4749"/>
                </a:lnTo>
                <a:lnTo>
                  <a:pt x="712" y="4749"/>
                </a:lnTo>
                <a:lnTo>
                  <a:pt x="712" y="4742"/>
                </a:lnTo>
                <a:lnTo>
                  <a:pt x="712" y="4732"/>
                </a:lnTo>
                <a:lnTo>
                  <a:pt x="707" y="4708"/>
                </a:lnTo>
                <a:lnTo>
                  <a:pt x="703" y="4680"/>
                </a:lnTo>
                <a:lnTo>
                  <a:pt x="693" y="4646"/>
                </a:lnTo>
                <a:lnTo>
                  <a:pt x="688" y="4627"/>
                </a:lnTo>
                <a:lnTo>
                  <a:pt x="681" y="4610"/>
                </a:lnTo>
                <a:lnTo>
                  <a:pt x="674" y="4593"/>
                </a:lnTo>
                <a:lnTo>
                  <a:pt x="667" y="4574"/>
                </a:lnTo>
                <a:lnTo>
                  <a:pt x="660" y="4557"/>
                </a:lnTo>
                <a:lnTo>
                  <a:pt x="650" y="4538"/>
                </a:lnTo>
                <a:lnTo>
                  <a:pt x="640" y="4521"/>
                </a:lnTo>
                <a:lnTo>
                  <a:pt x="628" y="4502"/>
                </a:lnTo>
                <a:lnTo>
                  <a:pt x="616" y="4514"/>
                </a:lnTo>
                <a:lnTo>
                  <a:pt x="604" y="4528"/>
                </a:lnTo>
                <a:lnTo>
                  <a:pt x="590" y="4543"/>
                </a:lnTo>
                <a:lnTo>
                  <a:pt x="578" y="4560"/>
                </a:lnTo>
                <a:lnTo>
                  <a:pt x="566" y="4574"/>
                </a:lnTo>
                <a:lnTo>
                  <a:pt x="532" y="4540"/>
                </a:lnTo>
                <a:lnTo>
                  <a:pt x="561" y="4514"/>
                </a:lnTo>
                <a:lnTo>
                  <a:pt x="587" y="4488"/>
                </a:lnTo>
                <a:lnTo>
                  <a:pt x="607" y="4468"/>
                </a:lnTo>
                <a:lnTo>
                  <a:pt x="571" y="4432"/>
                </a:lnTo>
                <a:lnTo>
                  <a:pt x="542" y="4406"/>
                </a:lnTo>
                <a:lnTo>
                  <a:pt x="515" y="4382"/>
                </a:lnTo>
                <a:lnTo>
                  <a:pt x="561" y="4336"/>
                </a:lnTo>
                <a:lnTo>
                  <a:pt x="571" y="4348"/>
                </a:lnTo>
                <a:lnTo>
                  <a:pt x="580" y="4360"/>
                </a:lnTo>
                <a:lnTo>
                  <a:pt x="595" y="4377"/>
                </a:lnTo>
                <a:lnTo>
                  <a:pt x="612" y="4394"/>
                </a:lnTo>
                <a:lnTo>
                  <a:pt x="647" y="4428"/>
                </a:lnTo>
                <a:lnTo>
                  <a:pt x="669" y="4406"/>
                </a:lnTo>
                <a:lnTo>
                  <a:pt x="691" y="4382"/>
                </a:lnTo>
                <a:lnTo>
                  <a:pt x="717" y="4355"/>
                </a:lnTo>
                <a:lnTo>
                  <a:pt x="748" y="4387"/>
                </a:lnTo>
                <a:lnTo>
                  <a:pt x="707" y="4425"/>
                </a:lnTo>
                <a:lnTo>
                  <a:pt x="674" y="4456"/>
                </a:lnTo>
                <a:lnTo>
                  <a:pt x="746" y="4528"/>
                </a:lnTo>
                <a:lnTo>
                  <a:pt x="751" y="4507"/>
                </a:lnTo>
                <a:lnTo>
                  <a:pt x="755" y="4480"/>
                </a:lnTo>
              </a:path>
              <a:path w="4989" h="5258">
                <a:moveTo>
                  <a:pt x="1063" y="3902"/>
                </a:moveTo>
                <a:lnTo>
                  <a:pt x="1070" y="3931"/>
                </a:lnTo>
                <a:lnTo>
                  <a:pt x="1077" y="3955"/>
                </a:lnTo>
                <a:lnTo>
                  <a:pt x="1135" y="3897"/>
                </a:lnTo>
                <a:lnTo>
                  <a:pt x="1113" y="3878"/>
                </a:lnTo>
                <a:lnTo>
                  <a:pt x="1094" y="3859"/>
                </a:lnTo>
                <a:lnTo>
                  <a:pt x="1077" y="3844"/>
                </a:lnTo>
                <a:lnTo>
                  <a:pt x="1063" y="3830"/>
                </a:lnTo>
                <a:lnTo>
                  <a:pt x="1108" y="3784"/>
                </a:lnTo>
                <a:lnTo>
                  <a:pt x="1120" y="3799"/>
                </a:lnTo>
                <a:lnTo>
                  <a:pt x="1137" y="3815"/>
                </a:lnTo>
                <a:lnTo>
                  <a:pt x="1154" y="3835"/>
                </a:lnTo>
                <a:lnTo>
                  <a:pt x="1175" y="3856"/>
                </a:lnTo>
                <a:lnTo>
                  <a:pt x="1207" y="3828"/>
                </a:lnTo>
                <a:lnTo>
                  <a:pt x="1243" y="3789"/>
                </a:lnTo>
                <a:lnTo>
                  <a:pt x="1260" y="3770"/>
                </a:lnTo>
                <a:lnTo>
                  <a:pt x="1276" y="3753"/>
                </a:lnTo>
                <a:lnTo>
                  <a:pt x="1307" y="3784"/>
                </a:lnTo>
                <a:lnTo>
                  <a:pt x="1293" y="3799"/>
                </a:lnTo>
                <a:lnTo>
                  <a:pt x="1274" y="3815"/>
                </a:lnTo>
                <a:lnTo>
                  <a:pt x="1257" y="3832"/>
                </a:lnTo>
                <a:lnTo>
                  <a:pt x="1235" y="3854"/>
                </a:lnTo>
                <a:lnTo>
                  <a:pt x="1204" y="3885"/>
                </a:lnTo>
                <a:lnTo>
                  <a:pt x="1257" y="3935"/>
                </a:lnTo>
                <a:lnTo>
                  <a:pt x="1305" y="3888"/>
                </a:lnTo>
                <a:lnTo>
                  <a:pt x="1336" y="3856"/>
                </a:lnTo>
                <a:lnTo>
                  <a:pt x="1367" y="3820"/>
                </a:lnTo>
                <a:lnTo>
                  <a:pt x="1399" y="3851"/>
                </a:lnTo>
                <a:lnTo>
                  <a:pt x="1283" y="3964"/>
                </a:lnTo>
                <a:lnTo>
                  <a:pt x="1334" y="4012"/>
                </a:lnTo>
                <a:lnTo>
                  <a:pt x="1440" y="3907"/>
                </a:lnTo>
                <a:lnTo>
                  <a:pt x="1463" y="3933"/>
                </a:lnTo>
                <a:lnTo>
                  <a:pt x="1497" y="3967"/>
                </a:lnTo>
                <a:lnTo>
                  <a:pt x="1526" y="4000"/>
                </a:lnTo>
                <a:lnTo>
                  <a:pt x="1545" y="4020"/>
                </a:lnTo>
                <a:lnTo>
                  <a:pt x="1547" y="4024"/>
                </a:lnTo>
                <a:lnTo>
                  <a:pt x="1550" y="4027"/>
                </a:lnTo>
                <a:lnTo>
                  <a:pt x="1550" y="4031"/>
                </a:lnTo>
                <a:lnTo>
                  <a:pt x="1552" y="4036"/>
                </a:lnTo>
                <a:lnTo>
                  <a:pt x="1552" y="4041"/>
                </a:lnTo>
                <a:lnTo>
                  <a:pt x="1550" y="4046"/>
                </a:lnTo>
                <a:lnTo>
                  <a:pt x="1550" y="4051"/>
                </a:lnTo>
                <a:lnTo>
                  <a:pt x="1547" y="4055"/>
                </a:lnTo>
                <a:lnTo>
                  <a:pt x="1543" y="4068"/>
                </a:lnTo>
                <a:lnTo>
                  <a:pt x="1533" y="4082"/>
                </a:lnTo>
                <a:lnTo>
                  <a:pt x="1523" y="4096"/>
                </a:lnTo>
                <a:lnTo>
                  <a:pt x="1514" y="4113"/>
                </a:lnTo>
                <a:lnTo>
                  <a:pt x="1502" y="4106"/>
                </a:lnTo>
                <a:lnTo>
                  <a:pt x="1487" y="4099"/>
                </a:lnTo>
                <a:lnTo>
                  <a:pt x="1473" y="4094"/>
                </a:lnTo>
                <a:lnTo>
                  <a:pt x="1459" y="4087"/>
                </a:lnTo>
                <a:lnTo>
                  <a:pt x="1471" y="4075"/>
                </a:lnTo>
                <a:lnTo>
                  <a:pt x="1478" y="4065"/>
                </a:lnTo>
                <a:lnTo>
                  <a:pt x="1485" y="4058"/>
                </a:lnTo>
                <a:lnTo>
                  <a:pt x="1487" y="4053"/>
                </a:lnTo>
                <a:lnTo>
                  <a:pt x="1487" y="4051"/>
                </a:lnTo>
                <a:lnTo>
                  <a:pt x="1487" y="4046"/>
                </a:lnTo>
                <a:lnTo>
                  <a:pt x="1485" y="4043"/>
                </a:lnTo>
                <a:lnTo>
                  <a:pt x="1483" y="4039"/>
                </a:lnTo>
                <a:lnTo>
                  <a:pt x="1475" y="4031"/>
                </a:lnTo>
                <a:lnTo>
                  <a:pt x="1466" y="4020"/>
                </a:lnTo>
                <a:lnTo>
                  <a:pt x="1425" y="3979"/>
                </a:lnTo>
                <a:lnTo>
                  <a:pt x="1360" y="4041"/>
                </a:lnTo>
                <a:lnTo>
                  <a:pt x="1459" y="4140"/>
                </a:lnTo>
                <a:lnTo>
                  <a:pt x="1487" y="4166"/>
                </a:lnTo>
                <a:lnTo>
                  <a:pt x="1502" y="4178"/>
                </a:lnTo>
                <a:lnTo>
                  <a:pt x="1514" y="4190"/>
                </a:lnTo>
                <a:lnTo>
                  <a:pt x="1468" y="4235"/>
                </a:lnTo>
                <a:lnTo>
                  <a:pt x="1440" y="4204"/>
                </a:lnTo>
                <a:lnTo>
                  <a:pt x="1418" y="4180"/>
                </a:lnTo>
                <a:lnTo>
                  <a:pt x="1320" y="4084"/>
                </a:lnTo>
                <a:lnTo>
                  <a:pt x="1257" y="4144"/>
                </a:lnTo>
                <a:lnTo>
                  <a:pt x="1370" y="4257"/>
                </a:lnTo>
                <a:lnTo>
                  <a:pt x="1329" y="4298"/>
                </a:lnTo>
                <a:lnTo>
                  <a:pt x="1305" y="4274"/>
                </a:lnTo>
                <a:lnTo>
                  <a:pt x="1281" y="4250"/>
                </a:lnTo>
                <a:lnTo>
                  <a:pt x="1243" y="4209"/>
                </a:lnTo>
                <a:lnTo>
                  <a:pt x="1226" y="4195"/>
                </a:lnTo>
                <a:lnTo>
                  <a:pt x="1212" y="4180"/>
                </a:lnTo>
                <a:lnTo>
                  <a:pt x="1200" y="4168"/>
                </a:lnTo>
                <a:lnTo>
                  <a:pt x="1187" y="4159"/>
                </a:lnTo>
                <a:lnTo>
                  <a:pt x="1291" y="4055"/>
                </a:lnTo>
                <a:lnTo>
                  <a:pt x="1243" y="4008"/>
                </a:lnTo>
                <a:lnTo>
                  <a:pt x="1180" y="4070"/>
                </a:lnTo>
                <a:lnTo>
                  <a:pt x="1147" y="4103"/>
                </a:lnTo>
                <a:lnTo>
                  <a:pt x="1132" y="4120"/>
                </a:lnTo>
                <a:lnTo>
                  <a:pt x="1120" y="4135"/>
                </a:lnTo>
                <a:lnTo>
                  <a:pt x="1087" y="4101"/>
                </a:lnTo>
                <a:lnTo>
                  <a:pt x="1101" y="4089"/>
                </a:lnTo>
                <a:lnTo>
                  <a:pt x="1118" y="4075"/>
                </a:lnTo>
                <a:lnTo>
                  <a:pt x="1152" y="4041"/>
                </a:lnTo>
                <a:lnTo>
                  <a:pt x="1214" y="3979"/>
                </a:lnTo>
                <a:lnTo>
                  <a:pt x="1163" y="3926"/>
                </a:lnTo>
                <a:lnTo>
                  <a:pt x="1094" y="3995"/>
                </a:lnTo>
                <a:lnTo>
                  <a:pt x="1099" y="4012"/>
                </a:lnTo>
                <a:lnTo>
                  <a:pt x="1103" y="4027"/>
                </a:lnTo>
                <a:lnTo>
                  <a:pt x="1106" y="4039"/>
                </a:lnTo>
                <a:lnTo>
                  <a:pt x="1108" y="4051"/>
                </a:lnTo>
                <a:lnTo>
                  <a:pt x="1094" y="4055"/>
                </a:lnTo>
                <a:lnTo>
                  <a:pt x="1082" y="4060"/>
                </a:lnTo>
                <a:lnTo>
                  <a:pt x="1067" y="4065"/>
                </a:lnTo>
                <a:lnTo>
                  <a:pt x="1055" y="4070"/>
                </a:lnTo>
                <a:lnTo>
                  <a:pt x="1053" y="4053"/>
                </a:lnTo>
                <a:lnTo>
                  <a:pt x="1048" y="4039"/>
                </a:lnTo>
                <a:lnTo>
                  <a:pt x="1043" y="4022"/>
                </a:lnTo>
                <a:lnTo>
                  <a:pt x="1039" y="4005"/>
                </a:lnTo>
                <a:lnTo>
                  <a:pt x="1032" y="3988"/>
                </a:lnTo>
                <a:lnTo>
                  <a:pt x="1024" y="3971"/>
                </a:lnTo>
                <a:lnTo>
                  <a:pt x="1015" y="3952"/>
                </a:lnTo>
                <a:lnTo>
                  <a:pt x="1005" y="3935"/>
                </a:lnTo>
                <a:lnTo>
                  <a:pt x="1017" y="3928"/>
                </a:lnTo>
                <a:lnTo>
                  <a:pt x="1032" y="3921"/>
                </a:lnTo>
                <a:lnTo>
                  <a:pt x="1048" y="3911"/>
                </a:lnTo>
                <a:lnTo>
                  <a:pt x="1063" y="3902"/>
                </a:lnTo>
                <a:close/>
                <a:moveTo>
                  <a:pt x="1392" y="3508"/>
                </a:moveTo>
                <a:lnTo>
                  <a:pt x="1401" y="3518"/>
                </a:lnTo>
                <a:lnTo>
                  <a:pt x="1413" y="3532"/>
                </a:lnTo>
                <a:lnTo>
                  <a:pt x="1427" y="3547"/>
                </a:lnTo>
                <a:lnTo>
                  <a:pt x="1442" y="3561"/>
                </a:lnTo>
                <a:lnTo>
                  <a:pt x="1752" y="3871"/>
                </a:lnTo>
                <a:lnTo>
                  <a:pt x="1756" y="3875"/>
                </a:lnTo>
                <a:lnTo>
                  <a:pt x="1761" y="3883"/>
                </a:lnTo>
                <a:lnTo>
                  <a:pt x="1763" y="3890"/>
                </a:lnTo>
                <a:lnTo>
                  <a:pt x="1766" y="3895"/>
                </a:lnTo>
                <a:lnTo>
                  <a:pt x="1766" y="3902"/>
                </a:lnTo>
                <a:lnTo>
                  <a:pt x="1766" y="3909"/>
                </a:lnTo>
                <a:lnTo>
                  <a:pt x="1763" y="3914"/>
                </a:lnTo>
                <a:lnTo>
                  <a:pt x="1761" y="3921"/>
                </a:lnTo>
                <a:lnTo>
                  <a:pt x="1752" y="3935"/>
                </a:lnTo>
                <a:lnTo>
                  <a:pt x="1742" y="3952"/>
                </a:lnTo>
                <a:lnTo>
                  <a:pt x="1727" y="3971"/>
                </a:lnTo>
                <a:lnTo>
                  <a:pt x="1711" y="3993"/>
                </a:lnTo>
                <a:lnTo>
                  <a:pt x="1696" y="3986"/>
                </a:lnTo>
                <a:lnTo>
                  <a:pt x="1682" y="3979"/>
                </a:lnTo>
                <a:lnTo>
                  <a:pt x="1667" y="3974"/>
                </a:lnTo>
                <a:lnTo>
                  <a:pt x="1655" y="3969"/>
                </a:lnTo>
                <a:lnTo>
                  <a:pt x="1670" y="3952"/>
                </a:lnTo>
                <a:lnTo>
                  <a:pt x="1682" y="3940"/>
                </a:lnTo>
                <a:lnTo>
                  <a:pt x="1692" y="3931"/>
                </a:lnTo>
                <a:lnTo>
                  <a:pt x="1699" y="3921"/>
                </a:lnTo>
                <a:lnTo>
                  <a:pt x="1701" y="3919"/>
                </a:lnTo>
                <a:lnTo>
                  <a:pt x="1701" y="3914"/>
                </a:lnTo>
                <a:lnTo>
                  <a:pt x="1701" y="3909"/>
                </a:lnTo>
                <a:lnTo>
                  <a:pt x="1701" y="3907"/>
                </a:lnTo>
                <a:lnTo>
                  <a:pt x="1699" y="3902"/>
                </a:lnTo>
                <a:lnTo>
                  <a:pt x="1696" y="3897"/>
                </a:lnTo>
                <a:lnTo>
                  <a:pt x="1692" y="3892"/>
                </a:lnTo>
                <a:lnTo>
                  <a:pt x="1687" y="3888"/>
                </a:lnTo>
                <a:lnTo>
                  <a:pt x="1403" y="3602"/>
                </a:lnTo>
                <a:lnTo>
                  <a:pt x="1375" y="3573"/>
                </a:lnTo>
                <a:lnTo>
                  <a:pt x="1360" y="3561"/>
                </a:lnTo>
                <a:lnTo>
                  <a:pt x="1348" y="3551"/>
                </a:lnTo>
                <a:lnTo>
                  <a:pt x="1392" y="3508"/>
                </a:lnTo>
                <a:close/>
                <a:moveTo>
                  <a:pt x="1351" y="3657"/>
                </a:moveTo>
                <a:lnTo>
                  <a:pt x="1372" y="3681"/>
                </a:lnTo>
                <a:lnTo>
                  <a:pt x="1394" y="3703"/>
                </a:lnTo>
                <a:lnTo>
                  <a:pt x="1540" y="3851"/>
                </a:lnTo>
                <a:lnTo>
                  <a:pt x="1569" y="3878"/>
                </a:lnTo>
                <a:lnTo>
                  <a:pt x="1603" y="3909"/>
                </a:lnTo>
                <a:lnTo>
                  <a:pt x="1560" y="3955"/>
                </a:lnTo>
                <a:lnTo>
                  <a:pt x="1545" y="3935"/>
                </a:lnTo>
                <a:lnTo>
                  <a:pt x="1533" y="3921"/>
                </a:lnTo>
                <a:lnTo>
                  <a:pt x="1519" y="3904"/>
                </a:lnTo>
                <a:lnTo>
                  <a:pt x="1504" y="3890"/>
                </a:lnTo>
                <a:lnTo>
                  <a:pt x="1355" y="3741"/>
                </a:lnTo>
                <a:lnTo>
                  <a:pt x="1346" y="3731"/>
                </a:lnTo>
                <a:lnTo>
                  <a:pt x="1334" y="3722"/>
                </a:lnTo>
                <a:lnTo>
                  <a:pt x="1322" y="3712"/>
                </a:lnTo>
                <a:lnTo>
                  <a:pt x="1307" y="3700"/>
                </a:lnTo>
                <a:lnTo>
                  <a:pt x="1351" y="3657"/>
                </a:lnTo>
              </a:path>
              <a:path w="4989" h="5258">
                <a:moveTo>
                  <a:pt x="2215" y="3395"/>
                </a:moveTo>
                <a:lnTo>
                  <a:pt x="2220" y="3403"/>
                </a:lnTo>
                <a:lnTo>
                  <a:pt x="2222" y="3412"/>
                </a:lnTo>
                <a:lnTo>
                  <a:pt x="2224" y="3422"/>
                </a:lnTo>
                <a:lnTo>
                  <a:pt x="2227" y="3429"/>
                </a:lnTo>
                <a:lnTo>
                  <a:pt x="2227" y="3439"/>
                </a:lnTo>
                <a:lnTo>
                  <a:pt x="2224" y="3448"/>
                </a:lnTo>
                <a:lnTo>
                  <a:pt x="2222" y="3458"/>
                </a:lnTo>
                <a:lnTo>
                  <a:pt x="2217" y="3465"/>
                </a:lnTo>
                <a:lnTo>
                  <a:pt x="2212" y="3475"/>
                </a:lnTo>
                <a:lnTo>
                  <a:pt x="2207" y="3487"/>
                </a:lnTo>
                <a:lnTo>
                  <a:pt x="2200" y="3496"/>
                </a:lnTo>
                <a:lnTo>
                  <a:pt x="2191" y="3508"/>
                </a:lnTo>
                <a:lnTo>
                  <a:pt x="2172" y="3532"/>
                </a:lnTo>
                <a:lnTo>
                  <a:pt x="2150" y="3561"/>
                </a:lnTo>
                <a:lnTo>
                  <a:pt x="2145" y="3556"/>
                </a:lnTo>
                <a:lnTo>
                  <a:pt x="2138" y="3554"/>
                </a:lnTo>
                <a:lnTo>
                  <a:pt x="2131" y="3551"/>
                </a:lnTo>
                <a:lnTo>
                  <a:pt x="2123" y="3549"/>
                </a:lnTo>
                <a:lnTo>
                  <a:pt x="2107" y="3544"/>
                </a:lnTo>
                <a:lnTo>
                  <a:pt x="2087" y="3540"/>
                </a:lnTo>
                <a:lnTo>
                  <a:pt x="2114" y="3513"/>
                </a:lnTo>
                <a:lnTo>
                  <a:pt x="2135" y="3491"/>
                </a:lnTo>
                <a:lnTo>
                  <a:pt x="2150" y="3475"/>
                </a:lnTo>
                <a:lnTo>
                  <a:pt x="2157" y="3470"/>
                </a:lnTo>
                <a:lnTo>
                  <a:pt x="2160" y="3463"/>
                </a:lnTo>
                <a:lnTo>
                  <a:pt x="2162" y="3458"/>
                </a:lnTo>
                <a:lnTo>
                  <a:pt x="2164" y="3453"/>
                </a:lnTo>
                <a:lnTo>
                  <a:pt x="2167" y="3451"/>
                </a:lnTo>
                <a:lnTo>
                  <a:pt x="2167" y="3446"/>
                </a:lnTo>
                <a:lnTo>
                  <a:pt x="2167" y="3441"/>
                </a:lnTo>
                <a:lnTo>
                  <a:pt x="2167" y="3436"/>
                </a:lnTo>
                <a:lnTo>
                  <a:pt x="2167" y="3431"/>
                </a:lnTo>
                <a:lnTo>
                  <a:pt x="2164" y="3427"/>
                </a:lnTo>
                <a:lnTo>
                  <a:pt x="2162" y="3420"/>
                </a:lnTo>
                <a:lnTo>
                  <a:pt x="2155" y="3410"/>
                </a:lnTo>
                <a:lnTo>
                  <a:pt x="2128" y="3376"/>
                </a:lnTo>
                <a:lnTo>
                  <a:pt x="2087" y="3323"/>
                </a:lnTo>
                <a:lnTo>
                  <a:pt x="2035" y="3254"/>
                </a:lnTo>
                <a:lnTo>
                  <a:pt x="1718" y="3571"/>
                </a:lnTo>
                <a:lnTo>
                  <a:pt x="1663" y="3494"/>
                </a:lnTo>
                <a:lnTo>
                  <a:pt x="1639" y="3460"/>
                </a:lnTo>
                <a:lnTo>
                  <a:pt x="1615" y="3429"/>
                </a:lnTo>
                <a:lnTo>
                  <a:pt x="1595" y="3403"/>
                </a:lnTo>
                <a:lnTo>
                  <a:pt x="1576" y="3379"/>
                </a:lnTo>
                <a:lnTo>
                  <a:pt x="1557" y="3357"/>
                </a:lnTo>
                <a:lnTo>
                  <a:pt x="1543" y="3340"/>
                </a:lnTo>
                <a:lnTo>
                  <a:pt x="1572" y="3319"/>
                </a:lnTo>
                <a:lnTo>
                  <a:pt x="1595" y="3297"/>
                </a:lnTo>
                <a:lnTo>
                  <a:pt x="1603" y="3314"/>
                </a:lnTo>
                <a:lnTo>
                  <a:pt x="1615" y="3331"/>
                </a:lnTo>
                <a:lnTo>
                  <a:pt x="1627" y="3350"/>
                </a:lnTo>
                <a:lnTo>
                  <a:pt x="1643" y="3371"/>
                </a:lnTo>
                <a:lnTo>
                  <a:pt x="1881" y="3134"/>
                </a:lnTo>
                <a:lnTo>
                  <a:pt x="1920" y="3095"/>
                </a:lnTo>
                <a:lnTo>
                  <a:pt x="1936" y="3076"/>
                </a:lnTo>
                <a:lnTo>
                  <a:pt x="1951" y="3060"/>
                </a:lnTo>
                <a:lnTo>
                  <a:pt x="1984" y="3093"/>
                </a:lnTo>
                <a:lnTo>
                  <a:pt x="1951" y="3124"/>
                </a:lnTo>
                <a:lnTo>
                  <a:pt x="1915" y="3160"/>
                </a:lnTo>
                <a:lnTo>
                  <a:pt x="1670" y="3408"/>
                </a:lnTo>
                <a:lnTo>
                  <a:pt x="1735" y="3496"/>
                </a:lnTo>
                <a:lnTo>
                  <a:pt x="2052" y="3180"/>
                </a:lnTo>
                <a:lnTo>
                  <a:pt x="2071" y="3208"/>
                </a:lnTo>
                <a:lnTo>
                  <a:pt x="2092" y="3237"/>
                </a:lnTo>
                <a:lnTo>
                  <a:pt x="2215" y="3395"/>
                </a:lnTo>
                <a:close/>
                <a:moveTo>
                  <a:pt x="1992" y="3439"/>
                </a:moveTo>
                <a:lnTo>
                  <a:pt x="2025" y="3405"/>
                </a:lnTo>
                <a:lnTo>
                  <a:pt x="2042" y="3388"/>
                </a:lnTo>
                <a:lnTo>
                  <a:pt x="2056" y="3371"/>
                </a:lnTo>
                <a:lnTo>
                  <a:pt x="2092" y="3408"/>
                </a:lnTo>
                <a:lnTo>
                  <a:pt x="2063" y="3434"/>
                </a:lnTo>
                <a:lnTo>
                  <a:pt x="2037" y="3458"/>
                </a:lnTo>
                <a:lnTo>
                  <a:pt x="1847" y="3648"/>
                </a:lnTo>
                <a:lnTo>
                  <a:pt x="1812" y="3686"/>
                </a:lnTo>
                <a:lnTo>
                  <a:pt x="1773" y="3727"/>
                </a:lnTo>
                <a:lnTo>
                  <a:pt x="1737" y="3691"/>
                </a:lnTo>
                <a:lnTo>
                  <a:pt x="1778" y="3652"/>
                </a:lnTo>
                <a:lnTo>
                  <a:pt x="1814" y="3616"/>
                </a:lnTo>
                <a:lnTo>
                  <a:pt x="1992" y="3439"/>
                </a:lnTo>
              </a:path>
              <a:path w="4989" h="5258">
                <a:moveTo>
                  <a:pt x="2426" y="2543"/>
                </a:moveTo>
                <a:lnTo>
                  <a:pt x="2435" y="2558"/>
                </a:lnTo>
                <a:lnTo>
                  <a:pt x="2450" y="2572"/>
                </a:lnTo>
                <a:lnTo>
                  <a:pt x="2467" y="2589"/>
                </a:lnTo>
                <a:lnTo>
                  <a:pt x="2486" y="2608"/>
                </a:lnTo>
                <a:lnTo>
                  <a:pt x="2493" y="2599"/>
                </a:lnTo>
                <a:lnTo>
                  <a:pt x="2503" y="2589"/>
                </a:lnTo>
                <a:lnTo>
                  <a:pt x="2510" y="2577"/>
                </a:lnTo>
                <a:lnTo>
                  <a:pt x="2520" y="2568"/>
                </a:lnTo>
                <a:lnTo>
                  <a:pt x="2551" y="2599"/>
                </a:lnTo>
                <a:lnTo>
                  <a:pt x="2532" y="2615"/>
                </a:lnTo>
                <a:lnTo>
                  <a:pt x="2512" y="2635"/>
                </a:lnTo>
                <a:lnTo>
                  <a:pt x="2543" y="2666"/>
                </a:lnTo>
                <a:lnTo>
                  <a:pt x="2560" y="2680"/>
                </a:lnTo>
                <a:lnTo>
                  <a:pt x="2575" y="2692"/>
                </a:lnTo>
                <a:lnTo>
                  <a:pt x="2491" y="2776"/>
                </a:lnTo>
                <a:lnTo>
                  <a:pt x="2529" y="2815"/>
                </a:lnTo>
                <a:lnTo>
                  <a:pt x="2584" y="2762"/>
                </a:lnTo>
                <a:lnTo>
                  <a:pt x="2603" y="2738"/>
                </a:lnTo>
                <a:lnTo>
                  <a:pt x="2623" y="2721"/>
                </a:lnTo>
                <a:lnTo>
                  <a:pt x="2654" y="2752"/>
                </a:lnTo>
                <a:lnTo>
                  <a:pt x="2644" y="2760"/>
                </a:lnTo>
                <a:lnTo>
                  <a:pt x="2635" y="2767"/>
                </a:lnTo>
                <a:lnTo>
                  <a:pt x="2623" y="2776"/>
                </a:lnTo>
                <a:lnTo>
                  <a:pt x="2611" y="2788"/>
                </a:lnTo>
                <a:lnTo>
                  <a:pt x="2558" y="2843"/>
                </a:lnTo>
                <a:lnTo>
                  <a:pt x="2592" y="2877"/>
                </a:lnTo>
                <a:lnTo>
                  <a:pt x="2652" y="2815"/>
                </a:lnTo>
                <a:lnTo>
                  <a:pt x="2673" y="2793"/>
                </a:lnTo>
                <a:lnTo>
                  <a:pt x="2683" y="2783"/>
                </a:lnTo>
                <a:lnTo>
                  <a:pt x="2690" y="2774"/>
                </a:lnTo>
                <a:lnTo>
                  <a:pt x="2721" y="2803"/>
                </a:lnTo>
                <a:lnTo>
                  <a:pt x="2712" y="2812"/>
                </a:lnTo>
                <a:lnTo>
                  <a:pt x="2702" y="2820"/>
                </a:lnTo>
                <a:lnTo>
                  <a:pt x="2690" y="2829"/>
                </a:lnTo>
                <a:lnTo>
                  <a:pt x="2678" y="2841"/>
                </a:lnTo>
                <a:lnTo>
                  <a:pt x="2618" y="2903"/>
                </a:lnTo>
                <a:lnTo>
                  <a:pt x="2668" y="2954"/>
                </a:lnTo>
                <a:lnTo>
                  <a:pt x="2680" y="2940"/>
                </a:lnTo>
                <a:lnTo>
                  <a:pt x="2695" y="2928"/>
                </a:lnTo>
                <a:lnTo>
                  <a:pt x="2709" y="2913"/>
                </a:lnTo>
                <a:lnTo>
                  <a:pt x="2723" y="2896"/>
                </a:lnTo>
                <a:lnTo>
                  <a:pt x="2738" y="2882"/>
                </a:lnTo>
                <a:lnTo>
                  <a:pt x="2752" y="2863"/>
                </a:lnTo>
                <a:lnTo>
                  <a:pt x="2769" y="2846"/>
                </a:lnTo>
                <a:lnTo>
                  <a:pt x="2783" y="2827"/>
                </a:lnTo>
                <a:lnTo>
                  <a:pt x="2786" y="2841"/>
                </a:lnTo>
                <a:lnTo>
                  <a:pt x="2791" y="2855"/>
                </a:lnTo>
                <a:lnTo>
                  <a:pt x="2798" y="2868"/>
                </a:lnTo>
                <a:lnTo>
                  <a:pt x="2805" y="2880"/>
                </a:lnTo>
                <a:lnTo>
                  <a:pt x="2769" y="2918"/>
                </a:lnTo>
                <a:lnTo>
                  <a:pt x="2731" y="2954"/>
                </a:lnTo>
                <a:lnTo>
                  <a:pt x="2697" y="2988"/>
                </a:lnTo>
                <a:lnTo>
                  <a:pt x="2661" y="3021"/>
                </a:lnTo>
                <a:lnTo>
                  <a:pt x="2652" y="3028"/>
                </a:lnTo>
                <a:lnTo>
                  <a:pt x="2642" y="3035"/>
                </a:lnTo>
                <a:lnTo>
                  <a:pt x="2632" y="3043"/>
                </a:lnTo>
                <a:lnTo>
                  <a:pt x="2623" y="3050"/>
                </a:lnTo>
                <a:lnTo>
                  <a:pt x="2603" y="3062"/>
                </a:lnTo>
                <a:lnTo>
                  <a:pt x="2582" y="3074"/>
                </a:lnTo>
                <a:lnTo>
                  <a:pt x="2560" y="3083"/>
                </a:lnTo>
                <a:lnTo>
                  <a:pt x="2536" y="3093"/>
                </a:lnTo>
                <a:lnTo>
                  <a:pt x="2512" y="3103"/>
                </a:lnTo>
                <a:lnTo>
                  <a:pt x="2486" y="3110"/>
                </a:lnTo>
                <a:lnTo>
                  <a:pt x="2488" y="3131"/>
                </a:lnTo>
                <a:lnTo>
                  <a:pt x="2491" y="3155"/>
                </a:lnTo>
                <a:lnTo>
                  <a:pt x="2491" y="3182"/>
                </a:lnTo>
                <a:lnTo>
                  <a:pt x="2493" y="3213"/>
                </a:lnTo>
                <a:lnTo>
                  <a:pt x="2479" y="3215"/>
                </a:lnTo>
                <a:lnTo>
                  <a:pt x="2467" y="3218"/>
                </a:lnTo>
                <a:lnTo>
                  <a:pt x="2455" y="3220"/>
                </a:lnTo>
                <a:lnTo>
                  <a:pt x="2443" y="3225"/>
                </a:lnTo>
                <a:lnTo>
                  <a:pt x="2443" y="3211"/>
                </a:lnTo>
                <a:lnTo>
                  <a:pt x="2445" y="3194"/>
                </a:lnTo>
                <a:lnTo>
                  <a:pt x="2445" y="3180"/>
                </a:lnTo>
                <a:lnTo>
                  <a:pt x="2445" y="3165"/>
                </a:lnTo>
                <a:lnTo>
                  <a:pt x="2443" y="3151"/>
                </a:lnTo>
                <a:lnTo>
                  <a:pt x="2443" y="3139"/>
                </a:lnTo>
                <a:lnTo>
                  <a:pt x="2440" y="3124"/>
                </a:lnTo>
                <a:lnTo>
                  <a:pt x="2438" y="3110"/>
                </a:lnTo>
                <a:lnTo>
                  <a:pt x="2423" y="3108"/>
                </a:lnTo>
                <a:lnTo>
                  <a:pt x="2409" y="3105"/>
                </a:lnTo>
                <a:lnTo>
                  <a:pt x="2395" y="3100"/>
                </a:lnTo>
                <a:lnTo>
                  <a:pt x="2378" y="3095"/>
                </a:lnTo>
                <a:lnTo>
                  <a:pt x="2361" y="3088"/>
                </a:lnTo>
                <a:lnTo>
                  <a:pt x="2344" y="3081"/>
                </a:lnTo>
                <a:lnTo>
                  <a:pt x="2327" y="3071"/>
                </a:lnTo>
                <a:lnTo>
                  <a:pt x="2311" y="3062"/>
                </a:lnTo>
                <a:lnTo>
                  <a:pt x="2323" y="3043"/>
                </a:lnTo>
                <a:lnTo>
                  <a:pt x="2335" y="3021"/>
                </a:lnTo>
                <a:lnTo>
                  <a:pt x="2344" y="3028"/>
                </a:lnTo>
                <a:lnTo>
                  <a:pt x="2356" y="3035"/>
                </a:lnTo>
                <a:lnTo>
                  <a:pt x="2366" y="3043"/>
                </a:lnTo>
                <a:lnTo>
                  <a:pt x="2378" y="3048"/>
                </a:lnTo>
                <a:lnTo>
                  <a:pt x="2387" y="3052"/>
                </a:lnTo>
                <a:lnTo>
                  <a:pt x="2400" y="3055"/>
                </a:lnTo>
                <a:lnTo>
                  <a:pt x="2412" y="3060"/>
                </a:lnTo>
                <a:lnTo>
                  <a:pt x="2423" y="3062"/>
                </a:lnTo>
                <a:lnTo>
                  <a:pt x="2416" y="3048"/>
                </a:lnTo>
                <a:lnTo>
                  <a:pt x="2409" y="3033"/>
                </a:lnTo>
                <a:lnTo>
                  <a:pt x="2400" y="3019"/>
                </a:lnTo>
                <a:lnTo>
                  <a:pt x="2390" y="3002"/>
                </a:lnTo>
                <a:lnTo>
                  <a:pt x="2380" y="2988"/>
                </a:lnTo>
                <a:lnTo>
                  <a:pt x="2366" y="2971"/>
                </a:lnTo>
                <a:lnTo>
                  <a:pt x="2352" y="2954"/>
                </a:lnTo>
                <a:lnTo>
                  <a:pt x="2337" y="2937"/>
                </a:lnTo>
                <a:lnTo>
                  <a:pt x="2320" y="2956"/>
                </a:lnTo>
                <a:lnTo>
                  <a:pt x="2313" y="2966"/>
                </a:lnTo>
                <a:lnTo>
                  <a:pt x="2308" y="2973"/>
                </a:lnTo>
                <a:lnTo>
                  <a:pt x="2303" y="2980"/>
                </a:lnTo>
                <a:lnTo>
                  <a:pt x="2299" y="2988"/>
                </a:lnTo>
                <a:lnTo>
                  <a:pt x="2296" y="2992"/>
                </a:lnTo>
                <a:lnTo>
                  <a:pt x="2294" y="2997"/>
                </a:lnTo>
                <a:lnTo>
                  <a:pt x="2272" y="2990"/>
                </a:lnTo>
                <a:lnTo>
                  <a:pt x="2246" y="2980"/>
                </a:lnTo>
                <a:lnTo>
                  <a:pt x="2248" y="2975"/>
                </a:lnTo>
                <a:lnTo>
                  <a:pt x="2251" y="2968"/>
                </a:lnTo>
                <a:lnTo>
                  <a:pt x="2251" y="2961"/>
                </a:lnTo>
                <a:lnTo>
                  <a:pt x="2251" y="2954"/>
                </a:lnTo>
                <a:lnTo>
                  <a:pt x="2251" y="2944"/>
                </a:lnTo>
                <a:lnTo>
                  <a:pt x="2248" y="2935"/>
                </a:lnTo>
                <a:lnTo>
                  <a:pt x="2243" y="2925"/>
                </a:lnTo>
                <a:lnTo>
                  <a:pt x="2239" y="2913"/>
                </a:lnTo>
                <a:lnTo>
                  <a:pt x="2217" y="2868"/>
                </a:lnTo>
                <a:lnTo>
                  <a:pt x="2207" y="2848"/>
                </a:lnTo>
                <a:lnTo>
                  <a:pt x="2195" y="2829"/>
                </a:lnTo>
                <a:lnTo>
                  <a:pt x="2174" y="2853"/>
                </a:lnTo>
                <a:lnTo>
                  <a:pt x="2150" y="2877"/>
                </a:lnTo>
                <a:lnTo>
                  <a:pt x="2121" y="2848"/>
                </a:lnTo>
                <a:lnTo>
                  <a:pt x="2145" y="2824"/>
                </a:lnTo>
                <a:lnTo>
                  <a:pt x="2167" y="2805"/>
                </a:lnTo>
                <a:lnTo>
                  <a:pt x="2215" y="2757"/>
                </a:lnTo>
                <a:lnTo>
                  <a:pt x="2220" y="2764"/>
                </a:lnTo>
                <a:lnTo>
                  <a:pt x="2224" y="2779"/>
                </a:lnTo>
                <a:lnTo>
                  <a:pt x="2241" y="2812"/>
                </a:lnTo>
                <a:lnTo>
                  <a:pt x="2263" y="2860"/>
                </a:lnTo>
                <a:lnTo>
                  <a:pt x="2294" y="2923"/>
                </a:lnTo>
                <a:lnTo>
                  <a:pt x="2342" y="2875"/>
                </a:lnTo>
                <a:lnTo>
                  <a:pt x="2366" y="2901"/>
                </a:lnTo>
                <a:lnTo>
                  <a:pt x="2387" y="2928"/>
                </a:lnTo>
                <a:lnTo>
                  <a:pt x="2407" y="2954"/>
                </a:lnTo>
                <a:lnTo>
                  <a:pt x="2423" y="2978"/>
                </a:lnTo>
                <a:lnTo>
                  <a:pt x="2440" y="3002"/>
                </a:lnTo>
                <a:lnTo>
                  <a:pt x="2452" y="3023"/>
                </a:lnTo>
                <a:lnTo>
                  <a:pt x="2464" y="3045"/>
                </a:lnTo>
                <a:lnTo>
                  <a:pt x="2474" y="3067"/>
                </a:lnTo>
                <a:lnTo>
                  <a:pt x="2495" y="3064"/>
                </a:lnTo>
                <a:lnTo>
                  <a:pt x="2515" y="3057"/>
                </a:lnTo>
                <a:lnTo>
                  <a:pt x="2536" y="3050"/>
                </a:lnTo>
                <a:lnTo>
                  <a:pt x="2555" y="3043"/>
                </a:lnTo>
                <a:lnTo>
                  <a:pt x="2575" y="3031"/>
                </a:lnTo>
                <a:lnTo>
                  <a:pt x="2584" y="3023"/>
                </a:lnTo>
                <a:lnTo>
                  <a:pt x="2594" y="3019"/>
                </a:lnTo>
                <a:lnTo>
                  <a:pt x="2603" y="3011"/>
                </a:lnTo>
                <a:lnTo>
                  <a:pt x="2613" y="3004"/>
                </a:lnTo>
                <a:lnTo>
                  <a:pt x="2623" y="2995"/>
                </a:lnTo>
                <a:lnTo>
                  <a:pt x="2632" y="2988"/>
                </a:lnTo>
                <a:lnTo>
                  <a:pt x="2584" y="2937"/>
                </a:lnTo>
                <a:lnTo>
                  <a:pt x="2548" y="2973"/>
                </a:lnTo>
                <a:lnTo>
                  <a:pt x="2510" y="3014"/>
                </a:lnTo>
                <a:lnTo>
                  <a:pt x="2479" y="2985"/>
                </a:lnTo>
                <a:lnTo>
                  <a:pt x="2520" y="2947"/>
                </a:lnTo>
                <a:lnTo>
                  <a:pt x="2558" y="2911"/>
                </a:lnTo>
                <a:lnTo>
                  <a:pt x="2522" y="2877"/>
                </a:lnTo>
                <a:lnTo>
                  <a:pt x="2507" y="2891"/>
                </a:lnTo>
                <a:lnTo>
                  <a:pt x="2491" y="2911"/>
                </a:lnTo>
                <a:lnTo>
                  <a:pt x="2474" y="2928"/>
                </a:lnTo>
                <a:lnTo>
                  <a:pt x="2457" y="2949"/>
                </a:lnTo>
                <a:lnTo>
                  <a:pt x="2426" y="2918"/>
                </a:lnTo>
                <a:lnTo>
                  <a:pt x="2464" y="2882"/>
                </a:lnTo>
                <a:lnTo>
                  <a:pt x="2495" y="2851"/>
                </a:lnTo>
                <a:lnTo>
                  <a:pt x="2457" y="2810"/>
                </a:lnTo>
                <a:lnTo>
                  <a:pt x="2423" y="2843"/>
                </a:lnTo>
                <a:lnTo>
                  <a:pt x="2392" y="2880"/>
                </a:lnTo>
                <a:lnTo>
                  <a:pt x="2361" y="2851"/>
                </a:lnTo>
                <a:lnTo>
                  <a:pt x="2397" y="2817"/>
                </a:lnTo>
                <a:lnTo>
                  <a:pt x="2431" y="2783"/>
                </a:lnTo>
                <a:lnTo>
                  <a:pt x="2397" y="2750"/>
                </a:lnTo>
                <a:lnTo>
                  <a:pt x="2363" y="2783"/>
                </a:lnTo>
                <a:lnTo>
                  <a:pt x="2337" y="2810"/>
                </a:lnTo>
                <a:lnTo>
                  <a:pt x="2327" y="2822"/>
                </a:lnTo>
                <a:lnTo>
                  <a:pt x="2318" y="2834"/>
                </a:lnTo>
                <a:lnTo>
                  <a:pt x="2284" y="2800"/>
                </a:lnTo>
                <a:lnTo>
                  <a:pt x="2299" y="2791"/>
                </a:lnTo>
                <a:lnTo>
                  <a:pt x="2311" y="2781"/>
                </a:lnTo>
                <a:lnTo>
                  <a:pt x="2325" y="2769"/>
                </a:lnTo>
                <a:lnTo>
                  <a:pt x="2337" y="2755"/>
                </a:lnTo>
                <a:lnTo>
                  <a:pt x="2371" y="2723"/>
                </a:lnTo>
                <a:lnTo>
                  <a:pt x="2335" y="2688"/>
                </a:lnTo>
                <a:lnTo>
                  <a:pt x="2301" y="2721"/>
                </a:lnTo>
                <a:lnTo>
                  <a:pt x="2270" y="2755"/>
                </a:lnTo>
                <a:lnTo>
                  <a:pt x="2241" y="2723"/>
                </a:lnTo>
                <a:lnTo>
                  <a:pt x="2275" y="2692"/>
                </a:lnTo>
                <a:lnTo>
                  <a:pt x="2308" y="2661"/>
                </a:lnTo>
                <a:lnTo>
                  <a:pt x="2284" y="2640"/>
                </a:lnTo>
                <a:lnTo>
                  <a:pt x="2260" y="2618"/>
                </a:lnTo>
                <a:lnTo>
                  <a:pt x="2299" y="2580"/>
                </a:lnTo>
                <a:lnTo>
                  <a:pt x="2323" y="2606"/>
                </a:lnTo>
                <a:lnTo>
                  <a:pt x="2342" y="2628"/>
                </a:lnTo>
                <a:lnTo>
                  <a:pt x="2426" y="2543"/>
                </a:lnTo>
                <a:close/>
                <a:moveTo>
                  <a:pt x="2085" y="2829"/>
                </a:moveTo>
                <a:lnTo>
                  <a:pt x="2087" y="2836"/>
                </a:lnTo>
                <a:lnTo>
                  <a:pt x="2090" y="2846"/>
                </a:lnTo>
                <a:lnTo>
                  <a:pt x="2092" y="2855"/>
                </a:lnTo>
                <a:lnTo>
                  <a:pt x="2097" y="2865"/>
                </a:lnTo>
                <a:lnTo>
                  <a:pt x="2102" y="2877"/>
                </a:lnTo>
                <a:lnTo>
                  <a:pt x="2107" y="2889"/>
                </a:lnTo>
                <a:lnTo>
                  <a:pt x="2114" y="2903"/>
                </a:lnTo>
                <a:lnTo>
                  <a:pt x="2121" y="2918"/>
                </a:lnTo>
                <a:lnTo>
                  <a:pt x="2452" y="3247"/>
                </a:lnTo>
                <a:lnTo>
                  <a:pt x="2416" y="3283"/>
                </a:lnTo>
                <a:lnTo>
                  <a:pt x="2402" y="3266"/>
                </a:lnTo>
                <a:lnTo>
                  <a:pt x="2387" y="3249"/>
                </a:lnTo>
                <a:lnTo>
                  <a:pt x="2373" y="3230"/>
                </a:lnTo>
                <a:lnTo>
                  <a:pt x="2354" y="3213"/>
                </a:lnTo>
                <a:lnTo>
                  <a:pt x="2160" y="3019"/>
                </a:lnTo>
                <a:lnTo>
                  <a:pt x="2167" y="3038"/>
                </a:lnTo>
                <a:lnTo>
                  <a:pt x="2172" y="3057"/>
                </a:lnTo>
                <a:lnTo>
                  <a:pt x="2179" y="3079"/>
                </a:lnTo>
                <a:lnTo>
                  <a:pt x="2183" y="3103"/>
                </a:lnTo>
                <a:lnTo>
                  <a:pt x="2160" y="3105"/>
                </a:lnTo>
                <a:lnTo>
                  <a:pt x="2131" y="3108"/>
                </a:lnTo>
                <a:lnTo>
                  <a:pt x="2128" y="3095"/>
                </a:lnTo>
                <a:lnTo>
                  <a:pt x="2126" y="3081"/>
                </a:lnTo>
                <a:lnTo>
                  <a:pt x="2123" y="3064"/>
                </a:lnTo>
                <a:lnTo>
                  <a:pt x="2119" y="3050"/>
                </a:lnTo>
                <a:lnTo>
                  <a:pt x="2114" y="3031"/>
                </a:lnTo>
                <a:lnTo>
                  <a:pt x="2107" y="3014"/>
                </a:lnTo>
                <a:lnTo>
                  <a:pt x="2100" y="2995"/>
                </a:lnTo>
                <a:lnTo>
                  <a:pt x="2092" y="2975"/>
                </a:lnTo>
                <a:lnTo>
                  <a:pt x="2075" y="2937"/>
                </a:lnTo>
                <a:lnTo>
                  <a:pt x="2068" y="2920"/>
                </a:lnTo>
                <a:lnTo>
                  <a:pt x="2059" y="2906"/>
                </a:lnTo>
                <a:lnTo>
                  <a:pt x="2052" y="2891"/>
                </a:lnTo>
                <a:lnTo>
                  <a:pt x="2044" y="2880"/>
                </a:lnTo>
                <a:lnTo>
                  <a:pt x="2037" y="2870"/>
                </a:lnTo>
                <a:lnTo>
                  <a:pt x="2032" y="2863"/>
                </a:lnTo>
                <a:lnTo>
                  <a:pt x="2054" y="2848"/>
                </a:lnTo>
                <a:lnTo>
                  <a:pt x="2085" y="2829"/>
                </a:lnTo>
                <a:close/>
                <a:moveTo>
                  <a:pt x="2452" y="2640"/>
                </a:moveTo>
                <a:lnTo>
                  <a:pt x="2419" y="2603"/>
                </a:lnTo>
                <a:lnTo>
                  <a:pt x="2368" y="2654"/>
                </a:lnTo>
                <a:lnTo>
                  <a:pt x="2404" y="2690"/>
                </a:lnTo>
                <a:lnTo>
                  <a:pt x="2452" y="2640"/>
                </a:lnTo>
                <a:close/>
                <a:moveTo>
                  <a:pt x="2515" y="2700"/>
                </a:moveTo>
                <a:lnTo>
                  <a:pt x="2481" y="2666"/>
                </a:lnTo>
                <a:lnTo>
                  <a:pt x="2431" y="2716"/>
                </a:lnTo>
                <a:lnTo>
                  <a:pt x="2464" y="2750"/>
                </a:lnTo>
                <a:lnTo>
                  <a:pt x="2515" y="2700"/>
                </a:lnTo>
              </a:path>
              <a:path w="4989" h="5258">
                <a:moveTo>
                  <a:pt x="3127" y="2135"/>
                </a:moveTo>
                <a:lnTo>
                  <a:pt x="3122" y="2140"/>
                </a:lnTo>
                <a:lnTo>
                  <a:pt x="3120" y="2148"/>
                </a:lnTo>
                <a:lnTo>
                  <a:pt x="3112" y="2164"/>
                </a:lnTo>
                <a:lnTo>
                  <a:pt x="3108" y="2181"/>
                </a:lnTo>
                <a:lnTo>
                  <a:pt x="3105" y="2200"/>
                </a:lnTo>
                <a:lnTo>
                  <a:pt x="3093" y="2284"/>
                </a:lnTo>
                <a:lnTo>
                  <a:pt x="3218" y="2409"/>
                </a:lnTo>
                <a:lnTo>
                  <a:pt x="3225" y="2416"/>
                </a:lnTo>
                <a:lnTo>
                  <a:pt x="3230" y="2426"/>
                </a:lnTo>
                <a:lnTo>
                  <a:pt x="3235" y="2433"/>
                </a:lnTo>
                <a:lnTo>
                  <a:pt x="3237" y="2440"/>
                </a:lnTo>
                <a:lnTo>
                  <a:pt x="3237" y="2448"/>
                </a:lnTo>
                <a:lnTo>
                  <a:pt x="3237" y="2455"/>
                </a:lnTo>
                <a:lnTo>
                  <a:pt x="3235" y="2464"/>
                </a:lnTo>
                <a:lnTo>
                  <a:pt x="3232" y="2471"/>
                </a:lnTo>
                <a:lnTo>
                  <a:pt x="3223" y="2488"/>
                </a:lnTo>
                <a:lnTo>
                  <a:pt x="3211" y="2505"/>
                </a:lnTo>
                <a:lnTo>
                  <a:pt x="3194" y="2524"/>
                </a:lnTo>
                <a:lnTo>
                  <a:pt x="3177" y="2546"/>
                </a:lnTo>
                <a:lnTo>
                  <a:pt x="3172" y="2541"/>
                </a:lnTo>
                <a:lnTo>
                  <a:pt x="3165" y="2536"/>
                </a:lnTo>
                <a:lnTo>
                  <a:pt x="3158" y="2531"/>
                </a:lnTo>
                <a:lnTo>
                  <a:pt x="3151" y="2529"/>
                </a:lnTo>
                <a:lnTo>
                  <a:pt x="3141" y="2527"/>
                </a:lnTo>
                <a:lnTo>
                  <a:pt x="3132" y="2524"/>
                </a:lnTo>
                <a:lnTo>
                  <a:pt x="3124" y="2522"/>
                </a:lnTo>
                <a:lnTo>
                  <a:pt x="3115" y="2520"/>
                </a:lnTo>
                <a:lnTo>
                  <a:pt x="3136" y="2500"/>
                </a:lnTo>
                <a:lnTo>
                  <a:pt x="3153" y="2483"/>
                </a:lnTo>
                <a:lnTo>
                  <a:pt x="3165" y="2471"/>
                </a:lnTo>
                <a:lnTo>
                  <a:pt x="3172" y="2462"/>
                </a:lnTo>
                <a:lnTo>
                  <a:pt x="3175" y="2460"/>
                </a:lnTo>
                <a:lnTo>
                  <a:pt x="3175" y="2455"/>
                </a:lnTo>
                <a:lnTo>
                  <a:pt x="3175" y="2452"/>
                </a:lnTo>
                <a:lnTo>
                  <a:pt x="3175" y="2448"/>
                </a:lnTo>
                <a:lnTo>
                  <a:pt x="3175" y="2445"/>
                </a:lnTo>
                <a:lnTo>
                  <a:pt x="3172" y="2440"/>
                </a:lnTo>
                <a:lnTo>
                  <a:pt x="3170" y="2438"/>
                </a:lnTo>
                <a:lnTo>
                  <a:pt x="3165" y="2433"/>
                </a:lnTo>
                <a:lnTo>
                  <a:pt x="3081" y="2349"/>
                </a:lnTo>
                <a:lnTo>
                  <a:pt x="3076" y="2356"/>
                </a:lnTo>
                <a:lnTo>
                  <a:pt x="3067" y="2411"/>
                </a:lnTo>
                <a:lnTo>
                  <a:pt x="3055" y="2460"/>
                </a:lnTo>
                <a:lnTo>
                  <a:pt x="3050" y="2479"/>
                </a:lnTo>
                <a:lnTo>
                  <a:pt x="3045" y="2498"/>
                </a:lnTo>
                <a:lnTo>
                  <a:pt x="3040" y="2515"/>
                </a:lnTo>
                <a:lnTo>
                  <a:pt x="3036" y="2531"/>
                </a:lnTo>
                <a:lnTo>
                  <a:pt x="3012" y="2587"/>
                </a:lnTo>
                <a:lnTo>
                  <a:pt x="2985" y="2649"/>
                </a:lnTo>
                <a:lnTo>
                  <a:pt x="2971" y="2680"/>
                </a:lnTo>
                <a:lnTo>
                  <a:pt x="2954" y="2714"/>
                </a:lnTo>
                <a:lnTo>
                  <a:pt x="2935" y="2752"/>
                </a:lnTo>
                <a:lnTo>
                  <a:pt x="2915" y="2791"/>
                </a:lnTo>
                <a:lnTo>
                  <a:pt x="2908" y="2788"/>
                </a:lnTo>
                <a:lnTo>
                  <a:pt x="2899" y="2786"/>
                </a:lnTo>
                <a:lnTo>
                  <a:pt x="2892" y="2783"/>
                </a:lnTo>
                <a:lnTo>
                  <a:pt x="2884" y="2783"/>
                </a:lnTo>
                <a:lnTo>
                  <a:pt x="2875" y="2783"/>
                </a:lnTo>
                <a:lnTo>
                  <a:pt x="2867" y="2783"/>
                </a:lnTo>
                <a:lnTo>
                  <a:pt x="2858" y="2786"/>
                </a:lnTo>
                <a:lnTo>
                  <a:pt x="2848" y="2788"/>
                </a:lnTo>
                <a:lnTo>
                  <a:pt x="2870" y="2757"/>
                </a:lnTo>
                <a:lnTo>
                  <a:pt x="2892" y="2723"/>
                </a:lnTo>
                <a:lnTo>
                  <a:pt x="2911" y="2690"/>
                </a:lnTo>
                <a:lnTo>
                  <a:pt x="2930" y="2654"/>
                </a:lnTo>
                <a:lnTo>
                  <a:pt x="2949" y="2618"/>
                </a:lnTo>
                <a:lnTo>
                  <a:pt x="2963" y="2584"/>
                </a:lnTo>
                <a:lnTo>
                  <a:pt x="2975" y="2555"/>
                </a:lnTo>
                <a:lnTo>
                  <a:pt x="2985" y="2527"/>
                </a:lnTo>
                <a:lnTo>
                  <a:pt x="2995" y="2498"/>
                </a:lnTo>
                <a:lnTo>
                  <a:pt x="3002" y="2471"/>
                </a:lnTo>
                <a:lnTo>
                  <a:pt x="3009" y="2445"/>
                </a:lnTo>
                <a:lnTo>
                  <a:pt x="3016" y="2419"/>
                </a:lnTo>
                <a:lnTo>
                  <a:pt x="2824" y="2611"/>
                </a:lnTo>
                <a:lnTo>
                  <a:pt x="2793" y="2642"/>
                </a:lnTo>
                <a:lnTo>
                  <a:pt x="2762" y="2678"/>
                </a:lnTo>
                <a:lnTo>
                  <a:pt x="2726" y="2642"/>
                </a:lnTo>
                <a:lnTo>
                  <a:pt x="2767" y="2601"/>
                </a:lnTo>
                <a:lnTo>
                  <a:pt x="2807" y="2563"/>
                </a:lnTo>
                <a:lnTo>
                  <a:pt x="2673" y="2431"/>
                </a:lnTo>
                <a:lnTo>
                  <a:pt x="2640" y="2397"/>
                </a:lnTo>
                <a:lnTo>
                  <a:pt x="2601" y="2363"/>
                </a:lnTo>
                <a:lnTo>
                  <a:pt x="2680" y="2284"/>
                </a:lnTo>
                <a:lnTo>
                  <a:pt x="2661" y="2248"/>
                </a:lnTo>
                <a:lnTo>
                  <a:pt x="2652" y="2236"/>
                </a:lnTo>
                <a:lnTo>
                  <a:pt x="2644" y="2224"/>
                </a:lnTo>
                <a:lnTo>
                  <a:pt x="2707" y="2181"/>
                </a:lnTo>
                <a:lnTo>
                  <a:pt x="2709" y="2198"/>
                </a:lnTo>
                <a:lnTo>
                  <a:pt x="2712" y="2215"/>
                </a:lnTo>
                <a:lnTo>
                  <a:pt x="2716" y="2229"/>
                </a:lnTo>
                <a:lnTo>
                  <a:pt x="2721" y="2243"/>
                </a:lnTo>
                <a:lnTo>
                  <a:pt x="2889" y="2075"/>
                </a:lnTo>
                <a:lnTo>
                  <a:pt x="2923" y="2114"/>
                </a:lnTo>
                <a:lnTo>
                  <a:pt x="2956" y="2148"/>
                </a:lnTo>
                <a:lnTo>
                  <a:pt x="3052" y="2243"/>
                </a:lnTo>
                <a:lnTo>
                  <a:pt x="3055" y="2212"/>
                </a:lnTo>
                <a:lnTo>
                  <a:pt x="3057" y="2198"/>
                </a:lnTo>
                <a:lnTo>
                  <a:pt x="3057" y="2183"/>
                </a:lnTo>
                <a:lnTo>
                  <a:pt x="3057" y="2171"/>
                </a:lnTo>
                <a:lnTo>
                  <a:pt x="3055" y="2162"/>
                </a:lnTo>
                <a:lnTo>
                  <a:pt x="3055" y="2152"/>
                </a:lnTo>
                <a:lnTo>
                  <a:pt x="3052" y="2145"/>
                </a:lnTo>
                <a:lnTo>
                  <a:pt x="3127" y="2135"/>
                </a:lnTo>
                <a:close/>
                <a:moveTo>
                  <a:pt x="2918" y="2186"/>
                </a:moveTo>
                <a:lnTo>
                  <a:pt x="2875" y="2143"/>
                </a:lnTo>
                <a:lnTo>
                  <a:pt x="2671" y="2347"/>
                </a:lnTo>
                <a:lnTo>
                  <a:pt x="2714" y="2390"/>
                </a:lnTo>
                <a:lnTo>
                  <a:pt x="2918" y="2186"/>
                </a:lnTo>
                <a:close/>
                <a:moveTo>
                  <a:pt x="2987" y="2255"/>
                </a:moveTo>
                <a:lnTo>
                  <a:pt x="2947" y="2215"/>
                </a:lnTo>
                <a:lnTo>
                  <a:pt x="2743" y="2419"/>
                </a:lnTo>
                <a:lnTo>
                  <a:pt x="2783" y="2460"/>
                </a:lnTo>
                <a:lnTo>
                  <a:pt x="2987" y="2255"/>
                </a:lnTo>
                <a:close/>
                <a:moveTo>
                  <a:pt x="3031" y="2340"/>
                </a:moveTo>
                <a:lnTo>
                  <a:pt x="3040" y="2306"/>
                </a:lnTo>
                <a:lnTo>
                  <a:pt x="3016" y="2284"/>
                </a:lnTo>
                <a:lnTo>
                  <a:pt x="2812" y="2488"/>
                </a:lnTo>
                <a:lnTo>
                  <a:pt x="2846" y="2524"/>
                </a:lnTo>
                <a:lnTo>
                  <a:pt x="3031" y="2340"/>
                </a:lnTo>
              </a:path>
              <a:path w="4989" h="5258">
                <a:moveTo>
                  <a:pt x="3612" y="1694"/>
                </a:moveTo>
                <a:lnTo>
                  <a:pt x="3624" y="1708"/>
                </a:lnTo>
                <a:lnTo>
                  <a:pt x="3638" y="1723"/>
                </a:lnTo>
                <a:lnTo>
                  <a:pt x="3652" y="1740"/>
                </a:lnTo>
                <a:lnTo>
                  <a:pt x="3672" y="1759"/>
                </a:lnTo>
                <a:lnTo>
                  <a:pt x="3748" y="1833"/>
                </a:lnTo>
                <a:lnTo>
                  <a:pt x="3765" y="1852"/>
                </a:lnTo>
                <a:lnTo>
                  <a:pt x="3782" y="1867"/>
                </a:lnTo>
                <a:lnTo>
                  <a:pt x="3796" y="1879"/>
                </a:lnTo>
                <a:lnTo>
                  <a:pt x="3808" y="1891"/>
                </a:lnTo>
                <a:lnTo>
                  <a:pt x="3768" y="1929"/>
                </a:lnTo>
                <a:lnTo>
                  <a:pt x="3739" y="1903"/>
                </a:lnTo>
                <a:lnTo>
                  <a:pt x="3595" y="2047"/>
                </a:lnTo>
                <a:lnTo>
                  <a:pt x="3631" y="2083"/>
                </a:lnTo>
                <a:lnTo>
                  <a:pt x="3590" y="2121"/>
                </a:lnTo>
                <a:lnTo>
                  <a:pt x="3578" y="2109"/>
                </a:lnTo>
                <a:lnTo>
                  <a:pt x="3564" y="2092"/>
                </a:lnTo>
                <a:lnTo>
                  <a:pt x="3547" y="2075"/>
                </a:lnTo>
                <a:lnTo>
                  <a:pt x="3528" y="2054"/>
                </a:lnTo>
                <a:lnTo>
                  <a:pt x="3451" y="1980"/>
                </a:lnTo>
                <a:lnTo>
                  <a:pt x="3432" y="1960"/>
                </a:lnTo>
                <a:lnTo>
                  <a:pt x="3415" y="1943"/>
                </a:lnTo>
                <a:lnTo>
                  <a:pt x="3400" y="1929"/>
                </a:lnTo>
                <a:lnTo>
                  <a:pt x="3388" y="1920"/>
                </a:lnTo>
                <a:lnTo>
                  <a:pt x="3612" y="1694"/>
                </a:lnTo>
                <a:close/>
                <a:moveTo>
                  <a:pt x="3362" y="2258"/>
                </a:moveTo>
                <a:lnTo>
                  <a:pt x="3384" y="2239"/>
                </a:lnTo>
                <a:lnTo>
                  <a:pt x="3398" y="2224"/>
                </a:lnTo>
                <a:lnTo>
                  <a:pt x="3405" y="2217"/>
                </a:lnTo>
                <a:lnTo>
                  <a:pt x="3410" y="2212"/>
                </a:lnTo>
                <a:lnTo>
                  <a:pt x="3412" y="2208"/>
                </a:lnTo>
                <a:lnTo>
                  <a:pt x="3415" y="2205"/>
                </a:lnTo>
                <a:lnTo>
                  <a:pt x="3415" y="2200"/>
                </a:lnTo>
                <a:lnTo>
                  <a:pt x="3415" y="2198"/>
                </a:lnTo>
                <a:lnTo>
                  <a:pt x="3415" y="2191"/>
                </a:lnTo>
                <a:lnTo>
                  <a:pt x="3410" y="2186"/>
                </a:lnTo>
                <a:lnTo>
                  <a:pt x="3405" y="2179"/>
                </a:lnTo>
                <a:lnTo>
                  <a:pt x="3304" y="2080"/>
                </a:lnTo>
                <a:lnTo>
                  <a:pt x="3295" y="2102"/>
                </a:lnTo>
                <a:lnTo>
                  <a:pt x="3288" y="2116"/>
                </a:lnTo>
                <a:lnTo>
                  <a:pt x="3280" y="2138"/>
                </a:lnTo>
                <a:lnTo>
                  <a:pt x="3271" y="2171"/>
                </a:lnTo>
                <a:lnTo>
                  <a:pt x="3259" y="2167"/>
                </a:lnTo>
                <a:lnTo>
                  <a:pt x="3244" y="2162"/>
                </a:lnTo>
                <a:lnTo>
                  <a:pt x="3230" y="2157"/>
                </a:lnTo>
                <a:lnTo>
                  <a:pt x="3213" y="2155"/>
                </a:lnTo>
                <a:lnTo>
                  <a:pt x="3235" y="2119"/>
                </a:lnTo>
                <a:lnTo>
                  <a:pt x="3242" y="2107"/>
                </a:lnTo>
                <a:lnTo>
                  <a:pt x="3249" y="2095"/>
                </a:lnTo>
                <a:lnTo>
                  <a:pt x="3259" y="2071"/>
                </a:lnTo>
                <a:lnTo>
                  <a:pt x="3273" y="2047"/>
                </a:lnTo>
                <a:lnTo>
                  <a:pt x="3189" y="1965"/>
                </a:lnTo>
                <a:lnTo>
                  <a:pt x="3175" y="1977"/>
                </a:lnTo>
                <a:lnTo>
                  <a:pt x="3151" y="2003"/>
                </a:lnTo>
                <a:lnTo>
                  <a:pt x="3127" y="2032"/>
                </a:lnTo>
                <a:lnTo>
                  <a:pt x="3093" y="1999"/>
                </a:lnTo>
                <a:lnTo>
                  <a:pt x="3120" y="1975"/>
                </a:lnTo>
                <a:lnTo>
                  <a:pt x="3148" y="1948"/>
                </a:lnTo>
                <a:lnTo>
                  <a:pt x="3160" y="1936"/>
                </a:lnTo>
                <a:lnTo>
                  <a:pt x="3108" y="1881"/>
                </a:lnTo>
                <a:lnTo>
                  <a:pt x="3084" y="1857"/>
                </a:lnTo>
                <a:lnTo>
                  <a:pt x="3057" y="1835"/>
                </a:lnTo>
                <a:lnTo>
                  <a:pt x="3100" y="1795"/>
                </a:lnTo>
                <a:lnTo>
                  <a:pt x="3110" y="1804"/>
                </a:lnTo>
                <a:lnTo>
                  <a:pt x="3120" y="1816"/>
                </a:lnTo>
                <a:lnTo>
                  <a:pt x="3132" y="1831"/>
                </a:lnTo>
                <a:lnTo>
                  <a:pt x="3146" y="1845"/>
                </a:lnTo>
                <a:lnTo>
                  <a:pt x="3199" y="1898"/>
                </a:lnTo>
                <a:lnTo>
                  <a:pt x="3225" y="1871"/>
                </a:lnTo>
                <a:lnTo>
                  <a:pt x="3252" y="1843"/>
                </a:lnTo>
                <a:lnTo>
                  <a:pt x="3283" y="1874"/>
                </a:lnTo>
                <a:lnTo>
                  <a:pt x="3254" y="1900"/>
                </a:lnTo>
                <a:lnTo>
                  <a:pt x="3228" y="1927"/>
                </a:lnTo>
                <a:lnTo>
                  <a:pt x="3297" y="1996"/>
                </a:lnTo>
                <a:lnTo>
                  <a:pt x="3304" y="1984"/>
                </a:lnTo>
                <a:lnTo>
                  <a:pt x="3312" y="1968"/>
                </a:lnTo>
                <a:lnTo>
                  <a:pt x="3328" y="1929"/>
                </a:lnTo>
                <a:lnTo>
                  <a:pt x="3338" y="1939"/>
                </a:lnTo>
                <a:lnTo>
                  <a:pt x="3345" y="1948"/>
                </a:lnTo>
                <a:lnTo>
                  <a:pt x="3355" y="1955"/>
                </a:lnTo>
                <a:lnTo>
                  <a:pt x="3362" y="1963"/>
                </a:lnTo>
                <a:lnTo>
                  <a:pt x="3345" y="1994"/>
                </a:lnTo>
                <a:lnTo>
                  <a:pt x="3338" y="2013"/>
                </a:lnTo>
                <a:lnTo>
                  <a:pt x="3331" y="2030"/>
                </a:lnTo>
                <a:lnTo>
                  <a:pt x="3456" y="2155"/>
                </a:lnTo>
                <a:lnTo>
                  <a:pt x="3460" y="2160"/>
                </a:lnTo>
                <a:lnTo>
                  <a:pt x="3463" y="2167"/>
                </a:lnTo>
                <a:lnTo>
                  <a:pt x="3468" y="2171"/>
                </a:lnTo>
                <a:lnTo>
                  <a:pt x="3470" y="2176"/>
                </a:lnTo>
                <a:lnTo>
                  <a:pt x="3472" y="2183"/>
                </a:lnTo>
                <a:lnTo>
                  <a:pt x="3472" y="2188"/>
                </a:lnTo>
                <a:lnTo>
                  <a:pt x="3472" y="2193"/>
                </a:lnTo>
                <a:lnTo>
                  <a:pt x="3472" y="2200"/>
                </a:lnTo>
                <a:lnTo>
                  <a:pt x="3472" y="2205"/>
                </a:lnTo>
                <a:lnTo>
                  <a:pt x="3468" y="2212"/>
                </a:lnTo>
                <a:lnTo>
                  <a:pt x="3463" y="2222"/>
                </a:lnTo>
                <a:lnTo>
                  <a:pt x="3458" y="2231"/>
                </a:lnTo>
                <a:lnTo>
                  <a:pt x="3448" y="2243"/>
                </a:lnTo>
                <a:lnTo>
                  <a:pt x="3439" y="2255"/>
                </a:lnTo>
                <a:lnTo>
                  <a:pt x="3427" y="2270"/>
                </a:lnTo>
                <a:lnTo>
                  <a:pt x="3415" y="2284"/>
                </a:lnTo>
                <a:lnTo>
                  <a:pt x="3403" y="2277"/>
                </a:lnTo>
                <a:lnTo>
                  <a:pt x="3388" y="2270"/>
                </a:lnTo>
                <a:lnTo>
                  <a:pt x="3376" y="2265"/>
                </a:lnTo>
                <a:lnTo>
                  <a:pt x="3362" y="2258"/>
                </a:lnTo>
                <a:close/>
                <a:moveTo>
                  <a:pt x="3230" y="1677"/>
                </a:moveTo>
                <a:lnTo>
                  <a:pt x="3242" y="1691"/>
                </a:lnTo>
                <a:lnTo>
                  <a:pt x="3256" y="1708"/>
                </a:lnTo>
                <a:lnTo>
                  <a:pt x="3273" y="1725"/>
                </a:lnTo>
                <a:lnTo>
                  <a:pt x="3292" y="1744"/>
                </a:lnTo>
                <a:lnTo>
                  <a:pt x="3316" y="1708"/>
                </a:lnTo>
                <a:lnTo>
                  <a:pt x="3338" y="1677"/>
                </a:lnTo>
                <a:lnTo>
                  <a:pt x="3355" y="1651"/>
                </a:lnTo>
                <a:lnTo>
                  <a:pt x="3367" y="1627"/>
                </a:lnTo>
                <a:lnTo>
                  <a:pt x="3379" y="1608"/>
                </a:lnTo>
                <a:lnTo>
                  <a:pt x="3386" y="1586"/>
                </a:lnTo>
                <a:lnTo>
                  <a:pt x="3396" y="1567"/>
                </a:lnTo>
                <a:lnTo>
                  <a:pt x="3403" y="1548"/>
                </a:lnTo>
                <a:lnTo>
                  <a:pt x="3410" y="1550"/>
                </a:lnTo>
                <a:lnTo>
                  <a:pt x="3415" y="1552"/>
                </a:lnTo>
                <a:lnTo>
                  <a:pt x="3432" y="1555"/>
                </a:lnTo>
                <a:lnTo>
                  <a:pt x="3446" y="1555"/>
                </a:lnTo>
                <a:lnTo>
                  <a:pt x="3465" y="1555"/>
                </a:lnTo>
                <a:lnTo>
                  <a:pt x="3444" y="1586"/>
                </a:lnTo>
                <a:lnTo>
                  <a:pt x="3410" y="1636"/>
                </a:lnTo>
                <a:lnTo>
                  <a:pt x="3367" y="1703"/>
                </a:lnTo>
                <a:lnTo>
                  <a:pt x="3321" y="1773"/>
                </a:lnTo>
                <a:lnTo>
                  <a:pt x="3360" y="1812"/>
                </a:lnTo>
                <a:lnTo>
                  <a:pt x="3362" y="1814"/>
                </a:lnTo>
                <a:lnTo>
                  <a:pt x="3364" y="1816"/>
                </a:lnTo>
                <a:lnTo>
                  <a:pt x="3369" y="1819"/>
                </a:lnTo>
                <a:lnTo>
                  <a:pt x="3374" y="1819"/>
                </a:lnTo>
                <a:lnTo>
                  <a:pt x="3379" y="1819"/>
                </a:lnTo>
                <a:lnTo>
                  <a:pt x="3386" y="1816"/>
                </a:lnTo>
                <a:lnTo>
                  <a:pt x="3393" y="1811"/>
                </a:lnTo>
                <a:lnTo>
                  <a:pt x="3400" y="1804"/>
                </a:lnTo>
                <a:lnTo>
                  <a:pt x="3410" y="1797"/>
                </a:lnTo>
                <a:lnTo>
                  <a:pt x="3506" y="1701"/>
                </a:lnTo>
                <a:lnTo>
                  <a:pt x="3513" y="1694"/>
                </a:lnTo>
                <a:lnTo>
                  <a:pt x="3520" y="1687"/>
                </a:lnTo>
                <a:lnTo>
                  <a:pt x="3525" y="1680"/>
                </a:lnTo>
                <a:lnTo>
                  <a:pt x="3528" y="1672"/>
                </a:lnTo>
                <a:lnTo>
                  <a:pt x="3530" y="1668"/>
                </a:lnTo>
                <a:lnTo>
                  <a:pt x="3532" y="1663"/>
                </a:lnTo>
                <a:lnTo>
                  <a:pt x="3532" y="1658"/>
                </a:lnTo>
                <a:lnTo>
                  <a:pt x="3532" y="1653"/>
                </a:lnTo>
                <a:lnTo>
                  <a:pt x="3528" y="1641"/>
                </a:lnTo>
                <a:lnTo>
                  <a:pt x="3523" y="1629"/>
                </a:lnTo>
                <a:lnTo>
                  <a:pt x="3518" y="1617"/>
                </a:lnTo>
                <a:lnTo>
                  <a:pt x="3508" y="1603"/>
                </a:lnTo>
                <a:lnTo>
                  <a:pt x="3523" y="1600"/>
                </a:lnTo>
                <a:lnTo>
                  <a:pt x="3540" y="1598"/>
                </a:lnTo>
                <a:lnTo>
                  <a:pt x="3554" y="1591"/>
                </a:lnTo>
                <a:lnTo>
                  <a:pt x="3568" y="1583"/>
                </a:lnTo>
                <a:lnTo>
                  <a:pt x="3580" y="1610"/>
                </a:lnTo>
                <a:lnTo>
                  <a:pt x="3585" y="1631"/>
                </a:lnTo>
                <a:lnTo>
                  <a:pt x="3588" y="1641"/>
                </a:lnTo>
                <a:lnTo>
                  <a:pt x="3590" y="1648"/>
                </a:lnTo>
                <a:lnTo>
                  <a:pt x="3590" y="1655"/>
                </a:lnTo>
                <a:lnTo>
                  <a:pt x="3590" y="1660"/>
                </a:lnTo>
                <a:lnTo>
                  <a:pt x="3585" y="1668"/>
                </a:lnTo>
                <a:lnTo>
                  <a:pt x="3580" y="1677"/>
                </a:lnTo>
                <a:lnTo>
                  <a:pt x="3573" y="1689"/>
                </a:lnTo>
                <a:lnTo>
                  <a:pt x="3564" y="1701"/>
                </a:lnTo>
                <a:lnTo>
                  <a:pt x="3410" y="1855"/>
                </a:lnTo>
                <a:lnTo>
                  <a:pt x="3405" y="1860"/>
                </a:lnTo>
                <a:lnTo>
                  <a:pt x="3398" y="1864"/>
                </a:lnTo>
                <a:lnTo>
                  <a:pt x="3393" y="1869"/>
                </a:lnTo>
                <a:lnTo>
                  <a:pt x="3386" y="1871"/>
                </a:lnTo>
                <a:lnTo>
                  <a:pt x="3381" y="1874"/>
                </a:lnTo>
                <a:lnTo>
                  <a:pt x="3376" y="1874"/>
                </a:lnTo>
                <a:lnTo>
                  <a:pt x="3372" y="1876"/>
                </a:lnTo>
                <a:lnTo>
                  <a:pt x="3364" y="1876"/>
                </a:lnTo>
                <a:lnTo>
                  <a:pt x="3357" y="1874"/>
                </a:lnTo>
                <a:lnTo>
                  <a:pt x="3348" y="1871"/>
                </a:lnTo>
                <a:lnTo>
                  <a:pt x="3340" y="1867"/>
                </a:lnTo>
                <a:lnTo>
                  <a:pt x="3336" y="1864"/>
                </a:lnTo>
                <a:lnTo>
                  <a:pt x="3254" y="1783"/>
                </a:lnTo>
                <a:lnTo>
                  <a:pt x="3232" y="1761"/>
                </a:lnTo>
                <a:lnTo>
                  <a:pt x="3216" y="1744"/>
                </a:lnTo>
                <a:lnTo>
                  <a:pt x="3199" y="1730"/>
                </a:lnTo>
                <a:lnTo>
                  <a:pt x="3189" y="1720"/>
                </a:lnTo>
                <a:lnTo>
                  <a:pt x="3230" y="1677"/>
                </a:lnTo>
                <a:close/>
                <a:moveTo>
                  <a:pt x="3712" y="1874"/>
                </a:moveTo>
                <a:lnTo>
                  <a:pt x="3669" y="1831"/>
                </a:lnTo>
                <a:lnTo>
                  <a:pt x="3523" y="1975"/>
                </a:lnTo>
                <a:lnTo>
                  <a:pt x="3566" y="2018"/>
                </a:lnTo>
                <a:lnTo>
                  <a:pt x="3712" y="1874"/>
                </a:lnTo>
                <a:close/>
                <a:moveTo>
                  <a:pt x="3643" y="1804"/>
                </a:moveTo>
                <a:lnTo>
                  <a:pt x="3602" y="1763"/>
                </a:lnTo>
                <a:lnTo>
                  <a:pt x="3456" y="1908"/>
                </a:lnTo>
                <a:lnTo>
                  <a:pt x="3496" y="1948"/>
                </a:lnTo>
                <a:lnTo>
                  <a:pt x="3643" y="1804"/>
                </a:lnTo>
              </a:path>
              <a:path w="4989" h="5258">
                <a:moveTo>
                  <a:pt x="3876" y="1020"/>
                </a:moveTo>
                <a:lnTo>
                  <a:pt x="3885" y="1031"/>
                </a:lnTo>
                <a:lnTo>
                  <a:pt x="3897" y="1044"/>
                </a:lnTo>
                <a:lnTo>
                  <a:pt x="3912" y="1058"/>
                </a:lnTo>
                <a:lnTo>
                  <a:pt x="3928" y="1075"/>
                </a:lnTo>
                <a:lnTo>
                  <a:pt x="3945" y="1091"/>
                </a:lnTo>
                <a:lnTo>
                  <a:pt x="3960" y="1106"/>
                </a:lnTo>
                <a:lnTo>
                  <a:pt x="3974" y="1120"/>
                </a:lnTo>
                <a:lnTo>
                  <a:pt x="3988" y="1130"/>
                </a:lnTo>
                <a:lnTo>
                  <a:pt x="3708" y="1411"/>
                </a:lnTo>
                <a:lnTo>
                  <a:pt x="3732" y="1437"/>
                </a:lnTo>
                <a:lnTo>
                  <a:pt x="3734" y="1440"/>
                </a:lnTo>
                <a:lnTo>
                  <a:pt x="3739" y="1442"/>
                </a:lnTo>
                <a:lnTo>
                  <a:pt x="3741" y="1444"/>
                </a:lnTo>
                <a:lnTo>
                  <a:pt x="3746" y="1444"/>
                </a:lnTo>
                <a:lnTo>
                  <a:pt x="3751" y="1447"/>
                </a:lnTo>
                <a:lnTo>
                  <a:pt x="3760" y="1447"/>
                </a:lnTo>
                <a:lnTo>
                  <a:pt x="3768" y="1444"/>
                </a:lnTo>
                <a:lnTo>
                  <a:pt x="3775" y="1440"/>
                </a:lnTo>
                <a:lnTo>
                  <a:pt x="3784" y="1432"/>
                </a:lnTo>
                <a:lnTo>
                  <a:pt x="3792" y="1425"/>
                </a:lnTo>
                <a:lnTo>
                  <a:pt x="4005" y="1211"/>
                </a:lnTo>
                <a:lnTo>
                  <a:pt x="4020" y="1200"/>
                </a:lnTo>
                <a:lnTo>
                  <a:pt x="4024" y="1192"/>
                </a:lnTo>
                <a:lnTo>
                  <a:pt x="4029" y="1185"/>
                </a:lnTo>
                <a:lnTo>
                  <a:pt x="4032" y="1180"/>
                </a:lnTo>
                <a:lnTo>
                  <a:pt x="4034" y="1175"/>
                </a:lnTo>
                <a:lnTo>
                  <a:pt x="4036" y="1171"/>
                </a:lnTo>
                <a:lnTo>
                  <a:pt x="4036" y="1166"/>
                </a:lnTo>
                <a:lnTo>
                  <a:pt x="4036" y="1161"/>
                </a:lnTo>
                <a:lnTo>
                  <a:pt x="4036" y="1156"/>
                </a:lnTo>
                <a:lnTo>
                  <a:pt x="4034" y="1151"/>
                </a:lnTo>
                <a:lnTo>
                  <a:pt x="4032" y="1147"/>
                </a:lnTo>
                <a:lnTo>
                  <a:pt x="4027" y="1140"/>
                </a:lnTo>
                <a:lnTo>
                  <a:pt x="4022" y="1132"/>
                </a:lnTo>
                <a:lnTo>
                  <a:pt x="4015" y="1125"/>
                </a:lnTo>
                <a:lnTo>
                  <a:pt x="4008" y="1115"/>
                </a:lnTo>
                <a:lnTo>
                  <a:pt x="4027" y="1113"/>
                </a:lnTo>
                <a:lnTo>
                  <a:pt x="4044" y="1108"/>
                </a:lnTo>
                <a:lnTo>
                  <a:pt x="4060" y="1101"/>
                </a:lnTo>
                <a:lnTo>
                  <a:pt x="4075" y="1091"/>
                </a:lnTo>
                <a:lnTo>
                  <a:pt x="4087" y="1118"/>
                </a:lnTo>
                <a:lnTo>
                  <a:pt x="4092" y="1140"/>
                </a:lnTo>
                <a:lnTo>
                  <a:pt x="4094" y="1149"/>
                </a:lnTo>
                <a:lnTo>
                  <a:pt x="4096" y="1156"/>
                </a:lnTo>
                <a:lnTo>
                  <a:pt x="4096" y="1163"/>
                </a:lnTo>
                <a:lnTo>
                  <a:pt x="4096" y="1168"/>
                </a:lnTo>
                <a:lnTo>
                  <a:pt x="4094" y="1173"/>
                </a:lnTo>
                <a:lnTo>
                  <a:pt x="4094" y="1178"/>
                </a:lnTo>
                <a:lnTo>
                  <a:pt x="4089" y="1183"/>
                </a:lnTo>
                <a:lnTo>
                  <a:pt x="4087" y="1188"/>
                </a:lnTo>
                <a:lnTo>
                  <a:pt x="4082" y="1195"/>
                </a:lnTo>
                <a:lnTo>
                  <a:pt x="4077" y="1202"/>
                </a:lnTo>
                <a:lnTo>
                  <a:pt x="4063" y="1214"/>
                </a:lnTo>
                <a:lnTo>
                  <a:pt x="3794" y="1485"/>
                </a:lnTo>
                <a:lnTo>
                  <a:pt x="3787" y="1490"/>
                </a:lnTo>
                <a:lnTo>
                  <a:pt x="3782" y="1495"/>
                </a:lnTo>
                <a:lnTo>
                  <a:pt x="3775" y="1500"/>
                </a:lnTo>
                <a:lnTo>
                  <a:pt x="3770" y="1502"/>
                </a:lnTo>
                <a:lnTo>
                  <a:pt x="3765" y="1504"/>
                </a:lnTo>
                <a:lnTo>
                  <a:pt x="3758" y="1507"/>
                </a:lnTo>
                <a:lnTo>
                  <a:pt x="3753" y="1509"/>
                </a:lnTo>
                <a:lnTo>
                  <a:pt x="3748" y="1509"/>
                </a:lnTo>
                <a:lnTo>
                  <a:pt x="3744" y="1509"/>
                </a:lnTo>
                <a:lnTo>
                  <a:pt x="3736" y="1509"/>
                </a:lnTo>
                <a:lnTo>
                  <a:pt x="3732" y="1507"/>
                </a:lnTo>
                <a:lnTo>
                  <a:pt x="3727" y="1504"/>
                </a:lnTo>
                <a:lnTo>
                  <a:pt x="3720" y="1502"/>
                </a:lnTo>
                <a:lnTo>
                  <a:pt x="3715" y="1497"/>
                </a:lnTo>
                <a:lnTo>
                  <a:pt x="3710" y="1492"/>
                </a:lnTo>
                <a:lnTo>
                  <a:pt x="3705" y="1488"/>
                </a:lnTo>
                <a:lnTo>
                  <a:pt x="3602" y="1387"/>
                </a:lnTo>
                <a:lnTo>
                  <a:pt x="3590" y="1375"/>
                </a:lnTo>
                <a:lnTo>
                  <a:pt x="3578" y="1365"/>
                </a:lnTo>
                <a:lnTo>
                  <a:pt x="3566" y="1353"/>
                </a:lnTo>
                <a:lnTo>
                  <a:pt x="3552" y="1343"/>
                </a:lnTo>
                <a:lnTo>
                  <a:pt x="3876" y="1020"/>
                </a:lnTo>
                <a:close/>
                <a:moveTo>
                  <a:pt x="4044" y="1334"/>
                </a:moveTo>
                <a:lnTo>
                  <a:pt x="4024" y="1317"/>
                </a:lnTo>
                <a:lnTo>
                  <a:pt x="4000" y="1295"/>
                </a:lnTo>
                <a:lnTo>
                  <a:pt x="4044" y="1252"/>
                </a:lnTo>
                <a:lnTo>
                  <a:pt x="4068" y="1279"/>
                </a:lnTo>
                <a:lnTo>
                  <a:pt x="4084" y="1295"/>
                </a:lnTo>
                <a:lnTo>
                  <a:pt x="4123" y="1255"/>
                </a:lnTo>
                <a:lnTo>
                  <a:pt x="4156" y="1221"/>
                </a:lnTo>
                <a:lnTo>
                  <a:pt x="4192" y="1180"/>
                </a:lnTo>
                <a:lnTo>
                  <a:pt x="4226" y="1214"/>
                </a:lnTo>
                <a:lnTo>
                  <a:pt x="4185" y="1250"/>
                </a:lnTo>
                <a:lnTo>
                  <a:pt x="4152" y="1283"/>
                </a:lnTo>
                <a:lnTo>
                  <a:pt x="4111" y="1322"/>
                </a:lnTo>
                <a:lnTo>
                  <a:pt x="4190" y="1401"/>
                </a:lnTo>
                <a:lnTo>
                  <a:pt x="4197" y="1408"/>
                </a:lnTo>
                <a:lnTo>
                  <a:pt x="4204" y="1418"/>
                </a:lnTo>
                <a:lnTo>
                  <a:pt x="4209" y="1425"/>
                </a:lnTo>
                <a:lnTo>
                  <a:pt x="4212" y="1432"/>
                </a:lnTo>
                <a:lnTo>
                  <a:pt x="4214" y="1442"/>
                </a:lnTo>
                <a:lnTo>
                  <a:pt x="4214" y="1449"/>
                </a:lnTo>
                <a:lnTo>
                  <a:pt x="4214" y="1456"/>
                </a:lnTo>
                <a:lnTo>
                  <a:pt x="4214" y="1463"/>
                </a:lnTo>
                <a:lnTo>
                  <a:pt x="4209" y="1473"/>
                </a:lnTo>
                <a:lnTo>
                  <a:pt x="4207" y="1480"/>
                </a:lnTo>
                <a:lnTo>
                  <a:pt x="4202" y="1492"/>
                </a:lnTo>
                <a:lnTo>
                  <a:pt x="4195" y="1502"/>
                </a:lnTo>
                <a:lnTo>
                  <a:pt x="4180" y="1526"/>
                </a:lnTo>
                <a:lnTo>
                  <a:pt x="4161" y="1555"/>
                </a:lnTo>
                <a:lnTo>
                  <a:pt x="4147" y="1548"/>
                </a:lnTo>
                <a:lnTo>
                  <a:pt x="4132" y="1540"/>
                </a:lnTo>
                <a:lnTo>
                  <a:pt x="4116" y="1535"/>
                </a:lnTo>
                <a:lnTo>
                  <a:pt x="4101" y="1531"/>
                </a:lnTo>
                <a:lnTo>
                  <a:pt x="4123" y="1507"/>
                </a:lnTo>
                <a:lnTo>
                  <a:pt x="4140" y="1488"/>
                </a:lnTo>
                <a:lnTo>
                  <a:pt x="4147" y="1480"/>
                </a:lnTo>
                <a:lnTo>
                  <a:pt x="4152" y="1473"/>
                </a:lnTo>
                <a:lnTo>
                  <a:pt x="4154" y="1468"/>
                </a:lnTo>
                <a:lnTo>
                  <a:pt x="4156" y="1463"/>
                </a:lnTo>
                <a:lnTo>
                  <a:pt x="4156" y="1461"/>
                </a:lnTo>
                <a:lnTo>
                  <a:pt x="4156" y="1456"/>
                </a:lnTo>
                <a:lnTo>
                  <a:pt x="4156" y="1454"/>
                </a:lnTo>
                <a:lnTo>
                  <a:pt x="4154" y="1449"/>
                </a:lnTo>
                <a:lnTo>
                  <a:pt x="4154" y="1447"/>
                </a:lnTo>
                <a:lnTo>
                  <a:pt x="4152" y="1442"/>
                </a:lnTo>
                <a:lnTo>
                  <a:pt x="4149" y="1440"/>
                </a:lnTo>
                <a:lnTo>
                  <a:pt x="4144" y="1435"/>
                </a:lnTo>
                <a:lnTo>
                  <a:pt x="4072" y="1363"/>
                </a:lnTo>
                <a:lnTo>
                  <a:pt x="3852" y="1583"/>
                </a:lnTo>
                <a:lnTo>
                  <a:pt x="3808" y="1627"/>
                </a:lnTo>
                <a:lnTo>
                  <a:pt x="3768" y="1670"/>
                </a:lnTo>
                <a:lnTo>
                  <a:pt x="3736" y="1639"/>
                </a:lnTo>
                <a:lnTo>
                  <a:pt x="3777" y="1600"/>
                </a:lnTo>
                <a:lnTo>
                  <a:pt x="3820" y="1557"/>
                </a:lnTo>
                <a:lnTo>
                  <a:pt x="4044" y="1334"/>
                </a:lnTo>
                <a:close/>
                <a:moveTo>
                  <a:pt x="3916" y="1140"/>
                </a:moveTo>
                <a:lnTo>
                  <a:pt x="3866" y="1089"/>
                </a:lnTo>
                <a:lnTo>
                  <a:pt x="3626" y="1329"/>
                </a:lnTo>
                <a:lnTo>
                  <a:pt x="3676" y="1382"/>
                </a:lnTo>
                <a:lnTo>
                  <a:pt x="3916" y="1140"/>
                </a:lnTo>
                <a:close/>
                <a:moveTo>
                  <a:pt x="3880" y="1581"/>
                </a:moveTo>
                <a:lnTo>
                  <a:pt x="3912" y="1581"/>
                </a:lnTo>
                <a:lnTo>
                  <a:pt x="3943" y="1583"/>
                </a:lnTo>
                <a:lnTo>
                  <a:pt x="3976" y="1588"/>
                </a:lnTo>
                <a:lnTo>
                  <a:pt x="4012" y="1593"/>
                </a:lnTo>
                <a:lnTo>
                  <a:pt x="4005" y="1624"/>
                </a:lnTo>
                <a:lnTo>
                  <a:pt x="3998" y="1651"/>
                </a:lnTo>
                <a:lnTo>
                  <a:pt x="3969" y="1643"/>
                </a:lnTo>
                <a:lnTo>
                  <a:pt x="3938" y="1639"/>
                </a:lnTo>
                <a:lnTo>
                  <a:pt x="3907" y="1636"/>
                </a:lnTo>
                <a:lnTo>
                  <a:pt x="3873" y="1634"/>
                </a:lnTo>
                <a:lnTo>
                  <a:pt x="3876" y="1620"/>
                </a:lnTo>
                <a:lnTo>
                  <a:pt x="3878" y="1608"/>
                </a:lnTo>
                <a:lnTo>
                  <a:pt x="3880" y="1593"/>
                </a:lnTo>
                <a:lnTo>
                  <a:pt x="3880" y="1581"/>
                </a:lnTo>
              </a:path>
              <a:path w="4989" h="5258">
                <a:moveTo>
                  <a:pt x="4092" y="964"/>
                </a:moveTo>
                <a:lnTo>
                  <a:pt x="4108" y="950"/>
                </a:lnTo>
                <a:lnTo>
                  <a:pt x="4128" y="933"/>
                </a:lnTo>
                <a:lnTo>
                  <a:pt x="4164" y="897"/>
                </a:lnTo>
                <a:lnTo>
                  <a:pt x="4459" y="602"/>
                </a:lnTo>
                <a:lnTo>
                  <a:pt x="4483" y="578"/>
                </a:lnTo>
                <a:lnTo>
                  <a:pt x="4502" y="556"/>
                </a:lnTo>
                <a:lnTo>
                  <a:pt x="4521" y="540"/>
                </a:lnTo>
                <a:lnTo>
                  <a:pt x="4536" y="523"/>
                </a:lnTo>
                <a:lnTo>
                  <a:pt x="4572" y="556"/>
                </a:lnTo>
                <a:lnTo>
                  <a:pt x="4557" y="571"/>
                </a:lnTo>
                <a:lnTo>
                  <a:pt x="4538" y="587"/>
                </a:lnTo>
                <a:lnTo>
                  <a:pt x="4519" y="607"/>
                </a:lnTo>
                <a:lnTo>
                  <a:pt x="4497" y="628"/>
                </a:lnTo>
                <a:lnTo>
                  <a:pt x="4293" y="832"/>
                </a:lnTo>
                <a:lnTo>
                  <a:pt x="4320" y="861"/>
                </a:lnTo>
                <a:lnTo>
                  <a:pt x="4363" y="904"/>
                </a:lnTo>
                <a:lnTo>
                  <a:pt x="4586" y="684"/>
                </a:lnTo>
                <a:lnTo>
                  <a:pt x="4596" y="698"/>
                </a:lnTo>
                <a:lnTo>
                  <a:pt x="4610" y="715"/>
                </a:lnTo>
                <a:lnTo>
                  <a:pt x="4644" y="758"/>
                </a:lnTo>
                <a:lnTo>
                  <a:pt x="4730" y="868"/>
                </a:lnTo>
                <a:lnTo>
                  <a:pt x="4737" y="878"/>
                </a:lnTo>
                <a:lnTo>
                  <a:pt x="4742" y="885"/>
                </a:lnTo>
                <a:lnTo>
                  <a:pt x="4744" y="895"/>
                </a:lnTo>
                <a:lnTo>
                  <a:pt x="4747" y="904"/>
                </a:lnTo>
                <a:lnTo>
                  <a:pt x="4747" y="914"/>
                </a:lnTo>
                <a:lnTo>
                  <a:pt x="4747" y="924"/>
                </a:lnTo>
                <a:lnTo>
                  <a:pt x="4742" y="933"/>
                </a:lnTo>
                <a:lnTo>
                  <a:pt x="4740" y="943"/>
                </a:lnTo>
                <a:lnTo>
                  <a:pt x="4732" y="955"/>
                </a:lnTo>
                <a:lnTo>
                  <a:pt x="4728" y="964"/>
                </a:lnTo>
                <a:lnTo>
                  <a:pt x="4720" y="976"/>
                </a:lnTo>
                <a:lnTo>
                  <a:pt x="4711" y="988"/>
                </a:lnTo>
                <a:lnTo>
                  <a:pt x="4692" y="1017"/>
                </a:lnTo>
                <a:lnTo>
                  <a:pt x="4668" y="1046"/>
                </a:lnTo>
                <a:lnTo>
                  <a:pt x="4660" y="1041"/>
                </a:lnTo>
                <a:lnTo>
                  <a:pt x="4653" y="1036"/>
                </a:lnTo>
                <a:lnTo>
                  <a:pt x="4646" y="1034"/>
                </a:lnTo>
                <a:lnTo>
                  <a:pt x="4639" y="1029"/>
                </a:lnTo>
                <a:lnTo>
                  <a:pt x="4632" y="1027"/>
                </a:lnTo>
                <a:lnTo>
                  <a:pt x="4624" y="1024"/>
                </a:lnTo>
                <a:lnTo>
                  <a:pt x="4617" y="1022"/>
                </a:lnTo>
                <a:lnTo>
                  <a:pt x="4610" y="1022"/>
                </a:lnTo>
                <a:lnTo>
                  <a:pt x="4632" y="1000"/>
                </a:lnTo>
                <a:lnTo>
                  <a:pt x="4651" y="981"/>
                </a:lnTo>
                <a:lnTo>
                  <a:pt x="4658" y="971"/>
                </a:lnTo>
                <a:lnTo>
                  <a:pt x="4665" y="964"/>
                </a:lnTo>
                <a:lnTo>
                  <a:pt x="4670" y="955"/>
                </a:lnTo>
                <a:lnTo>
                  <a:pt x="4675" y="947"/>
                </a:lnTo>
                <a:lnTo>
                  <a:pt x="4680" y="940"/>
                </a:lnTo>
                <a:lnTo>
                  <a:pt x="4682" y="933"/>
                </a:lnTo>
                <a:lnTo>
                  <a:pt x="4684" y="926"/>
                </a:lnTo>
                <a:lnTo>
                  <a:pt x="4684" y="919"/>
                </a:lnTo>
                <a:lnTo>
                  <a:pt x="4684" y="911"/>
                </a:lnTo>
                <a:lnTo>
                  <a:pt x="4682" y="904"/>
                </a:lnTo>
                <a:lnTo>
                  <a:pt x="4680" y="895"/>
                </a:lnTo>
                <a:lnTo>
                  <a:pt x="4675" y="887"/>
                </a:lnTo>
                <a:lnTo>
                  <a:pt x="4572" y="760"/>
                </a:lnTo>
                <a:lnTo>
                  <a:pt x="4392" y="940"/>
                </a:lnTo>
                <a:lnTo>
                  <a:pt x="4404" y="955"/>
                </a:lnTo>
                <a:lnTo>
                  <a:pt x="4411" y="967"/>
                </a:lnTo>
                <a:lnTo>
                  <a:pt x="4420" y="981"/>
                </a:lnTo>
                <a:lnTo>
                  <a:pt x="4428" y="995"/>
                </a:lnTo>
                <a:lnTo>
                  <a:pt x="4435" y="1010"/>
                </a:lnTo>
                <a:lnTo>
                  <a:pt x="4442" y="1022"/>
                </a:lnTo>
                <a:lnTo>
                  <a:pt x="4447" y="1034"/>
                </a:lnTo>
                <a:lnTo>
                  <a:pt x="4452" y="1048"/>
                </a:lnTo>
                <a:lnTo>
                  <a:pt x="4454" y="1060"/>
                </a:lnTo>
                <a:lnTo>
                  <a:pt x="4459" y="1075"/>
                </a:lnTo>
                <a:lnTo>
                  <a:pt x="4461" y="1087"/>
                </a:lnTo>
                <a:lnTo>
                  <a:pt x="4464" y="1101"/>
                </a:lnTo>
                <a:lnTo>
                  <a:pt x="4466" y="1113"/>
                </a:lnTo>
                <a:lnTo>
                  <a:pt x="4466" y="1128"/>
                </a:lnTo>
                <a:lnTo>
                  <a:pt x="4466" y="1142"/>
                </a:lnTo>
                <a:lnTo>
                  <a:pt x="4466" y="1156"/>
                </a:lnTo>
                <a:lnTo>
                  <a:pt x="4466" y="1185"/>
                </a:lnTo>
                <a:lnTo>
                  <a:pt x="4464" y="1214"/>
                </a:lnTo>
                <a:lnTo>
                  <a:pt x="4461" y="1240"/>
                </a:lnTo>
                <a:lnTo>
                  <a:pt x="4456" y="1267"/>
                </a:lnTo>
                <a:lnTo>
                  <a:pt x="4452" y="1267"/>
                </a:lnTo>
                <a:lnTo>
                  <a:pt x="4447" y="1267"/>
                </a:lnTo>
                <a:lnTo>
                  <a:pt x="4432" y="1267"/>
                </a:lnTo>
                <a:lnTo>
                  <a:pt x="4416" y="1271"/>
                </a:lnTo>
                <a:lnTo>
                  <a:pt x="4396" y="1276"/>
                </a:lnTo>
                <a:lnTo>
                  <a:pt x="4399" y="1267"/>
                </a:lnTo>
                <a:lnTo>
                  <a:pt x="4401" y="1257"/>
                </a:lnTo>
                <a:lnTo>
                  <a:pt x="4406" y="1235"/>
                </a:lnTo>
                <a:lnTo>
                  <a:pt x="4411" y="1209"/>
                </a:lnTo>
                <a:lnTo>
                  <a:pt x="4411" y="1183"/>
                </a:lnTo>
                <a:lnTo>
                  <a:pt x="4413" y="1171"/>
                </a:lnTo>
                <a:lnTo>
                  <a:pt x="4411" y="1156"/>
                </a:lnTo>
                <a:lnTo>
                  <a:pt x="4411" y="1142"/>
                </a:lnTo>
                <a:lnTo>
                  <a:pt x="4411" y="1128"/>
                </a:lnTo>
                <a:lnTo>
                  <a:pt x="4408" y="1115"/>
                </a:lnTo>
                <a:lnTo>
                  <a:pt x="4406" y="1101"/>
                </a:lnTo>
                <a:lnTo>
                  <a:pt x="4404" y="1089"/>
                </a:lnTo>
                <a:lnTo>
                  <a:pt x="4399" y="1075"/>
                </a:lnTo>
                <a:lnTo>
                  <a:pt x="4394" y="1063"/>
                </a:lnTo>
                <a:lnTo>
                  <a:pt x="4389" y="1048"/>
                </a:lnTo>
                <a:lnTo>
                  <a:pt x="4384" y="1036"/>
                </a:lnTo>
                <a:lnTo>
                  <a:pt x="4380" y="1024"/>
                </a:lnTo>
                <a:lnTo>
                  <a:pt x="4372" y="1012"/>
                </a:lnTo>
                <a:lnTo>
                  <a:pt x="4365" y="1000"/>
                </a:lnTo>
                <a:lnTo>
                  <a:pt x="4356" y="988"/>
                </a:lnTo>
                <a:lnTo>
                  <a:pt x="4348" y="976"/>
                </a:lnTo>
                <a:lnTo>
                  <a:pt x="4329" y="952"/>
                </a:lnTo>
                <a:lnTo>
                  <a:pt x="4305" y="928"/>
                </a:lnTo>
                <a:lnTo>
                  <a:pt x="4281" y="900"/>
                </a:lnTo>
                <a:lnTo>
                  <a:pt x="4252" y="871"/>
                </a:lnTo>
                <a:lnTo>
                  <a:pt x="4197" y="928"/>
                </a:lnTo>
                <a:lnTo>
                  <a:pt x="4178" y="947"/>
                </a:lnTo>
                <a:lnTo>
                  <a:pt x="4159" y="967"/>
                </a:lnTo>
                <a:lnTo>
                  <a:pt x="4142" y="986"/>
                </a:lnTo>
                <a:lnTo>
                  <a:pt x="4128" y="1000"/>
                </a:lnTo>
                <a:lnTo>
                  <a:pt x="4092" y="964"/>
                </a:lnTo>
                <a:close/>
                <a:moveTo>
                  <a:pt x="4296" y="748"/>
                </a:moveTo>
                <a:lnTo>
                  <a:pt x="4269" y="739"/>
                </a:lnTo>
                <a:lnTo>
                  <a:pt x="4243" y="731"/>
                </a:lnTo>
                <a:lnTo>
                  <a:pt x="4216" y="727"/>
                </a:lnTo>
                <a:lnTo>
                  <a:pt x="4190" y="722"/>
                </a:lnTo>
                <a:lnTo>
                  <a:pt x="4200" y="693"/>
                </a:lnTo>
                <a:lnTo>
                  <a:pt x="4207" y="667"/>
                </a:lnTo>
                <a:lnTo>
                  <a:pt x="4233" y="669"/>
                </a:lnTo>
                <a:lnTo>
                  <a:pt x="4260" y="676"/>
                </a:lnTo>
                <a:lnTo>
                  <a:pt x="4288" y="681"/>
                </a:lnTo>
                <a:lnTo>
                  <a:pt x="4317" y="688"/>
                </a:lnTo>
                <a:lnTo>
                  <a:pt x="4310" y="703"/>
                </a:lnTo>
                <a:lnTo>
                  <a:pt x="4305" y="717"/>
                </a:lnTo>
                <a:lnTo>
                  <a:pt x="4300" y="731"/>
                </a:lnTo>
                <a:lnTo>
                  <a:pt x="4296" y="748"/>
                </a:lnTo>
              </a:path>
              <a:path w="4989" h="5258">
                <a:moveTo>
                  <a:pt x="4814" y="247"/>
                </a:moveTo>
                <a:lnTo>
                  <a:pt x="4812" y="249"/>
                </a:lnTo>
                <a:lnTo>
                  <a:pt x="4812" y="251"/>
                </a:lnTo>
                <a:lnTo>
                  <a:pt x="4809" y="261"/>
                </a:lnTo>
                <a:lnTo>
                  <a:pt x="4809" y="278"/>
                </a:lnTo>
                <a:lnTo>
                  <a:pt x="4809" y="302"/>
                </a:lnTo>
                <a:lnTo>
                  <a:pt x="4987" y="124"/>
                </a:lnTo>
                <a:lnTo>
                  <a:pt x="5013" y="95"/>
                </a:lnTo>
                <a:lnTo>
                  <a:pt x="5044" y="64"/>
                </a:lnTo>
                <a:lnTo>
                  <a:pt x="5073" y="91"/>
                </a:lnTo>
                <a:lnTo>
                  <a:pt x="5032" y="129"/>
                </a:lnTo>
                <a:lnTo>
                  <a:pt x="4994" y="167"/>
                </a:lnTo>
                <a:lnTo>
                  <a:pt x="4994" y="194"/>
                </a:lnTo>
                <a:lnTo>
                  <a:pt x="4994" y="220"/>
                </a:lnTo>
                <a:lnTo>
                  <a:pt x="4992" y="247"/>
                </a:lnTo>
                <a:lnTo>
                  <a:pt x="4989" y="275"/>
                </a:lnTo>
                <a:lnTo>
                  <a:pt x="5068" y="227"/>
                </a:lnTo>
                <a:lnTo>
                  <a:pt x="5157" y="175"/>
                </a:lnTo>
                <a:lnTo>
                  <a:pt x="5160" y="184"/>
                </a:lnTo>
                <a:lnTo>
                  <a:pt x="5162" y="196"/>
                </a:lnTo>
                <a:lnTo>
                  <a:pt x="5174" y="223"/>
                </a:lnTo>
                <a:lnTo>
                  <a:pt x="5128" y="244"/>
                </a:lnTo>
                <a:lnTo>
                  <a:pt x="5080" y="268"/>
                </a:lnTo>
                <a:lnTo>
                  <a:pt x="5030" y="295"/>
                </a:lnTo>
                <a:lnTo>
                  <a:pt x="4980" y="324"/>
                </a:lnTo>
                <a:lnTo>
                  <a:pt x="4975" y="338"/>
                </a:lnTo>
                <a:lnTo>
                  <a:pt x="4970" y="352"/>
                </a:lnTo>
                <a:lnTo>
                  <a:pt x="4963" y="367"/>
                </a:lnTo>
                <a:lnTo>
                  <a:pt x="4956" y="384"/>
                </a:lnTo>
                <a:lnTo>
                  <a:pt x="4946" y="398"/>
                </a:lnTo>
                <a:lnTo>
                  <a:pt x="4939" y="412"/>
                </a:lnTo>
                <a:lnTo>
                  <a:pt x="4929" y="429"/>
                </a:lnTo>
                <a:lnTo>
                  <a:pt x="4917" y="444"/>
                </a:lnTo>
                <a:lnTo>
                  <a:pt x="4908" y="460"/>
                </a:lnTo>
                <a:lnTo>
                  <a:pt x="4896" y="475"/>
                </a:lnTo>
                <a:lnTo>
                  <a:pt x="4884" y="491"/>
                </a:lnTo>
                <a:lnTo>
                  <a:pt x="4872" y="506"/>
                </a:lnTo>
                <a:lnTo>
                  <a:pt x="4857" y="523"/>
                </a:lnTo>
                <a:lnTo>
                  <a:pt x="4843" y="540"/>
                </a:lnTo>
                <a:lnTo>
                  <a:pt x="4828" y="554"/>
                </a:lnTo>
                <a:lnTo>
                  <a:pt x="4814" y="571"/>
                </a:lnTo>
                <a:lnTo>
                  <a:pt x="4812" y="568"/>
                </a:lnTo>
                <a:lnTo>
                  <a:pt x="4807" y="566"/>
                </a:lnTo>
                <a:lnTo>
                  <a:pt x="4800" y="564"/>
                </a:lnTo>
                <a:lnTo>
                  <a:pt x="4795" y="561"/>
                </a:lnTo>
                <a:lnTo>
                  <a:pt x="4780" y="559"/>
                </a:lnTo>
                <a:lnTo>
                  <a:pt x="4766" y="556"/>
                </a:lnTo>
                <a:lnTo>
                  <a:pt x="4790" y="532"/>
                </a:lnTo>
                <a:lnTo>
                  <a:pt x="4802" y="520"/>
                </a:lnTo>
                <a:lnTo>
                  <a:pt x="4814" y="508"/>
                </a:lnTo>
                <a:lnTo>
                  <a:pt x="4826" y="496"/>
                </a:lnTo>
                <a:lnTo>
                  <a:pt x="4838" y="484"/>
                </a:lnTo>
                <a:lnTo>
                  <a:pt x="4850" y="472"/>
                </a:lnTo>
                <a:lnTo>
                  <a:pt x="4860" y="460"/>
                </a:lnTo>
                <a:lnTo>
                  <a:pt x="4869" y="448"/>
                </a:lnTo>
                <a:lnTo>
                  <a:pt x="4879" y="434"/>
                </a:lnTo>
                <a:lnTo>
                  <a:pt x="4888" y="422"/>
                </a:lnTo>
                <a:lnTo>
                  <a:pt x="4896" y="410"/>
                </a:lnTo>
                <a:lnTo>
                  <a:pt x="4905" y="398"/>
                </a:lnTo>
                <a:lnTo>
                  <a:pt x="4912" y="386"/>
                </a:lnTo>
                <a:lnTo>
                  <a:pt x="4917" y="374"/>
                </a:lnTo>
                <a:lnTo>
                  <a:pt x="4924" y="362"/>
                </a:lnTo>
                <a:lnTo>
                  <a:pt x="4857" y="410"/>
                </a:lnTo>
                <a:lnTo>
                  <a:pt x="4771" y="472"/>
                </a:lnTo>
                <a:lnTo>
                  <a:pt x="4773" y="446"/>
                </a:lnTo>
                <a:lnTo>
                  <a:pt x="4773" y="422"/>
                </a:lnTo>
                <a:lnTo>
                  <a:pt x="4773" y="403"/>
                </a:lnTo>
                <a:lnTo>
                  <a:pt x="4773" y="388"/>
                </a:lnTo>
                <a:lnTo>
                  <a:pt x="4735" y="427"/>
                </a:lnTo>
                <a:lnTo>
                  <a:pt x="4713" y="448"/>
                </a:lnTo>
                <a:lnTo>
                  <a:pt x="4680" y="487"/>
                </a:lnTo>
                <a:lnTo>
                  <a:pt x="4651" y="458"/>
                </a:lnTo>
                <a:lnTo>
                  <a:pt x="4684" y="427"/>
                </a:lnTo>
                <a:lnTo>
                  <a:pt x="4708" y="400"/>
                </a:lnTo>
                <a:lnTo>
                  <a:pt x="4768" y="343"/>
                </a:lnTo>
                <a:lnTo>
                  <a:pt x="4768" y="319"/>
                </a:lnTo>
                <a:lnTo>
                  <a:pt x="4766" y="300"/>
                </a:lnTo>
                <a:lnTo>
                  <a:pt x="4764" y="278"/>
                </a:lnTo>
                <a:lnTo>
                  <a:pt x="4759" y="259"/>
                </a:lnTo>
                <a:lnTo>
                  <a:pt x="4814" y="247"/>
                </a:lnTo>
                <a:close/>
                <a:moveTo>
                  <a:pt x="4989" y="434"/>
                </a:moveTo>
                <a:lnTo>
                  <a:pt x="4977" y="424"/>
                </a:lnTo>
                <a:lnTo>
                  <a:pt x="4960" y="410"/>
                </a:lnTo>
                <a:lnTo>
                  <a:pt x="4999" y="371"/>
                </a:lnTo>
                <a:lnTo>
                  <a:pt x="5011" y="388"/>
                </a:lnTo>
                <a:lnTo>
                  <a:pt x="5023" y="400"/>
                </a:lnTo>
                <a:lnTo>
                  <a:pt x="5143" y="283"/>
                </a:lnTo>
                <a:lnTo>
                  <a:pt x="5179" y="244"/>
                </a:lnTo>
                <a:lnTo>
                  <a:pt x="5212" y="208"/>
                </a:lnTo>
                <a:lnTo>
                  <a:pt x="5241" y="237"/>
                </a:lnTo>
                <a:lnTo>
                  <a:pt x="5203" y="271"/>
                </a:lnTo>
                <a:lnTo>
                  <a:pt x="5167" y="307"/>
                </a:lnTo>
                <a:lnTo>
                  <a:pt x="5083" y="393"/>
                </a:lnTo>
                <a:lnTo>
                  <a:pt x="5097" y="391"/>
                </a:lnTo>
                <a:lnTo>
                  <a:pt x="5114" y="388"/>
                </a:lnTo>
                <a:lnTo>
                  <a:pt x="5131" y="386"/>
                </a:lnTo>
                <a:lnTo>
                  <a:pt x="5148" y="384"/>
                </a:lnTo>
                <a:lnTo>
                  <a:pt x="5162" y="379"/>
                </a:lnTo>
                <a:lnTo>
                  <a:pt x="5179" y="374"/>
                </a:lnTo>
                <a:lnTo>
                  <a:pt x="5196" y="367"/>
                </a:lnTo>
                <a:lnTo>
                  <a:pt x="5212" y="362"/>
                </a:lnTo>
                <a:lnTo>
                  <a:pt x="5229" y="355"/>
                </a:lnTo>
                <a:lnTo>
                  <a:pt x="5246" y="347"/>
                </a:lnTo>
                <a:lnTo>
                  <a:pt x="5263" y="338"/>
                </a:lnTo>
                <a:lnTo>
                  <a:pt x="5277" y="331"/>
                </a:lnTo>
                <a:lnTo>
                  <a:pt x="5294" y="321"/>
                </a:lnTo>
                <a:lnTo>
                  <a:pt x="5311" y="311"/>
                </a:lnTo>
                <a:lnTo>
                  <a:pt x="5325" y="300"/>
                </a:lnTo>
                <a:lnTo>
                  <a:pt x="5342" y="290"/>
                </a:lnTo>
                <a:lnTo>
                  <a:pt x="5340" y="295"/>
                </a:lnTo>
                <a:lnTo>
                  <a:pt x="5340" y="302"/>
                </a:lnTo>
                <a:lnTo>
                  <a:pt x="5340" y="316"/>
                </a:lnTo>
                <a:lnTo>
                  <a:pt x="5342" y="331"/>
                </a:lnTo>
                <a:lnTo>
                  <a:pt x="5347" y="347"/>
                </a:lnTo>
                <a:lnTo>
                  <a:pt x="5328" y="360"/>
                </a:lnTo>
                <a:lnTo>
                  <a:pt x="5306" y="371"/>
                </a:lnTo>
                <a:lnTo>
                  <a:pt x="5284" y="381"/>
                </a:lnTo>
                <a:lnTo>
                  <a:pt x="5265" y="388"/>
                </a:lnTo>
                <a:lnTo>
                  <a:pt x="5244" y="398"/>
                </a:lnTo>
                <a:lnTo>
                  <a:pt x="5224" y="405"/>
                </a:lnTo>
                <a:lnTo>
                  <a:pt x="5205" y="410"/>
                </a:lnTo>
                <a:lnTo>
                  <a:pt x="5186" y="417"/>
                </a:lnTo>
                <a:lnTo>
                  <a:pt x="5167" y="422"/>
                </a:lnTo>
                <a:lnTo>
                  <a:pt x="5150" y="424"/>
                </a:lnTo>
                <a:lnTo>
                  <a:pt x="5131" y="427"/>
                </a:lnTo>
                <a:lnTo>
                  <a:pt x="5114" y="429"/>
                </a:lnTo>
                <a:lnTo>
                  <a:pt x="5097" y="431"/>
                </a:lnTo>
                <a:lnTo>
                  <a:pt x="5083" y="431"/>
                </a:lnTo>
                <a:lnTo>
                  <a:pt x="5066" y="431"/>
                </a:lnTo>
                <a:lnTo>
                  <a:pt x="5052" y="429"/>
                </a:lnTo>
                <a:lnTo>
                  <a:pt x="5112" y="489"/>
                </a:lnTo>
                <a:lnTo>
                  <a:pt x="5138" y="513"/>
                </a:lnTo>
                <a:lnTo>
                  <a:pt x="5169" y="544"/>
                </a:lnTo>
                <a:lnTo>
                  <a:pt x="5131" y="580"/>
                </a:lnTo>
                <a:lnTo>
                  <a:pt x="5102" y="547"/>
                </a:lnTo>
                <a:lnTo>
                  <a:pt x="5076" y="520"/>
                </a:lnTo>
                <a:lnTo>
                  <a:pt x="5023" y="467"/>
                </a:lnTo>
                <a:lnTo>
                  <a:pt x="5023" y="499"/>
                </a:lnTo>
                <a:lnTo>
                  <a:pt x="5018" y="530"/>
                </a:lnTo>
                <a:lnTo>
                  <a:pt x="5013" y="561"/>
                </a:lnTo>
                <a:lnTo>
                  <a:pt x="5006" y="595"/>
                </a:lnTo>
                <a:lnTo>
                  <a:pt x="5001" y="611"/>
                </a:lnTo>
                <a:lnTo>
                  <a:pt x="4994" y="628"/>
                </a:lnTo>
                <a:lnTo>
                  <a:pt x="4989" y="647"/>
                </a:lnTo>
                <a:lnTo>
                  <a:pt x="4982" y="669"/>
                </a:lnTo>
                <a:lnTo>
                  <a:pt x="4972" y="691"/>
                </a:lnTo>
                <a:lnTo>
                  <a:pt x="4963" y="712"/>
                </a:lnTo>
                <a:lnTo>
                  <a:pt x="4941" y="760"/>
                </a:lnTo>
                <a:lnTo>
                  <a:pt x="4927" y="758"/>
                </a:lnTo>
                <a:lnTo>
                  <a:pt x="4912" y="755"/>
                </a:lnTo>
                <a:lnTo>
                  <a:pt x="4898" y="755"/>
                </a:lnTo>
                <a:lnTo>
                  <a:pt x="4886" y="755"/>
                </a:lnTo>
                <a:lnTo>
                  <a:pt x="4896" y="741"/>
                </a:lnTo>
                <a:lnTo>
                  <a:pt x="4905" y="724"/>
                </a:lnTo>
                <a:lnTo>
                  <a:pt x="4915" y="710"/>
                </a:lnTo>
                <a:lnTo>
                  <a:pt x="4924" y="693"/>
                </a:lnTo>
                <a:lnTo>
                  <a:pt x="4932" y="679"/>
                </a:lnTo>
                <a:lnTo>
                  <a:pt x="4939" y="662"/>
                </a:lnTo>
                <a:lnTo>
                  <a:pt x="4946" y="645"/>
                </a:lnTo>
                <a:lnTo>
                  <a:pt x="4953" y="628"/>
                </a:lnTo>
                <a:lnTo>
                  <a:pt x="4958" y="611"/>
                </a:lnTo>
                <a:lnTo>
                  <a:pt x="4963" y="595"/>
                </a:lnTo>
                <a:lnTo>
                  <a:pt x="4968" y="578"/>
                </a:lnTo>
                <a:lnTo>
                  <a:pt x="4972" y="561"/>
                </a:lnTo>
                <a:lnTo>
                  <a:pt x="4975" y="544"/>
                </a:lnTo>
                <a:lnTo>
                  <a:pt x="4977" y="527"/>
                </a:lnTo>
                <a:lnTo>
                  <a:pt x="4977" y="513"/>
                </a:lnTo>
                <a:lnTo>
                  <a:pt x="4980" y="496"/>
                </a:lnTo>
                <a:lnTo>
                  <a:pt x="4888" y="585"/>
                </a:lnTo>
                <a:lnTo>
                  <a:pt x="4862" y="614"/>
                </a:lnTo>
                <a:lnTo>
                  <a:pt x="4828" y="647"/>
                </a:lnTo>
                <a:lnTo>
                  <a:pt x="4802" y="619"/>
                </a:lnTo>
                <a:lnTo>
                  <a:pt x="4836" y="587"/>
                </a:lnTo>
                <a:lnTo>
                  <a:pt x="4864" y="561"/>
                </a:lnTo>
                <a:lnTo>
                  <a:pt x="4989" y="434"/>
                </a:lnTo>
                <a:close/>
                <a:moveTo>
                  <a:pt x="4723" y="148"/>
                </a:moveTo>
                <a:lnTo>
                  <a:pt x="4747" y="153"/>
                </a:lnTo>
                <a:lnTo>
                  <a:pt x="4768" y="158"/>
                </a:lnTo>
                <a:lnTo>
                  <a:pt x="4788" y="163"/>
                </a:lnTo>
                <a:lnTo>
                  <a:pt x="4802" y="167"/>
                </a:lnTo>
                <a:lnTo>
                  <a:pt x="4968" y="0"/>
                </a:lnTo>
                <a:lnTo>
                  <a:pt x="4972" y="7"/>
                </a:lnTo>
                <a:lnTo>
                  <a:pt x="4980" y="14"/>
                </a:lnTo>
                <a:lnTo>
                  <a:pt x="4992" y="26"/>
                </a:lnTo>
                <a:lnTo>
                  <a:pt x="5006" y="40"/>
                </a:lnTo>
                <a:lnTo>
                  <a:pt x="5023" y="52"/>
                </a:lnTo>
                <a:lnTo>
                  <a:pt x="4984" y="91"/>
                </a:lnTo>
                <a:lnTo>
                  <a:pt x="4953" y="62"/>
                </a:lnTo>
                <a:lnTo>
                  <a:pt x="4648" y="364"/>
                </a:lnTo>
                <a:lnTo>
                  <a:pt x="4682" y="398"/>
                </a:lnTo>
                <a:lnTo>
                  <a:pt x="4644" y="434"/>
                </a:lnTo>
                <a:lnTo>
                  <a:pt x="4632" y="420"/>
                </a:lnTo>
                <a:lnTo>
                  <a:pt x="4617" y="405"/>
                </a:lnTo>
                <a:lnTo>
                  <a:pt x="4603" y="391"/>
                </a:lnTo>
                <a:lnTo>
                  <a:pt x="4596" y="384"/>
                </a:lnTo>
                <a:lnTo>
                  <a:pt x="4588" y="379"/>
                </a:lnTo>
                <a:lnTo>
                  <a:pt x="4761" y="206"/>
                </a:lnTo>
                <a:lnTo>
                  <a:pt x="4747" y="204"/>
                </a:lnTo>
                <a:lnTo>
                  <a:pt x="4732" y="201"/>
                </a:lnTo>
                <a:lnTo>
                  <a:pt x="4718" y="199"/>
                </a:lnTo>
                <a:lnTo>
                  <a:pt x="4706" y="199"/>
                </a:lnTo>
                <a:lnTo>
                  <a:pt x="4713" y="182"/>
                </a:lnTo>
                <a:lnTo>
                  <a:pt x="4718" y="167"/>
                </a:lnTo>
                <a:lnTo>
                  <a:pt x="4723" y="158"/>
                </a:lnTo>
                <a:lnTo>
                  <a:pt x="4723" y="148"/>
                </a:lnTo>
                <a:close/>
                <a:moveTo>
                  <a:pt x="4814" y="400"/>
                </a:moveTo>
                <a:lnTo>
                  <a:pt x="4941" y="304"/>
                </a:lnTo>
                <a:lnTo>
                  <a:pt x="4946" y="295"/>
                </a:lnTo>
                <a:lnTo>
                  <a:pt x="4948" y="283"/>
                </a:lnTo>
                <a:lnTo>
                  <a:pt x="4951" y="273"/>
                </a:lnTo>
                <a:lnTo>
                  <a:pt x="4951" y="261"/>
                </a:lnTo>
                <a:lnTo>
                  <a:pt x="4953" y="249"/>
                </a:lnTo>
                <a:lnTo>
                  <a:pt x="4953" y="237"/>
                </a:lnTo>
                <a:lnTo>
                  <a:pt x="4953" y="223"/>
                </a:lnTo>
                <a:lnTo>
                  <a:pt x="4951" y="208"/>
                </a:lnTo>
                <a:lnTo>
                  <a:pt x="4812" y="347"/>
                </a:lnTo>
                <a:lnTo>
                  <a:pt x="4814" y="400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90" name="picture 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603500" y="1231900"/>
            <a:ext cx="5274563" cy="455371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ath 92"/>
          <p:cNvSpPr/>
          <p:nvPr/>
        </p:nvSpPr>
        <p:spPr>
          <a:xfrm>
            <a:off x="1460500" y="1228852"/>
            <a:ext cx="7772400" cy="8235695"/>
          </a:xfrm>
          <a:custGeom>
            <a:avLst/>
            <a:gdLst/>
            <a:ahLst/>
            <a:cxnLst/>
            <a:rect l="0" t="0" r="0" b="0"/>
            <a:pathLst>
              <a:path w="12240" h="12969">
                <a:moveTo>
                  <a:pt x="208" y="12513"/>
                </a:moveTo>
                <a:moveTo>
                  <a:pt x="208" y="12513"/>
                </a:moveTo>
                <a:lnTo>
                  <a:pt x="129" y="12609"/>
                </a:lnTo>
                <a:lnTo>
                  <a:pt x="81" y="12669"/>
                </a:lnTo>
                <a:lnTo>
                  <a:pt x="67" y="12691"/>
                </a:lnTo>
                <a:lnTo>
                  <a:pt x="55" y="12707"/>
                </a:lnTo>
                <a:lnTo>
                  <a:pt x="45" y="12722"/>
                </a:lnTo>
                <a:lnTo>
                  <a:pt x="43" y="12727"/>
                </a:lnTo>
                <a:lnTo>
                  <a:pt x="40" y="12734"/>
                </a:lnTo>
                <a:lnTo>
                  <a:pt x="-16" y="12715"/>
                </a:lnTo>
                <a:lnTo>
                  <a:pt x="-11" y="12707"/>
                </a:lnTo>
                <a:lnTo>
                  <a:pt x="-9" y="12700"/>
                </a:lnTo>
                <a:lnTo>
                  <a:pt x="-9" y="12691"/>
                </a:lnTo>
                <a:lnTo>
                  <a:pt x="-9" y="12681"/>
                </a:lnTo>
                <a:lnTo>
                  <a:pt x="-9" y="12671"/>
                </a:lnTo>
                <a:lnTo>
                  <a:pt x="-9" y="12660"/>
                </a:lnTo>
                <a:lnTo>
                  <a:pt x="-11" y="12647"/>
                </a:lnTo>
                <a:lnTo>
                  <a:pt x="-11" y="12635"/>
                </a:lnTo>
                <a:lnTo>
                  <a:pt x="-16" y="12621"/>
                </a:lnTo>
                <a:lnTo>
                  <a:pt x="-19" y="12607"/>
                </a:lnTo>
                <a:lnTo>
                  <a:pt x="-23" y="12592"/>
                </a:lnTo>
                <a:lnTo>
                  <a:pt x="-31" y="12578"/>
                </a:lnTo>
                <a:lnTo>
                  <a:pt x="-36" y="12564"/>
                </a:lnTo>
                <a:lnTo>
                  <a:pt x="-43" y="12549"/>
                </a:lnTo>
                <a:lnTo>
                  <a:pt x="-52" y="12535"/>
                </a:lnTo>
                <a:lnTo>
                  <a:pt x="-62" y="12518"/>
                </a:lnTo>
                <a:lnTo>
                  <a:pt x="-93" y="12551"/>
                </a:lnTo>
                <a:lnTo>
                  <a:pt x="-120" y="12580"/>
                </a:lnTo>
                <a:lnTo>
                  <a:pt x="-143" y="12604"/>
                </a:lnTo>
                <a:lnTo>
                  <a:pt x="-163" y="12624"/>
                </a:lnTo>
                <a:lnTo>
                  <a:pt x="-196" y="12590"/>
                </a:lnTo>
                <a:lnTo>
                  <a:pt x="-172" y="12568"/>
                </a:lnTo>
                <a:lnTo>
                  <a:pt x="-139" y="12535"/>
                </a:lnTo>
                <a:lnTo>
                  <a:pt x="-93" y="12491"/>
                </a:lnTo>
                <a:lnTo>
                  <a:pt x="-40" y="12439"/>
                </a:lnTo>
                <a:lnTo>
                  <a:pt x="9" y="12386"/>
                </a:lnTo>
                <a:lnTo>
                  <a:pt x="52" y="12343"/>
                </a:lnTo>
                <a:lnTo>
                  <a:pt x="83" y="12311"/>
                </a:lnTo>
                <a:lnTo>
                  <a:pt x="105" y="12287"/>
                </a:lnTo>
                <a:lnTo>
                  <a:pt x="139" y="12321"/>
                </a:lnTo>
                <a:lnTo>
                  <a:pt x="115" y="12343"/>
                </a:lnTo>
                <a:lnTo>
                  <a:pt x="81" y="12376"/>
                </a:lnTo>
                <a:lnTo>
                  <a:pt x="38" y="12420"/>
                </a:lnTo>
                <a:lnTo>
                  <a:pt x="-16" y="12475"/>
                </a:lnTo>
                <a:lnTo>
                  <a:pt x="-9" y="12489"/>
                </a:lnTo>
                <a:lnTo>
                  <a:pt x="-2" y="12506"/>
                </a:lnTo>
                <a:lnTo>
                  <a:pt x="4" y="12527"/>
                </a:lnTo>
                <a:lnTo>
                  <a:pt x="11" y="12549"/>
                </a:lnTo>
                <a:lnTo>
                  <a:pt x="19" y="12575"/>
                </a:lnTo>
                <a:lnTo>
                  <a:pt x="23" y="12602"/>
                </a:lnTo>
                <a:lnTo>
                  <a:pt x="31" y="12628"/>
                </a:lnTo>
                <a:lnTo>
                  <a:pt x="36" y="12657"/>
                </a:lnTo>
                <a:lnTo>
                  <a:pt x="168" y="12504"/>
                </a:lnTo>
                <a:lnTo>
                  <a:pt x="146" y="12501"/>
                </a:lnTo>
                <a:lnTo>
                  <a:pt x="124" y="12496"/>
                </a:lnTo>
                <a:lnTo>
                  <a:pt x="100" y="12494"/>
                </a:lnTo>
                <a:lnTo>
                  <a:pt x="74" y="12491"/>
                </a:lnTo>
                <a:lnTo>
                  <a:pt x="79" y="12482"/>
                </a:lnTo>
                <a:lnTo>
                  <a:pt x="81" y="12470"/>
                </a:lnTo>
                <a:lnTo>
                  <a:pt x="83" y="12455"/>
                </a:lnTo>
                <a:lnTo>
                  <a:pt x="86" y="12444"/>
                </a:lnTo>
                <a:lnTo>
                  <a:pt x="127" y="12446"/>
                </a:lnTo>
                <a:lnTo>
                  <a:pt x="172" y="12453"/>
                </a:lnTo>
                <a:lnTo>
                  <a:pt x="220" y="12460"/>
                </a:lnTo>
                <a:lnTo>
                  <a:pt x="273" y="12467"/>
                </a:lnTo>
                <a:lnTo>
                  <a:pt x="266" y="12496"/>
                </a:lnTo>
                <a:lnTo>
                  <a:pt x="256" y="12525"/>
                </a:lnTo>
                <a:lnTo>
                  <a:pt x="232" y="12518"/>
                </a:lnTo>
                <a:lnTo>
                  <a:pt x="208" y="12513"/>
                </a:lnTo>
                <a:close/>
                <a:moveTo>
                  <a:pt x="-91" y="12967"/>
                </a:moveTo>
                <a:moveTo>
                  <a:pt x="-91" y="12967"/>
                </a:moveTo>
                <a:lnTo>
                  <a:pt x="-79" y="12921"/>
                </a:lnTo>
                <a:lnTo>
                  <a:pt x="-69" y="12887"/>
                </a:lnTo>
                <a:lnTo>
                  <a:pt x="-60" y="12859"/>
                </a:lnTo>
                <a:lnTo>
                  <a:pt x="-52" y="12842"/>
                </a:lnTo>
                <a:lnTo>
                  <a:pt x="-194" y="12700"/>
                </a:lnTo>
                <a:lnTo>
                  <a:pt x="-230" y="12734"/>
                </a:lnTo>
                <a:lnTo>
                  <a:pt x="-263" y="12770"/>
                </a:lnTo>
                <a:lnTo>
                  <a:pt x="-297" y="12736"/>
                </a:lnTo>
                <a:lnTo>
                  <a:pt x="-259" y="12700"/>
                </a:lnTo>
                <a:lnTo>
                  <a:pt x="-220" y="12664"/>
                </a:lnTo>
                <a:lnTo>
                  <a:pt x="-187" y="12631"/>
                </a:lnTo>
                <a:lnTo>
                  <a:pt x="-158" y="12662"/>
                </a:lnTo>
                <a:lnTo>
                  <a:pt x="-136" y="12686"/>
                </a:lnTo>
                <a:lnTo>
                  <a:pt x="-23" y="12799"/>
                </a:lnTo>
                <a:lnTo>
                  <a:pt x="-11" y="12799"/>
                </a:lnTo>
                <a:lnTo>
                  <a:pt x="-2" y="12799"/>
                </a:lnTo>
                <a:lnTo>
                  <a:pt x="9" y="12796"/>
                </a:lnTo>
                <a:lnTo>
                  <a:pt x="21" y="12794"/>
                </a:lnTo>
                <a:lnTo>
                  <a:pt x="33" y="12789"/>
                </a:lnTo>
                <a:lnTo>
                  <a:pt x="45" y="12784"/>
                </a:lnTo>
                <a:lnTo>
                  <a:pt x="57" y="12780"/>
                </a:lnTo>
                <a:lnTo>
                  <a:pt x="71" y="12772"/>
                </a:lnTo>
                <a:lnTo>
                  <a:pt x="83" y="12765"/>
                </a:lnTo>
                <a:lnTo>
                  <a:pt x="98" y="12758"/>
                </a:lnTo>
                <a:lnTo>
                  <a:pt x="110" y="12748"/>
                </a:lnTo>
                <a:lnTo>
                  <a:pt x="124" y="12739"/>
                </a:lnTo>
                <a:lnTo>
                  <a:pt x="139" y="12727"/>
                </a:lnTo>
                <a:lnTo>
                  <a:pt x="153" y="12715"/>
                </a:lnTo>
                <a:lnTo>
                  <a:pt x="165" y="12703"/>
                </a:lnTo>
                <a:lnTo>
                  <a:pt x="182" y="12688"/>
                </a:lnTo>
                <a:lnTo>
                  <a:pt x="208" y="12660"/>
                </a:lnTo>
                <a:lnTo>
                  <a:pt x="235" y="12633"/>
                </a:lnTo>
                <a:lnTo>
                  <a:pt x="261" y="12607"/>
                </a:lnTo>
                <a:lnTo>
                  <a:pt x="283" y="12583"/>
                </a:lnTo>
                <a:lnTo>
                  <a:pt x="302" y="12561"/>
                </a:lnTo>
                <a:lnTo>
                  <a:pt x="321" y="12540"/>
                </a:lnTo>
                <a:lnTo>
                  <a:pt x="338" y="12518"/>
                </a:lnTo>
                <a:lnTo>
                  <a:pt x="352" y="12501"/>
                </a:lnTo>
                <a:lnTo>
                  <a:pt x="357" y="12518"/>
                </a:lnTo>
                <a:lnTo>
                  <a:pt x="364" y="12535"/>
                </a:lnTo>
                <a:lnTo>
                  <a:pt x="369" y="12549"/>
                </a:lnTo>
                <a:lnTo>
                  <a:pt x="379" y="12561"/>
                </a:lnTo>
                <a:lnTo>
                  <a:pt x="249" y="12691"/>
                </a:lnTo>
                <a:lnTo>
                  <a:pt x="223" y="12715"/>
                </a:lnTo>
                <a:lnTo>
                  <a:pt x="199" y="12736"/>
                </a:lnTo>
                <a:lnTo>
                  <a:pt x="177" y="12755"/>
                </a:lnTo>
                <a:lnTo>
                  <a:pt x="158" y="12772"/>
                </a:lnTo>
                <a:lnTo>
                  <a:pt x="139" y="12787"/>
                </a:lnTo>
                <a:lnTo>
                  <a:pt x="120" y="12799"/>
                </a:lnTo>
                <a:lnTo>
                  <a:pt x="103" y="12808"/>
                </a:lnTo>
                <a:lnTo>
                  <a:pt x="86" y="12818"/>
                </a:lnTo>
                <a:lnTo>
                  <a:pt x="69" y="12825"/>
                </a:lnTo>
                <a:lnTo>
                  <a:pt x="55" y="12832"/>
                </a:lnTo>
                <a:lnTo>
                  <a:pt x="36" y="12835"/>
                </a:lnTo>
                <a:lnTo>
                  <a:pt x="19" y="12840"/>
                </a:lnTo>
                <a:lnTo>
                  <a:pt x="11" y="12840"/>
                </a:lnTo>
                <a:lnTo>
                  <a:pt x="4" y="12844"/>
                </a:lnTo>
                <a:lnTo>
                  <a:pt x="0" y="12847"/>
                </a:lnTo>
                <a:lnTo>
                  <a:pt x="-2" y="12849"/>
                </a:lnTo>
                <a:lnTo>
                  <a:pt x="-4" y="12851"/>
                </a:lnTo>
                <a:lnTo>
                  <a:pt x="-7" y="12854"/>
                </a:lnTo>
                <a:lnTo>
                  <a:pt x="-11" y="12861"/>
                </a:lnTo>
                <a:lnTo>
                  <a:pt x="-16" y="12871"/>
                </a:lnTo>
                <a:lnTo>
                  <a:pt x="-19" y="12880"/>
                </a:lnTo>
                <a:lnTo>
                  <a:pt x="-21" y="12892"/>
                </a:lnTo>
                <a:lnTo>
                  <a:pt x="-23" y="12935"/>
                </a:lnTo>
                <a:lnTo>
                  <a:pt x="-26" y="12952"/>
                </a:lnTo>
                <a:lnTo>
                  <a:pt x="-26" y="12969"/>
                </a:lnTo>
                <a:lnTo>
                  <a:pt x="-55" y="12967"/>
                </a:lnTo>
                <a:lnTo>
                  <a:pt x="-91" y="12967"/>
                </a:lnTo>
                <a:close/>
                <a:moveTo>
                  <a:pt x="7" y="12259"/>
                </a:moveTo>
                <a:moveTo>
                  <a:pt x="7" y="12259"/>
                </a:moveTo>
                <a:lnTo>
                  <a:pt x="-14" y="12278"/>
                </a:lnTo>
                <a:lnTo>
                  <a:pt x="-40" y="12304"/>
                </a:lnTo>
                <a:lnTo>
                  <a:pt x="-71" y="12333"/>
                </a:lnTo>
                <a:lnTo>
                  <a:pt x="-108" y="12369"/>
                </a:lnTo>
                <a:lnTo>
                  <a:pt x="-141" y="12405"/>
                </a:lnTo>
                <a:lnTo>
                  <a:pt x="-172" y="12436"/>
                </a:lnTo>
                <a:lnTo>
                  <a:pt x="-199" y="12463"/>
                </a:lnTo>
                <a:lnTo>
                  <a:pt x="-220" y="12487"/>
                </a:lnTo>
                <a:lnTo>
                  <a:pt x="-254" y="12453"/>
                </a:lnTo>
                <a:lnTo>
                  <a:pt x="-232" y="12434"/>
                </a:lnTo>
                <a:lnTo>
                  <a:pt x="-206" y="12407"/>
                </a:lnTo>
                <a:lnTo>
                  <a:pt x="-175" y="12376"/>
                </a:lnTo>
                <a:lnTo>
                  <a:pt x="-139" y="12340"/>
                </a:lnTo>
                <a:lnTo>
                  <a:pt x="-103" y="12304"/>
                </a:lnTo>
                <a:lnTo>
                  <a:pt x="-71" y="12273"/>
                </a:lnTo>
                <a:lnTo>
                  <a:pt x="-45" y="12247"/>
                </a:lnTo>
                <a:lnTo>
                  <a:pt x="-26" y="12225"/>
                </a:lnTo>
                <a:lnTo>
                  <a:pt x="7" y="12259"/>
                </a:lnTo>
                <a:close/>
              </a:path>
              <a:path w="12240" h="12969">
                <a:moveTo>
                  <a:pt x="352" y="11788"/>
                </a:moveTo>
                <a:lnTo>
                  <a:pt x="367" y="11779"/>
                </a:lnTo>
                <a:lnTo>
                  <a:pt x="381" y="11769"/>
                </a:lnTo>
                <a:lnTo>
                  <a:pt x="393" y="11757"/>
                </a:lnTo>
                <a:lnTo>
                  <a:pt x="403" y="11747"/>
                </a:lnTo>
                <a:lnTo>
                  <a:pt x="410" y="11760"/>
                </a:lnTo>
                <a:lnTo>
                  <a:pt x="420" y="11769"/>
                </a:lnTo>
                <a:lnTo>
                  <a:pt x="429" y="11781"/>
                </a:lnTo>
                <a:lnTo>
                  <a:pt x="439" y="11793"/>
                </a:lnTo>
                <a:lnTo>
                  <a:pt x="463" y="11817"/>
                </a:lnTo>
                <a:lnTo>
                  <a:pt x="492" y="11848"/>
                </a:lnTo>
                <a:lnTo>
                  <a:pt x="604" y="11735"/>
                </a:lnTo>
                <a:lnTo>
                  <a:pt x="650" y="11793"/>
                </a:lnTo>
                <a:lnTo>
                  <a:pt x="844" y="12004"/>
                </a:lnTo>
                <a:lnTo>
                  <a:pt x="852" y="12016"/>
                </a:lnTo>
                <a:lnTo>
                  <a:pt x="856" y="12026"/>
                </a:lnTo>
                <a:lnTo>
                  <a:pt x="859" y="12035"/>
                </a:lnTo>
                <a:lnTo>
                  <a:pt x="861" y="12045"/>
                </a:lnTo>
                <a:lnTo>
                  <a:pt x="863" y="12055"/>
                </a:lnTo>
                <a:lnTo>
                  <a:pt x="861" y="12064"/>
                </a:lnTo>
                <a:lnTo>
                  <a:pt x="859" y="12071"/>
                </a:lnTo>
                <a:lnTo>
                  <a:pt x="854" y="12081"/>
                </a:lnTo>
                <a:lnTo>
                  <a:pt x="844" y="12098"/>
                </a:lnTo>
                <a:lnTo>
                  <a:pt x="832" y="12117"/>
                </a:lnTo>
                <a:lnTo>
                  <a:pt x="820" y="12136"/>
                </a:lnTo>
                <a:lnTo>
                  <a:pt x="806" y="12153"/>
                </a:lnTo>
                <a:lnTo>
                  <a:pt x="792" y="12146"/>
                </a:lnTo>
                <a:lnTo>
                  <a:pt x="777" y="12141"/>
                </a:lnTo>
                <a:lnTo>
                  <a:pt x="763" y="12136"/>
                </a:lnTo>
                <a:lnTo>
                  <a:pt x="746" y="12134"/>
                </a:lnTo>
                <a:lnTo>
                  <a:pt x="767" y="12115"/>
                </a:lnTo>
                <a:lnTo>
                  <a:pt x="777" y="12105"/>
                </a:lnTo>
                <a:lnTo>
                  <a:pt x="784" y="12098"/>
                </a:lnTo>
                <a:lnTo>
                  <a:pt x="789" y="12091"/>
                </a:lnTo>
                <a:lnTo>
                  <a:pt x="794" y="12084"/>
                </a:lnTo>
                <a:lnTo>
                  <a:pt x="799" y="12076"/>
                </a:lnTo>
                <a:lnTo>
                  <a:pt x="801" y="12069"/>
                </a:lnTo>
                <a:lnTo>
                  <a:pt x="803" y="12064"/>
                </a:lnTo>
                <a:lnTo>
                  <a:pt x="806" y="12060"/>
                </a:lnTo>
                <a:lnTo>
                  <a:pt x="806" y="12055"/>
                </a:lnTo>
                <a:lnTo>
                  <a:pt x="806" y="12050"/>
                </a:lnTo>
                <a:lnTo>
                  <a:pt x="803" y="12045"/>
                </a:lnTo>
                <a:lnTo>
                  <a:pt x="801" y="12040"/>
                </a:lnTo>
                <a:lnTo>
                  <a:pt x="799" y="12035"/>
                </a:lnTo>
                <a:lnTo>
                  <a:pt x="794" y="12031"/>
                </a:lnTo>
                <a:lnTo>
                  <a:pt x="595" y="11807"/>
                </a:lnTo>
                <a:lnTo>
                  <a:pt x="523" y="11877"/>
                </a:lnTo>
                <a:lnTo>
                  <a:pt x="556" y="11918"/>
                </a:lnTo>
                <a:lnTo>
                  <a:pt x="585" y="11951"/>
                </a:lnTo>
                <a:lnTo>
                  <a:pt x="600" y="11968"/>
                </a:lnTo>
                <a:lnTo>
                  <a:pt x="609" y="11983"/>
                </a:lnTo>
                <a:lnTo>
                  <a:pt x="621" y="11997"/>
                </a:lnTo>
                <a:lnTo>
                  <a:pt x="628" y="12009"/>
                </a:lnTo>
                <a:lnTo>
                  <a:pt x="636" y="12024"/>
                </a:lnTo>
                <a:lnTo>
                  <a:pt x="643" y="12035"/>
                </a:lnTo>
                <a:lnTo>
                  <a:pt x="650" y="12047"/>
                </a:lnTo>
                <a:lnTo>
                  <a:pt x="657" y="12062"/>
                </a:lnTo>
                <a:lnTo>
                  <a:pt x="662" y="12074"/>
                </a:lnTo>
                <a:lnTo>
                  <a:pt x="667" y="12088"/>
                </a:lnTo>
                <a:lnTo>
                  <a:pt x="672" y="12100"/>
                </a:lnTo>
                <a:lnTo>
                  <a:pt x="676" y="12115"/>
                </a:lnTo>
                <a:lnTo>
                  <a:pt x="681" y="12129"/>
                </a:lnTo>
                <a:lnTo>
                  <a:pt x="683" y="12144"/>
                </a:lnTo>
                <a:lnTo>
                  <a:pt x="686" y="12163"/>
                </a:lnTo>
                <a:lnTo>
                  <a:pt x="688" y="12182"/>
                </a:lnTo>
                <a:lnTo>
                  <a:pt x="688" y="12204"/>
                </a:lnTo>
                <a:lnTo>
                  <a:pt x="691" y="12227"/>
                </a:lnTo>
                <a:lnTo>
                  <a:pt x="691" y="12254"/>
                </a:lnTo>
                <a:lnTo>
                  <a:pt x="691" y="12280"/>
                </a:lnTo>
                <a:lnTo>
                  <a:pt x="672" y="12283"/>
                </a:lnTo>
                <a:lnTo>
                  <a:pt x="657" y="12285"/>
                </a:lnTo>
                <a:lnTo>
                  <a:pt x="643" y="12287"/>
                </a:lnTo>
                <a:lnTo>
                  <a:pt x="631" y="12292"/>
                </a:lnTo>
                <a:lnTo>
                  <a:pt x="636" y="12261"/>
                </a:lnTo>
                <a:lnTo>
                  <a:pt x="638" y="12232"/>
                </a:lnTo>
                <a:lnTo>
                  <a:pt x="638" y="12215"/>
                </a:lnTo>
                <a:lnTo>
                  <a:pt x="638" y="12204"/>
                </a:lnTo>
                <a:lnTo>
                  <a:pt x="638" y="12189"/>
                </a:lnTo>
                <a:lnTo>
                  <a:pt x="636" y="12175"/>
                </a:lnTo>
                <a:lnTo>
                  <a:pt x="636" y="12163"/>
                </a:lnTo>
                <a:lnTo>
                  <a:pt x="633" y="12148"/>
                </a:lnTo>
                <a:lnTo>
                  <a:pt x="631" y="12136"/>
                </a:lnTo>
                <a:lnTo>
                  <a:pt x="628" y="12124"/>
                </a:lnTo>
                <a:lnTo>
                  <a:pt x="623" y="12112"/>
                </a:lnTo>
                <a:lnTo>
                  <a:pt x="619" y="12103"/>
                </a:lnTo>
                <a:lnTo>
                  <a:pt x="614" y="12091"/>
                </a:lnTo>
                <a:lnTo>
                  <a:pt x="609" y="12081"/>
                </a:lnTo>
                <a:lnTo>
                  <a:pt x="600" y="12060"/>
                </a:lnTo>
                <a:lnTo>
                  <a:pt x="587" y="12040"/>
                </a:lnTo>
                <a:lnTo>
                  <a:pt x="573" y="12021"/>
                </a:lnTo>
                <a:lnTo>
                  <a:pt x="559" y="12002"/>
                </a:lnTo>
                <a:lnTo>
                  <a:pt x="542" y="11983"/>
                </a:lnTo>
                <a:lnTo>
                  <a:pt x="525" y="11961"/>
                </a:lnTo>
                <a:lnTo>
                  <a:pt x="506" y="11940"/>
                </a:lnTo>
                <a:lnTo>
                  <a:pt x="484" y="11915"/>
                </a:lnTo>
                <a:lnTo>
                  <a:pt x="451" y="11949"/>
                </a:lnTo>
                <a:lnTo>
                  <a:pt x="427" y="11973"/>
                </a:lnTo>
                <a:lnTo>
                  <a:pt x="400" y="12002"/>
                </a:lnTo>
                <a:lnTo>
                  <a:pt x="367" y="11968"/>
                </a:lnTo>
                <a:lnTo>
                  <a:pt x="398" y="11942"/>
                </a:lnTo>
                <a:lnTo>
                  <a:pt x="424" y="11915"/>
                </a:lnTo>
                <a:lnTo>
                  <a:pt x="453" y="11884"/>
                </a:lnTo>
                <a:lnTo>
                  <a:pt x="405" y="11836"/>
                </a:lnTo>
                <a:lnTo>
                  <a:pt x="379" y="11812"/>
                </a:lnTo>
                <a:lnTo>
                  <a:pt x="352" y="11788"/>
                </a:lnTo>
                <a:close/>
                <a:moveTo>
                  <a:pt x="199" y="12244"/>
                </a:moveTo>
                <a:lnTo>
                  <a:pt x="213" y="12230"/>
                </a:lnTo>
                <a:lnTo>
                  <a:pt x="232" y="12213"/>
                </a:lnTo>
                <a:lnTo>
                  <a:pt x="271" y="12175"/>
                </a:lnTo>
                <a:lnTo>
                  <a:pt x="347" y="12100"/>
                </a:lnTo>
                <a:lnTo>
                  <a:pt x="383" y="12062"/>
                </a:lnTo>
                <a:lnTo>
                  <a:pt x="427" y="12016"/>
                </a:lnTo>
                <a:lnTo>
                  <a:pt x="458" y="12050"/>
                </a:lnTo>
                <a:lnTo>
                  <a:pt x="415" y="12091"/>
                </a:lnTo>
                <a:lnTo>
                  <a:pt x="376" y="12127"/>
                </a:lnTo>
                <a:lnTo>
                  <a:pt x="355" y="12148"/>
                </a:lnTo>
                <a:lnTo>
                  <a:pt x="372" y="12191"/>
                </a:lnTo>
                <a:lnTo>
                  <a:pt x="388" y="12235"/>
                </a:lnTo>
                <a:lnTo>
                  <a:pt x="398" y="12259"/>
                </a:lnTo>
                <a:lnTo>
                  <a:pt x="405" y="12285"/>
                </a:lnTo>
                <a:lnTo>
                  <a:pt x="412" y="12309"/>
                </a:lnTo>
                <a:lnTo>
                  <a:pt x="417" y="12335"/>
                </a:lnTo>
                <a:lnTo>
                  <a:pt x="451" y="12295"/>
                </a:lnTo>
                <a:lnTo>
                  <a:pt x="480" y="12259"/>
                </a:lnTo>
                <a:lnTo>
                  <a:pt x="503" y="12230"/>
                </a:lnTo>
                <a:lnTo>
                  <a:pt x="520" y="12204"/>
                </a:lnTo>
                <a:lnTo>
                  <a:pt x="503" y="12196"/>
                </a:lnTo>
                <a:lnTo>
                  <a:pt x="484" y="12191"/>
                </a:lnTo>
                <a:lnTo>
                  <a:pt x="463" y="12187"/>
                </a:lnTo>
                <a:lnTo>
                  <a:pt x="436" y="12182"/>
                </a:lnTo>
                <a:lnTo>
                  <a:pt x="446" y="12153"/>
                </a:lnTo>
                <a:lnTo>
                  <a:pt x="448" y="12141"/>
                </a:lnTo>
                <a:lnTo>
                  <a:pt x="451" y="12131"/>
                </a:lnTo>
                <a:lnTo>
                  <a:pt x="537" y="12153"/>
                </a:lnTo>
                <a:lnTo>
                  <a:pt x="556" y="12158"/>
                </a:lnTo>
                <a:lnTo>
                  <a:pt x="578" y="12163"/>
                </a:lnTo>
                <a:lnTo>
                  <a:pt x="600" y="12170"/>
                </a:lnTo>
                <a:lnTo>
                  <a:pt x="623" y="12177"/>
                </a:lnTo>
                <a:lnTo>
                  <a:pt x="614" y="12204"/>
                </a:lnTo>
                <a:lnTo>
                  <a:pt x="604" y="12230"/>
                </a:lnTo>
                <a:lnTo>
                  <a:pt x="583" y="12223"/>
                </a:lnTo>
                <a:lnTo>
                  <a:pt x="563" y="12218"/>
                </a:lnTo>
                <a:lnTo>
                  <a:pt x="475" y="12335"/>
                </a:lnTo>
                <a:lnTo>
                  <a:pt x="460" y="12357"/>
                </a:lnTo>
                <a:lnTo>
                  <a:pt x="446" y="12376"/>
                </a:lnTo>
                <a:lnTo>
                  <a:pt x="434" y="12395"/>
                </a:lnTo>
                <a:lnTo>
                  <a:pt x="424" y="12415"/>
                </a:lnTo>
                <a:lnTo>
                  <a:pt x="410" y="12410"/>
                </a:lnTo>
                <a:lnTo>
                  <a:pt x="398" y="12407"/>
                </a:lnTo>
                <a:lnTo>
                  <a:pt x="383" y="12403"/>
                </a:lnTo>
                <a:lnTo>
                  <a:pt x="369" y="12400"/>
                </a:lnTo>
                <a:lnTo>
                  <a:pt x="372" y="12391"/>
                </a:lnTo>
                <a:lnTo>
                  <a:pt x="374" y="12379"/>
                </a:lnTo>
                <a:lnTo>
                  <a:pt x="374" y="12369"/>
                </a:lnTo>
                <a:lnTo>
                  <a:pt x="374" y="12355"/>
                </a:lnTo>
                <a:lnTo>
                  <a:pt x="372" y="12343"/>
                </a:lnTo>
                <a:lnTo>
                  <a:pt x="369" y="12328"/>
                </a:lnTo>
                <a:lnTo>
                  <a:pt x="364" y="12314"/>
                </a:lnTo>
                <a:lnTo>
                  <a:pt x="360" y="12297"/>
                </a:lnTo>
                <a:lnTo>
                  <a:pt x="347" y="12266"/>
                </a:lnTo>
                <a:lnTo>
                  <a:pt x="338" y="12240"/>
                </a:lnTo>
                <a:lnTo>
                  <a:pt x="326" y="12213"/>
                </a:lnTo>
                <a:lnTo>
                  <a:pt x="314" y="12189"/>
                </a:lnTo>
                <a:lnTo>
                  <a:pt x="300" y="12204"/>
                </a:lnTo>
                <a:lnTo>
                  <a:pt x="261" y="12244"/>
                </a:lnTo>
                <a:lnTo>
                  <a:pt x="244" y="12261"/>
                </a:lnTo>
                <a:lnTo>
                  <a:pt x="230" y="12278"/>
                </a:lnTo>
                <a:lnTo>
                  <a:pt x="199" y="12244"/>
                </a:lnTo>
                <a:close/>
                <a:moveTo>
                  <a:pt x="235" y="12009"/>
                </a:moveTo>
                <a:lnTo>
                  <a:pt x="271" y="11973"/>
                </a:lnTo>
                <a:lnTo>
                  <a:pt x="309" y="11930"/>
                </a:lnTo>
                <a:lnTo>
                  <a:pt x="343" y="11966"/>
                </a:lnTo>
                <a:lnTo>
                  <a:pt x="302" y="12004"/>
                </a:lnTo>
                <a:lnTo>
                  <a:pt x="266" y="12038"/>
                </a:lnTo>
                <a:lnTo>
                  <a:pt x="218" y="12086"/>
                </a:lnTo>
                <a:lnTo>
                  <a:pt x="187" y="12117"/>
                </a:lnTo>
                <a:lnTo>
                  <a:pt x="158" y="12151"/>
                </a:lnTo>
                <a:lnTo>
                  <a:pt x="124" y="12117"/>
                </a:lnTo>
                <a:lnTo>
                  <a:pt x="153" y="12088"/>
                </a:lnTo>
                <a:lnTo>
                  <a:pt x="184" y="12057"/>
                </a:lnTo>
                <a:lnTo>
                  <a:pt x="235" y="12009"/>
                </a:lnTo>
              </a:path>
              <a:path w="12240" h="12969">
                <a:moveTo>
                  <a:pt x="1020" y="11198"/>
                </a:moveTo>
                <a:lnTo>
                  <a:pt x="1032" y="11212"/>
                </a:lnTo>
                <a:lnTo>
                  <a:pt x="1046" y="11227"/>
                </a:lnTo>
                <a:lnTo>
                  <a:pt x="1063" y="11244"/>
                </a:lnTo>
                <a:lnTo>
                  <a:pt x="1080" y="11263"/>
                </a:lnTo>
                <a:lnTo>
                  <a:pt x="1089" y="11253"/>
                </a:lnTo>
                <a:lnTo>
                  <a:pt x="1099" y="11244"/>
                </a:lnTo>
                <a:lnTo>
                  <a:pt x="1106" y="11234"/>
                </a:lnTo>
                <a:lnTo>
                  <a:pt x="1116" y="11222"/>
                </a:lnTo>
                <a:lnTo>
                  <a:pt x="1147" y="11253"/>
                </a:lnTo>
                <a:lnTo>
                  <a:pt x="1125" y="11272"/>
                </a:lnTo>
                <a:lnTo>
                  <a:pt x="1108" y="11289"/>
                </a:lnTo>
                <a:lnTo>
                  <a:pt x="1140" y="11320"/>
                </a:lnTo>
                <a:lnTo>
                  <a:pt x="1154" y="11335"/>
                </a:lnTo>
                <a:lnTo>
                  <a:pt x="1171" y="11349"/>
                </a:lnTo>
                <a:lnTo>
                  <a:pt x="1087" y="11431"/>
                </a:lnTo>
                <a:lnTo>
                  <a:pt x="1125" y="11471"/>
                </a:lnTo>
                <a:lnTo>
                  <a:pt x="1180" y="11416"/>
                </a:lnTo>
                <a:lnTo>
                  <a:pt x="1200" y="11395"/>
                </a:lnTo>
                <a:lnTo>
                  <a:pt x="1216" y="11375"/>
                </a:lnTo>
                <a:lnTo>
                  <a:pt x="1250" y="11407"/>
                </a:lnTo>
                <a:lnTo>
                  <a:pt x="1240" y="11414"/>
                </a:lnTo>
                <a:lnTo>
                  <a:pt x="1231" y="11421"/>
                </a:lnTo>
                <a:lnTo>
                  <a:pt x="1219" y="11431"/>
                </a:lnTo>
                <a:lnTo>
                  <a:pt x="1207" y="11443"/>
                </a:lnTo>
                <a:lnTo>
                  <a:pt x="1152" y="11498"/>
                </a:lnTo>
                <a:lnTo>
                  <a:pt x="1185" y="11531"/>
                </a:lnTo>
                <a:lnTo>
                  <a:pt x="1247" y="11469"/>
                </a:lnTo>
                <a:lnTo>
                  <a:pt x="1269" y="11447"/>
                </a:lnTo>
                <a:lnTo>
                  <a:pt x="1276" y="11438"/>
                </a:lnTo>
                <a:lnTo>
                  <a:pt x="1286" y="11428"/>
                </a:lnTo>
                <a:lnTo>
                  <a:pt x="1317" y="11460"/>
                </a:lnTo>
                <a:lnTo>
                  <a:pt x="1307" y="11467"/>
                </a:lnTo>
                <a:lnTo>
                  <a:pt x="1296" y="11474"/>
                </a:lnTo>
                <a:lnTo>
                  <a:pt x="1286" y="11486"/>
                </a:lnTo>
                <a:lnTo>
                  <a:pt x="1274" y="11495"/>
                </a:lnTo>
                <a:lnTo>
                  <a:pt x="1212" y="11558"/>
                </a:lnTo>
                <a:lnTo>
                  <a:pt x="1262" y="11608"/>
                </a:lnTo>
                <a:lnTo>
                  <a:pt x="1276" y="11596"/>
                </a:lnTo>
                <a:lnTo>
                  <a:pt x="1291" y="11582"/>
                </a:lnTo>
                <a:lnTo>
                  <a:pt x="1305" y="11567"/>
                </a:lnTo>
                <a:lnTo>
                  <a:pt x="1320" y="11553"/>
                </a:lnTo>
                <a:lnTo>
                  <a:pt x="1334" y="11536"/>
                </a:lnTo>
                <a:lnTo>
                  <a:pt x="1348" y="11520"/>
                </a:lnTo>
                <a:lnTo>
                  <a:pt x="1363" y="11500"/>
                </a:lnTo>
                <a:lnTo>
                  <a:pt x="1380" y="11481"/>
                </a:lnTo>
                <a:lnTo>
                  <a:pt x="1382" y="11495"/>
                </a:lnTo>
                <a:lnTo>
                  <a:pt x="1387" y="11510"/>
                </a:lnTo>
                <a:lnTo>
                  <a:pt x="1394" y="11522"/>
                </a:lnTo>
                <a:lnTo>
                  <a:pt x="1401" y="11534"/>
                </a:lnTo>
                <a:lnTo>
                  <a:pt x="1363" y="11572"/>
                </a:lnTo>
                <a:lnTo>
                  <a:pt x="1327" y="11608"/>
                </a:lnTo>
                <a:lnTo>
                  <a:pt x="1291" y="11642"/>
                </a:lnTo>
                <a:lnTo>
                  <a:pt x="1257" y="11675"/>
                </a:lnTo>
                <a:lnTo>
                  <a:pt x="1247" y="11683"/>
                </a:lnTo>
                <a:lnTo>
                  <a:pt x="1238" y="11690"/>
                </a:lnTo>
                <a:lnTo>
                  <a:pt x="1228" y="11697"/>
                </a:lnTo>
                <a:lnTo>
                  <a:pt x="1219" y="11704"/>
                </a:lnTo>
                <a:lnTo>
                  <a:pt x="1200" y="11716"/>
                </a:lnTo>
                <a:lnTo>
                  <a:pt x="1178" y="11728"/>
                </a:lnTo>
                <a:lnTo>
                  <a:pt x="1154" y="11740"/>
                </a:lnTo>
                <a:lnTo>
                  <a:pt x="1132" y="11750"/>
                </a:lnTo>
                <a:lnTo>
                  <a:pt x="1106" y="11757"/>
                </a:lnTo>
                <a:lnTo>
                  <a:pt x="1082" y="11764"/>
                </a:lnTo>
                <a:lnTo>
                  <a:pt x="1084" y="11786"/>
                </a:lnTo>
                <a:lnTo>
                  <a:pt x="1087" y="11810"/>
                </a:lnTo>
                <a:lnTo>
                  <a:pt x="1087" y="11839"/>
                </a:lnTo>
                <a:lnTo>
                  <a:pt x="1089" y="11867"/>
                </a:lnTo>
                <a:lnTo>
                  <a:pt x="1075" y="11870"/>
                </a:lnTo>
                <a:lnTo>
                  <a:pt x="1060" y="11872"/>
                </a:lnTo>
                <a:lnTo>
                  <a:pt x="1048" y="11875"/>
                </a:lnTo>
                <a:lnTo>
                  <a:pt x="1036" y="11880"/>
                </a:lnTo>
                <a:lnTo>
                  <a:pt x="1039" y="11865"/>
                </a:lnTo>
                <a:lnTo>
                  <a:pt x="1039" y="11851"/>
                </a:lnTo>
                <a:lnTo>
                  <a:pt x="1041" y="11836"/>
                </a:lnTo>
                <a:lnTo>
                  <a:pt x="1041" y="11822"/>
                </a:lnTo>
                <a:lnTo>
                  <a:pt x="1039" y="11807"/>
                </a:lnTo>
                <a:lnTo>
                  <a:pt x="1039" y="11793"/>
                </a:lnTo>
                <a:lnTo>
                  <a:pt x="1036" y="11779"/>
                </a:lnTo>
                <a:lnTo>
                  <a:pt x="1034" y="11764"/>
                </a:lnTo>
                <a:lnTo>
                  <a:pt x="1020" y="11764"/>
                </a:lnTo>
                <a:lnTo>
                  <a:pt x="1005" y="11760"/>
                </a:lnTo>
                <a:lnTo>
                  <a:pt x="988" y="11755"/>
                </a:lnTo>
                <a:lnTo>
                  <a:pt x="974" y="11750"/>
                </a:lnTo>
                <a:lnTo>
                  <a:pt x="957" y="11743"/>
                </a:lnTo>
                <a:lnTo>
                  <a:pt x="940" y="11735"/>
                </a:lnTo>
                <a:lnTo>
                  <a:pt x="923" y="11728"/>
                </a:lnTo>
                <a:lnTo>
                  <a:pt x="907" y="11719"/>
                </a:lnTo>
                <a:lnTo>
                  <a:pt x="919" y="11697"/>
                </a:lnTo>
                <a:lnTo>
                  <a:pt x="931" y="11678"/>
                </a:lnTo>
                <a:lnTo>
                  <a:pt x="940" y="11685"/>
                </a:lnTo>
                <a:lnTo>
                  <a:pt x="950" y="11690"/>
                </a:lnTo>
                <a:lnTo>
                  <a:pt x="962" y="11697"/>
                </a:lnTo>
                <a:lnTo>
                  <a:pt x="972" y="11702"/>
                </a:lnTo>
                <a:lnTo>
                  <a:pt x="983" y="11707"/>
                </a:lnTo>
                <a:lnTo>
                  <a:pt x="996" y="11711"/>
                </a:lnTo>
                <a:lnTo>
                  <a:pt x="1007" y="11714"/>
                </a:lnTo>
                <a:lnTo>
                  <a:pt x="1017" y="11716"/>
                </a:lnTo>
                <a:lnTo>
                  <a:pt x="1012" y="11702"/>
                </a:lnTo>
                <a:lnTo>
                  <a:pt x="1005" y="11687"/>
                </a:lnTo>
                <a:lnTo>
                  <a:pt x="996" y="11673"/>
                </a:lnTo>
                <a:lnTo>
                  <a:pt x="986" y="11656"/>
                </a:lnTo>
                <a:lnTo>
                  <a:pt x="974" y="11642"/>
                </a:lnTo>
                <a:lnTo>
                  <a:pt x="962" y="11625"/>
                </a:lnTo>
                <a:lnTo>
                  <a:pt x="947" y="11608"/>
                </a:lnTo>
                <a:lnTo>
                  <a:pt x="933" y="11591"/>
                </a:lnTo>
                <a:lnTo>
                  <a:pt x="916" y="11611"/>
                </a:lnTo>
                <a:lnTo>
                  <a:pt x="909" y="11620"/>
                </a:lnTo>
                <a:lnTo>
                  <a:pt x="902" y="11627"/>
                </a:lnTo>
                <a:lnTo>
                  <a:pt x="897" y="11635"/>
                </a:lnTo>
                <a:lnTo>
                  <a:pt x="895" y="11642"/>
                </a:lnTo>
                <a:lnTo>
                  <a:pt x="892" y="11647"/>
                </a:lnTo>
                <a:lnTo>
                  <a:pt x="890" y="11654"/>
                </a:lnTo>
                <a:lnTo>
                  <a:pt x="868" y="11644"/>
                </a:lnTo>
                <a:lnTo>
                  <a:pt x="840" y="11635"/>
                </a:lnTo>
                <a:lnTo>
                  <a:pt x="844" y="11630"/>
                </a:lnTo>
                <a:lnTo>
                  <a:pt x="847" y="11623"/>
                </a:lnTo>
                <a:lnTo>
                  <a:pt x="847" y="11615"/>
                </a:lnTo>
                <a:lnTo>
                  <a:pt x="847" y="11608"/>
                </a:lnTo>
                <a:lnTo>
                  <a:pt x="844" y="11599"/>
                </a:lnTo>
                <a:lnTo>
                  <a:pt x="842" y="11589"/>
                </a:lnTo>
                <a:lnTo>
                  <a:pt x="840" y="11580"/>
                </a:lnTo>
                <a:lnTo>
                  <a:pt x="835" y="11567"/>
                </a:lnTo>
                <a:lnTo>
                  <a:pt x="813" y="11522"/>
                </a:lnTo>
                <a:lnTo>
                  <a:pt x="803" y="11503"/>
                </a:lnTo>
                <a:lnTo>
                  <a:pt x="792" y="11484"/>
                </a:lnTo>
                <a:lnTo>
                  <a:pt x="767" y="11507"/>
                </a:lnTo>
                <a:lnTo>
                  <a:pt x="746" y="11534"/>
                </a:lnTo>
                <a:lnTo>
                  <a:pt x="715" y="11503"/>
                </a:lnTo>
                <a:lnTo>
                  <a:pt x="741" y="11481"/>
                </a:lnTo>
                <a:lnTo>
                  <a:pt x="760" y="11462"/>
                </a:lnTo>
                <a:lnTo>
                  <a:pt x="811" y="11411"/>
                </a:lnTo>
                <a:lnTo>
                  <a:pt x="816" y="11421"/>
                </a:lnTo>
                <a:lnTo>
                  <a:pt x="820" y="11433"/>
                </a:lnTo>
                <a:lnTo>
                  <a:pt x="835" y="11467"/>
                </a:lnTo>
                <a:lnTo>
                  <a:pt x="859" y="11515"/>
                </a:lnTo>
                <a:lnTo>
                  <a:pt x="890" y="11577"/>
                </a:lnTo>
                <a:lnTo>
                  <a:pt x="938" y="11529"/>
                </a:lnTo>
                <a:lnTo>
                  <a:pt x="962" y="11558"/>
                </a:lnTo>
                <a:lnTo>
                  <a:pt x="983" y="11582"/>
                </a:lnTo>
                <a:lnTo>
                  <a:pt x="1003" y="11608"/>
                </a:lnTo>
                <a:lnTo>
                  <a:pt x="1020" y="11632"/>
                </a:lnTo>
                <a:lnTo>
                  <a:pt x="1036" y="11656"/>
                </a:lnTo>
                <a:lnTo>
                  <a:pt x="1048" y="11678"/>
                </a:lnTo>
                <a:lnTo>
                  <a:pt x="1060" y="11702"/>
                </a:lnTo>
                <a:lnTo>
                  <a:pt x="1070" y="11721"/>
                </a:lnTo>
                <a:lnTo>
                  <a:pt x="1092" y="11719"/>
                </a:lnTo>
                <a:lnTo>
                  <a:pt x="1111" y="11714"/>
                </a:lnTo>
                <a:lnTo>
                  <a:pt x="1130" y="11707"/>
                </a:lnTo>
                <a:lnTo>
                  <a:pt x="1152" y="11697"/>
                </a:lnTo>
                <a:lnTo>
                  <a:pt x="1171" y="11685"/>
                </a:lnTo>
                <a:lnTo>
                  <a:pt x="1180" y="11680"/>
                </a:lnTo>
                <a:lnTo>
                  <a:pt x="1190" y="11673"/>
                </a:lnTo>
                <a:lnTo>
                  <a:pt x="1200" y="11666"/>
                </a:lnTo>
                <a:lnTo>
                  <a:pt x="1209" y="11659"/>
                </a:lnTo>
                <a:lnTo>
                  <a:pt x="1219" y="11649"/>
                </a:lnTo>
                <a:lnTo>
                  <a:pt x="1228" y="11642"/>
                </a:lnTo>
                <a:lnTo>
                  <a:pt x="1178" y="11591"/>
                </a:lnTo>
                <a:lnTo>
                  <a:pt x="1142" y="11630"/>
                </a:lnTo>
                <a:lnTo>
                  <a:pt x="1106" y="11668"/>
                </a:lnTo>
                <a:lnTo>
                  <a:pt x="1075" y="11640"/>
                </a:lnTo>
                <a:lnTo>
                  <a:pt x="1116" y="11601"/>
                </a:lnTo>
                <a:lnTo>
                  <a:pt x="1152" y="11565"/>
                </a:lnTo>
                <a:lnTo>
                  <a:pt x="1118" y="11531"/>
                </a:lnTo>
                <a:lnTo>
                  <a:pt x="1103" y="11546"/>
                </a:lnTo>
                <a:lnTo>
                  <a:pt x="1087" y="11565"/>
                </a:lnTo>
                <a:lnTo>
                  <a:pt x="1070" y="11584"/>
                </a:lnTo>
                <a:lnTo>
                  <a:pt x="1053" y="11604"/>
                </a:lnTo>
                <a:lnTo>
                  <a:pt x="1020" y="11572"/>
                </a:lnTo>
                <a:lnTo>
                  <a:pt x="1058" y="11536"/>
                </a:lnTo>
                <a:lnTo>
                  <a:pt x="1092" y="11505"/>
                </a:lnTo>
                <a:lnTo>
                  <a:pt x="1053" y="11464"/>
                </a:lnTo>
                <a:lnTo>
                  <a:pt x="1020" y="11500"/>
                </a:lnTo>
                <a:lnTo>
                  <a:pt x="986" y="11534"/>
                </a:lnTo>
                <a:lnTo>
                  <a:pt x="957" y="11505"/>
                </a:lnTo>
                <a:lnTo>
                  <a:pt x="993" y="11471"/>
                </a:lnTo>
                <a:lnTo>
                  <a:pt x="1027" y="11438"/>
                </a:lnTo>
                <a:lnTo>
                  <a:pt x="991" y="11404"/>
                </a:lnTo>
                <a:lnTo>
                  <a:pt x="957" y="11438"/>
                </a:lnTo>
                <a:lnTo>
                  <a:pt x="933" y="11464"/>
                </a:lnTo>
                <a:lnTo>
                  <a:pt x="921" y="11476"/>
                </a:lnTo>
                <a:lnTo>
                  <a:pt x="912" y="11488"/>
                </a:lnTo>
                <a:lnTo>
                  <a:pt x="880" y="11457"/>
                </a:lnTo>
                <a:lnTo>
                  <a:pt x="892" y="11447"/>
                </a:lnTo>
                <a:lnTo>
                  <a:pt x="907" y="11435"/>
                </a:lnTo>
                <a:lnTo>
                  <a:pt x="919" y="11424"/>
                </a:lnTo>
                <a:lnTo>
                  <a:pt x="933" y="11409"/>
                </a:lnTo>
                <a:lnTo>
                  <a:pt x="964" y="11378"/>
                </a:lnTo>
                <a:lnTo>
                  <a:pt x="931" y="11342"/>
                </a:lnTo>
                <a:lnTo>
                  <a:pt x="897" y="11375"/>
                </a:lnTo>
                <a:lnTo>
                  <a:pt x="866" y="11409"/>
                </a:lnTo>
                <a:lnTo>
                  <a:pt x="835" y="11380"/>
                </a:lnTo>
                <a:lnTo>
                  <a:pt x="871" y="11347"/>
                </a:lnTo>
                <a:lnTo>
                  <a:pt x="902" y="11315"/>
                </a:lnTo>
                <a:lnTo>
                  <a:pt x="880" y="11294"/>
                </a:lnTo>
                <a:lnTo>
                  <a:pt x="856" y="11272"/>
                </a:lnTo>
                <a:lnTo>
                  <a:pt x="895" y="11236"/>
                </a:lnTo>
                <a:lnTo>
                  <a:pt x="916" y="11260"/>
                </a:lnTo>
                <a:lnTo>
                  <a:pt x="936" y="11282"/>
                </a:lnTo>
                <a:lnTo>
                  <a:pt x="1020" y="11198"/>
                </a:lnTo>
                <a:close/>
                <a:moveTo>
                  <a:pt x="681" y="11484"/>
                </a:moveTo>
                <a:lnTo>
                  <a:pt x="681" y="11493"/>
                </a:lnTo>
                <a:lnTo>
                  <a:pt x="683" y="11500"/>
                </a:lnTo>
                <a:lnTo>
                  <a:pt x="688" y="11510"/>
                </a:lnTo>
                <a:lnTo>
                  <a:pt x="691" y="11522"/>
                </a:lnTo>
                <a:lnTo>
                  <a:pt x="696" y="11531"/>
                </a:lnTo>
                <a:lnTo>
                  <a:pt x="703" y="11546"/>
                </a:lnTo>
                <a:lnTo>
                  <a:pt x="710" y="11558"/>
                </a:lnTo>
                <a:lnTo>
                  <a:pt x="717" y="11572"/>
                </a:lnTo>
                <a:lnTo>
                  <a:pt x="1048" y="11901"/>
                </a:lnTo>
                <a:lnTo>
                  <a:pt x="1012" y="11937"/>
                </a:lnTo>
                <a:lnTo>
                  <a:pt x="998" y="11920"/>
                </a:lnTo>
                <a:lnTo>
                  <a:pt x="983" y="11904"/>
                </a:lnTo>
                <a:lnTo>
                  <a:pt x="967" y="11887"/>
                </a:lnTo>
                <a:lnTo>
                  <a:pt x="950" y="11867"/>
                </a:lnTo>
                <a:lnTo>
                  <a:pt x="756" y="11673"/>
                </a:lnTo>
                <a:lnTo>
                  <a:pt x="763" y="11692"/>
                </a:lnTo>
                <a:lnTo>
                  <a:pt x="767" y="11714"/>
                </a:lnTo>
                <a:lnTo>
                  <a:pt x="772" y="11733"/>
                </a:lnTo>
                <a:lnTo>
                  <a:pt x="780" y="11757"/>
                </a:lnTo>
                <a:lnTo>
                  <a:pt x="756" y="11760"/>
                </a:lnTo>
                <a:lnTo>
                  <a:pt x="727" y="11764"/>
                </a:lnTo>
                <a:lnTo>
                  <a:pt x="724" y="11750"/>
                </a:lnTo>
                <a:lnTo>
                  <a:pt x="722" y="11735"/>
                </a:lnTo>
                <a:lnTo>
                  <a:pt x="720" y="11721"/>
                </a:lnTo>
                <a:lnTo>
                  <a:pt x="715" y="11704"/>
                </a:lnTo>
                <a:lnTo>
                  <a:pt x="707" y="11687"/>
                </a:lnTo>
                <a:lnTo>
                  <a:pt x="703" y="11668"/>
                </a:lnTo>
                <a:lnTo>
                  <a:pt x="696" y="11649"/>
                </a:lnTo>
                <a:lnTo>
                  <a:pt x="688" y="11630"/>
                </a:lnTo>
                <a:lnTo>
                  <a:pt x="672" y="11591"/>
                </a:lnTo>
                <a:lnTo>
                  <a:pt x="662" y="11575"/>
                </a:lnTo>
                <a:lnTo>
                  <a:pt x="655" y="11560"/>
                </a:lnTo>
                <a:lnTo>
                  <a:pt x="647" y="11548"/>
                </a:lnTo>
                <a:lnTo>
                  <a:pt x="640" y="11536"/>
                </a:lnTo>
                <a:lnTo>
                  <a:pt x="633" y="11524"/>
                </a:lnTo>
                <a:lnTo>
                  <a:pt x="626" y="11517"/>
                </a:lnTo>
                <a:lnTo>
                  <a:pt x="650" y="11503"/>
                </a:lnTo>
                <a:lnTo>
                  <a:pt x="681" y="11484"/>
                </a:lnTo>
                <a:close/>
                <a:moveTo>
                  <a:pt x="1048" y="11294"/>
                </a:moveTo>
                <a:lnTo>
                  <a:pt x="1012" y="11258"/>
                </a:lnTo>
                <a:lnTo>
                  <a:pt x="964" y="11308"/>
                </a:lnTo>
                <a:lnTo>
                  <a:pt x="998" y="11344"/>
                </a:lnTo>
                <a:lnTo>
                  <a:pt x="1048" y="11294"/>
                </a:lnTo>
                <a:close/>
                <a:moveTo>
                  <a:pt x="1108" y="11356"/>
                </a:moveTo>
                <a:lnTo>
                  <a:pt x="1075" y="11320"/>
                </a:lnTo>
                <a:lnTo>
                  <a:pt x="1027" y="11371"/>
                </a:lnTo>
                <a:lnTo>
                  <a:pt x="1060" y="11404"/>
                </a:lnTo>
                <a:lnTo>
                  <a:pt x="1108" y="11356"/>
                </a:lnTo>
              </a:path>
              <a:path w="12240" h="12969">
                <a:moveTo>
                  <a:pt x="1317" y="10807"/>
                </a:moveTo>
                <a:lnTo>
                  <a:pt x="1336" y="10814"/>
                </a:lnTo>
                <a:lnTo>
                  <a:pt x="1353" y="10821"/>
                </a:lnTo>
                <a:lnTo>
                  <a:pt x="1370" y="10828"/>
                </a:lnTo>
                <a:lnTo>
                  <a:pt x="1380" y="10835"/>
                </a:lnTo>
                <a:lnTo>
                  <a:pt x="1466" y="10749"/>
                </a:lnTo>
                <a:lnTo>
                  <a:pt x="1504" y="10708"/>
                </a:lnTo>
                <a:lnTo>
                  <a:pt x="1523" y="10689"/>
                </a:lnTo>
                <a:lnTo>
                  <a:pt x="1540" y="10672"/>
                </a:lnTo>
                <a:lnTo>
                  <a:pt x="1569" y="10701"/>
                </a:lnTo>
                <a:lnTo>
                  <a:pt x="1550" y="10718"/>
                </a:lnTo>
                <a:lnTo>
                  <a:pt x="1531" y="10735"/>
                </a:lnTo>
                <a:lnTo>
                  <a:pt x="1490" y="10773"/>
                </a:lnTo>
                <a:lnTo>
                  <a:pt x="1403" y="10862"/>
                </a:lnTo>
                <a:lnTo>
                  <a:pt x="1440" y="10898"/>
                </a:lnTo>
                <a:lnTo>
                  <a:pt x="1569" y="10771"/>
                </a:lnTo>
                <a:lnTo>
                  <a:pt x="1581" y="10783"/>
                </a:lnTo>
                <a:lnTo>
                  <a:pt x="1596" y="10797"/>
                </a:lnTo>
                <a:lnTo>
                  <a:pt x="1624" y="10828"/>
                </a:lnTo>
                <a:lnTo>
                  <a:pt x="1646" y="10807"/>
                </a:lnTo>
                <a:lnTo>
                  <a:pt x="1672" y="10778"/>
                </a:lnTo>
                <a:lnTo>
                  <a:pt x="1703" y="10807"/>
                </a:lnTo>
                <a:lnTo>
                  <a:pt x="1675" y="10833"/>
                </a:lnTo>
                <a:lnTo>
                  <a:pt x="1651" y="10855"/>
                </a:lnTo>
                <a:lnTo>
                  <a:pt x="1682" y="10884"/>
                </a:lnTo>
                <a:lnTo>
                  <a:pt x="1696" y="10898"/>
                </a:lnTo>
                <a:lnTo>
                  <a:pt x="1708" y="10910"/>
                </a:lnTo>
                <a:lnTo>
                  <a:pt x="1593" y="11025"/>
                </a:lnTo>
                <a:lnTo>
                  <a:pt x="1607" y="11027"/>
                </a:lnTo>
                <a:lnTo>
                  <a:pt x="1620" y="11030"/>
                </a:lnTo>
                <a:lnTo>
                  <a:pt x="1634" y="11032"/>
                </a:lnTo>
                <a:lnTo>
                  <a:pt x="1646" y="11035"/>
                </a:lnTo>
                <a:lnTo>
                  <a:pt x="1660" y="11035"/>
                </a:lnTo>
                <a:lnTo>
                  <a:pt x="1675" y="11035"/>
                </a:lnTo>
                <a:lnTo>
                  <a:pt x="1687" y="11035"/>
                </a:lnTo>
                <a:lnTo>
                  <a:pt x="1701" y="11035"/>
                </a:lnTo>
                <a:lnTo>
                  <a:pt x="1701" y="11030"/>
                </a:lnTo>
                <a:lnTo>
                  <a:pt x="1703" y="11023"/>
                </a:lnTo>
                <a:lnTo>
                  <a:pt x="1703" y="11013"/>
                </a:lnTo>
                <a:lnTo>
                  <a:pt x="1703" y="11001"/>
                </a:lnTo>
                <a:lnTo>
                  <a:pt x="1701" y="10975"/>
                </a:lnTo>
                <a:lnTo>
                  <a:pt x="1699" y="10941"/>
                </a:lnTo>
                <a:lnTo>
                  <a:pt x="1718" y="10939"/>
                </a:lnTo>
                <a:lnTo>
                  <a:pt x="1752" y="10931"/>
                </a:lnTo>
                <a:lnTo>
                  <a:pt x="1749" y="10965"/>
                </a:lnTo>
                <a:lnTo>
                  <a:pt x="1742" y="11032"/>
                </a:lnTo>
                <a:lnTo>
                  <a:pt x="1754" y="11030"/>
                </a:lnTo>
                <a:lnTo>
                  <a:pt x="1771" y="11027"/>
                </a:lnTo>
                <a:lnTo>
                  <a:pt x="1804" y="11018"/>
                </a:lnTo>
                <a:lnTo>
                  <a:pt x="1816" y="11015"/>
                </a:lnTo>
                <a:lnTo>
                  <a:pt x="1826" y="11013"/>
                </a:lnTo>
                <a:lnTo>
                  <a:pt x="1836" y="11008"/>
                </a:lnTo>
                <a:lnTo>
                  <a:pt x="1847" y="11004"/>
                </a:lnTo>
                <a:lnTo>
                  <a:pt x="1869" y="10991"/>
                </a:lnTo>
                <a:lnTo>
                  <a:pt x="1893" y="10977"/>
                </a:lnTo>
                <a:lnTo>
                  <a:pt x="1891" y="10984"/>
                </a:lnTo>
                <a:lnTo>
                  <a:pt x="1891" y="10991"/>
                </a:lnTo>
                <a:lnTo>
                  <a:pt x="1888" y="10999"/>
                </a:lnTo>
                <a:lnTo>
                  <a:pt x="1888" y="11008"/>
                </a:lnTo>
                <a:lnTo>
                  <a:pt x="1891" y="11015"/>
                </a:lnTo>
                <a:lnTo>
                  <a:pt x="1891" y="11025"/>
                </a:lnTo>
                <a:lnTo>
                  <a:pt x="1893" y="11035"/>
                </a:lnTo>
                <a:lnTo>
                  <a:pt x="1896" y="11044"/>
                </a:lnTo>
                <a:lnTo>
                  <a:pt x="1876" y="11051"/>
                </a:lnTo>
                <a:lnTo>
                  <a:pt x="1857" y="11059"/>
                </a:lnTo>
                <a:lnTo>
                  <a:pt x="1838" y="11064"/>
                </a:lnTo>
                <a:lnTo>
                  <a:pt x="1819" y="11071"/>
                </a:lnTo>
                <a:lnTo>
                  <a:pt x="1800" y="11075"/>
                </a:lnTo>
                <a:lnTo>
                  <a:pt x="1780" y="11078"/>
                </a:lnTo>
                <a:lnTo>
                  <a:pt x="1761" y="11080"/>
                </a:lnTo>
                <a:lnTo>
                  <a:pt x="1740" y="11083"/>
                </a:lnTo>
                <a:lnTo>
                  <a:pt x="1723" y="11083"/>
                </a:lnTo>
                <a:lnTo>
                  <a:pt x="1703" y="11083"/>
                </a:lnTo>
                <a:lnTo>
                  <a:pt x="1687" y="11083"/>
                </a:lnTo>
                <a:lnTo>
                  <a:pt x="1670" y="11080"/>
                </a:lnTo>
                <a:lnTo>
                  <a:pt x="1653" y="11078"/>
                </a:lnTo>
                <a:lnTo>
                  <a:pt x="1636" y="11075"/>
                </a:lnTo>
                <a:lnTo>
                  <a:pt x="1622" y="11071"/>
                </a:lnTo>
                <a:lnTo>
                  <a:pt x="1607" y="11066"/>
                </a:lnTo>
                <a:lnTo>
                  <a:pt x="1696" y="11155"/>
                </a:lnTo>
                <a:lnTo>
                  <a:pt x="1706" y="11164"/>
                </a:lnTo>
                <a:lnTo>
                  <a:pt x="1713" y="11171"/>
                </a:lnTo>
                <a:lnTo>
                  <a:pt x="1718" y="11181"/>
                </a:lnTo>
                <a:lnTo>
                  <a:pt x="1720" y="11188"/>
                </a:lnTo>
                <a:lnTo>
                  <a:pt x="1723" y="11198"/>
                </a:lnTo>
                <a:lnTo>
                  <a:pt x="1723" y="11205"/>
                </a:lnTo>
                <a:lnTo>
                  <a:pt x="1720" y="11215"/>
                </a:lnTo>
                <a:lnTo>
                  <a:pt x="1718" y="11222"/>
                </a:lnTo>
                <a:lnTo>
                  <a:pt x="1708" y="11241"/>
                </a:lnTo>
                <a:lnTo>
                  <a:pt x="1696" y="11258"/>
                </a:lnTo>
                <a:lnTo>
                  <a:pt x="1682" y="11275"/>
                </a:lnTo>
                <a:lnTo>
                  <a:pt x="1667" y="11291"/>
                </a:lnTo>
                <a:lnTo>
                  <a:pt x="1658" y="11287"/>
                </a:lnTo>
                <a:lnTo>
                  <a:pt x="1646" y="11280"/>
                </a:lnTo>
                <a:lnTo>
                  <a:pt x="1632" y="11272"/>
                </a:lnTo>
                <a:lnTo>
                  <a:pt x="1617" y="11265"/>
                </a:lnTo>
                <a:lnTo>
                  <a:pt x="1634" y="11248"/>
                </a:lnTo>
                <a:lnTo>
                  <a:pt x="1646" y="11236"/>
                </a:lnTo>
                <a:lnTo>
                  <a:pt x="1656" y="11224"/>
                </a:lnTo>
                <a:lnTo>
                  <a:pt x="1658" y="11220"/>
                </a:lnTo>
                <a:lnTo>
                  <a:pt x="1660" y="11217"/>
                </a:lnTo>
                <a:lnTo>
                  <a:pt x="1663" y="11215"/>
                </a:lnTo>
                <a:lnTo>
                  <a:pt x="1663" y="11210"/>
                </a:lnTo>
                <a:lnTo>
                  <a:pt x="1663" y="11203"/>
                </a:lnTo>
                <a:lnTo>
                  <a:pt x="1660" y="11198"/>
                </a:lnTo>
                <a:lnTo>
                  <a:pt x="1656" y="11191"/>
                </a:lnTo>
                <a:lnTo>
                  <a:pt x="1612" y="11145"/>
                </a:lnTo>
                <a:lnTo>
                  <a:pt x="1576" y="11344"/>
                </a:lnTo>
                <a:lnTo>
                  <a:pt x="1555" y="11342"/>
                </a:lnTo>
                <a:lnTo>
                  <a:pt x="1538" y="11340"/>
                </a:lnTo>
                <a:lnTo>
                  <a:pt x="1526" y="11337"/>
                </a:lnTo>
                <a:lnTo>
                  <a:pt x="1519" y="11340"/>
                </a:lnTo>
                <a:lnTo>
                  <a:pt x="1526" y="11315"/>
                </a:lnTo>
                <a:lnTo>
                  <a:pt x="1536" y="11294"/>
                </a:lnTo>
                <a:lnTo>
                  <a:pt x="1543" y="11267"/>
                </a:lnTo>
                <a:lnTo>
                  <a:pt x="1550" y="11241"/>
                </a:lnTo>
                <a:lnTo>
                  <a:pt x="1564" y="11181"/>
                </a:lnTo>
                <a:lnTo>
                  <a:pt x="1579" y="11114"/>
                </a:lnTo>
                <a:lnTo>
                  <a:pt x="1543" y="11075"/>
                </a:lnTo>
                <a:lnTo>
                  <a:pt x="1487" y="11128"/>
                </a:lnTo>
                <a:lnTo>
                  <a:pt x="1461" y="11157"/>
                </a:lnTo>
                <a:lnTo>
                  <a:pt x="1432" y="11188"/>
                </a:lnTo>
                <a:lnTo>
                  <a:pt x="1403" y="11160"/>
                </a:lnTo>
                <a:lnTo>
                  <a:pt x="1435" y="11133"/>
                </a:lnTo>
                <a:lnTo>
                  <a:pt x="1459" y="11109"/>
                </a:lnTo>
                <a:lnTo>
                  <a:pt x="1516" y="11051"/>
                </a:lnTo>
                <a:lnTo>
                  <a:pt x="1487" y="11020"/>
                </a:lnTo>
                <a:lnTo>
                  <a:pt x="1418" y="11090"/>
                </a:lnTo>
                <a:lnTo>
                  <a:pt x="1399" y="11109"/>
                </a:lnTo>
                <a:lnTo>
                  <a:pt x="1382" y="11126"/>
                </a:lnTo>
                <a:lnTo>
                  <a:pt x="1367" y="11143"/>
                </a:lnTo>
                <a:lnTo>
                  <a:pt x="1356" y="11155"/>
                </a:lnTo>
                <a:lnTo>
                  <a:pt x="1324" y="11126"/>
                </a:lnTo>
                <a:lnTo>
                  <a:pt x="1339" y="11111"/>
                </a:lnTo>
                <a:lnTo>
                  <a:pt x="1353" y="11100"/>
                </a:lnTo>
                <a:lnTo>
                  <a:pt x="1387" y="11068"/>
                </a:lnTo>
                <a:lnTo>
                  <a:pt x="1459" y="10994"/>
                </a:lnTo>
                <a:lnTo>
                  <a:pt x="1430" y="10963"/>
                </a:lnTo>
                <a:lnTo>
                  <a:pt x="1380" y="11013"/>
                </a:lnTo>
                <a:lnTo>
                  <a:pt x="1351" y="11042"/>
                </a:lnTo>
                <a:lnTo>
                  <a:pt x="1322" y="11075"/>
                </a:lnTo>
                <a:lnTo>
                  <a:pt x="1291" y="11044"/>
                </a:lnTo>
                <a:lnTo>
                  <a:pt x="1324" y="11013"/>
                </a:lnTo>
                <a:lnTo>
                  <a:pt x="1348" y="10991"/>
                </a:lnTo>
                <a:lnTo>
                  <a:pt x="1403" y="10936"/>
                </a:lnTo>
                <a:lnTo>
                  <a:pt x="1365" y="10900"/>
                </a:lnTo>
                <a:lnTo>
                  <a:pt x="1226" y="11040"/>
                </a:lnTo>
                <a:lnTo>
                  <a:pt x="1291" y="11104"/>
                </a:lnTo>
                <a:lnTo>
                  <a:pt x="1341" y="11157"/>
                </a:lnTo>
                <a:lnTo>
                  <a:pt x="1363" y="11179"/>
                </a:lnTo>
                <a:lnTo>
                  <a:pt x="1380" y="11198"/>
                </a:lnTo>
                <a:lnTo>
                  <a:pt x="1394" y="11215"/>
                </a:lnTo>
                <a:lnTo>
                  <a:pt x="1406" y="11227"/>
                </a:lnTo>
                <a:lnTo>
                  <a:pt x="1413" y="11239"/>
                </a:lnTo>
                <a:lnTo>
                  <a:pt x="1423" y="11251"/>
                </a:lnTo>
                <a:lnTo>
                  <a:pt x="1430" y="11263"/>
                </a:lnTo>
                <a:lnTo>
                  <a:pt x="1437" y="11275"/>
                </a:lnTo>
                <a:lnTo>
                  <a:pt x="1452" y="11301"/>
                </a:lnTo>
                <a:lnTo>
                  <a:pt x="1466" y="11327"/>
                </a:lnTo>
                <a:lnTo>
                  <a:pt x="1471" y="11342"/>
                </a:lnTo>
                <a:lnTo>
                  <a:pt x="1476" y="11354"/>
                </a:lnTo>
                <a:lnTo>
                  <a:pt x="1480" y="11371"/>
                </a:lnTo>
                <a:lnTo>
                  <a:pt x="1485" y="11385"/>
                </a:lnTo>
                <a:lnTo>
                  <a:pt x="1487" y="11400"/>
                </a:lnTo>
                <a:lnTo>
                  <a:pt x="1490" y="11416"/>
                </a:lnTo>
                <a:lnTo>
                  <a:pt x="1492" y="11433"/>
                </a:lnTo>
                <a:lnTo>
                  <a:pt x="1492" y="11447"/>
                </a:lnTo>
                <a:lnTo>
                  <a:pt x="1483" y="11450"/>
                </a:lnTo>
                <a:lnTo>
                  <a:pt x="1468" y="11450"/>
                </a:lnTo>
                <a:lnTo>
                  <a:pt x="1452" y="11452"/>
                </a:lnTo>
                <a:lnTo>
                  <a:pt x="1432" y="11455"/>
                </a:lnTo>
                <a:lnTo>
                  <a:pt x="1432" y="11443"/>
                </a:lnTo>
                <a:lnTo>
                  <a:pt x="1432" y="11431"/>
                </a:lnTo>
                <a:lnTo>
                  <a:pt x="1430" y="11419"/>
                </a:lnTo>
                <a:lnTo>
                  <a:pt x="1430" y="11404"/>
                </a:lnTo>
                <a:lnTo>
                  <a:pt x="1427" y="11392"/>
                </a:lnTo>
                <a:lnTo>
                  <a:pt x="1423" y="11380"/>
                </a:lnTo>
                <a:lnTo>
                  <a:pt x="1420" y="11366"/>
                </a:lnTo>
                <a:lnTo>
                  <a:pt x="1416" y="11354"/>
                </a:lnTo>
                <a:lnTo>
                  <a:pt x="1411" y="11340"/>
                </a:lnTo>
                <a:lnTo>
                  <a:pt x="1403" y="11327"/>
                </a:lnTo>
                <a:lnTo>
                  <a:pt x="1396" y="11313"/>
                </a:lnTo>
                <a:lnTo>
                  <a:pt x="1389" y="11299"/>
                </a:lnTo>
                <a:lnTo>
                  <a:pt x="1377" y="11282"/>
                </a:lnTo>
                <a:lnTo>
                  <a:pt x="1367" y="11267"/>
                </a:lnTo>
                <a:lnTo>
                  <a:pt x="1356" y="11251"/>
                </a:lnTo>
                <a:lnTo>
                  <a:pt x="1341" y="11236"/>
                </a:lnTo>
                <a:lnTo>
                  <a:pt x="1327" y="11217"/>
                </a:lnTo>
                <a:lnTo>
                  <a:pt x="1310" y="11200"/>
                </a:lnTo>
                <a:lnTo>
                  <a:pt x="1288" y="11179"/>
                </a:lnTo>
                <a:lnTo>
                  <a:pt x="1267" y="11157"/>
                </a:lnTo>
                <a:lnTo>
                  <a:pt x="1243" y="11133"/>
                </a:lnTo>
                <a:lnTo>
                  <a:pt x="1219" y="11109"/>
                </a:lnTo>
                <a:lnTo>
                  <a:pt x="1159" y="11056"/>
                </a:lnTo>
                <a:lnTo>
                  <a:pt x="1334" y="10881"/>
                </a:lnTo>
                <a:lnTo>
                  <a:pt x="1324" y="10876"/>
                </a:lnTo>
                <a:lnTo>
                  <a:pt x="1312" y="10871"/>
                </a:lnTo>
                <a:lnTo>
                  <a:pt x="1281" y="10860"/>
                </a:lnTo>
                <a:lnTo>
                  <a:pt x="1296" y="10838"/>
                </a:lnTo>
                <a:lnTo>
                  <a:pt x="1317" y="10807"/>
                </a:lnTo>
                <a:close/>
                <a:moveTo>
                  <a:pt x="1641" y="10927"/>
                </a:moveTo>
                <a:lnTo>
                  <a:pt x="1612" y="10895"/>
                </a:lnTo>
                <a:lnTo>
                  <a:pt x="1523" y="10982"/>
                </a:lnTo>
                <a:lnTo>
                  <a:pt x="1555" y="11013"/>
                </a:lnTo>
                <a:lnTo>
                  <a:pt x="1641" y="10927"/>
                </a:lnTo>
                <a:close/>
                <a:moveTo>
                  <a:pt x="1586" y="10869"/>
                </a:moveTo>
                <a:lnTo>
                  <a:pt x="1555" y="10838"/>
                </a:lnTo>
                <a:lnTo>
                  <a:pt x="1468" y="10927"/>
                </a:lnTo>
                <a:lnTo>
                  <a:pt x="1497" y="10955"/>
                </a:lnTo>
                <a:lnTo>
                  <a:pt x="1586" y="10869"/>
                </a:lnTo>
                <a:close/>
                <a:moveTo>
                  <a:pt x="1444" y="11193"/>
                </a:moveTo>
                <a:lnTo>
                  <a:pt x="1471" y="11188"/>
                </a:lnTo>
                <a:lnTo>
                  <a:pt x="1495" y="11184"/>
                </a:lnTo>
                <a:lnTo>
                  <a:pt x="1523" y="11179"/>
                </a:lnTo>
                <a:lnTo>
                  <a:pt x="1552" y="11176"/>
                </a:lnTo>
                <a:lnTo>
                  <a:pt x="1550" y="11184"/>
                </a:lnTo>
                <a:lnTo>
                  <a:pt x="1547" y="11195"/>
                </a:lnTo>
                <a:lnTo>
                  <a:pt x="1547" y="11207"/>
                </a:lnTo>
                <a:lnTo>
                  <a:pt x="1547" y="11227"/>
                </a:lnTo>
                <a:lnTo>
                  <a:pt x="1533" y="11227"/>
                </a:lnTo>
                <a:lnTo>
                  <a:pt x="1512" y="11229"/>
                </a:lnTo>
                <a:lnTo>
                  <a:pt x="1483" y="11234"/>
                </a:lnTo>
                <a:lnTo>
                  <a:pt x="1449" y="11241"/>
                </a:lnTo>
                <a:lnTo>
                  <a:pt x="1447" y="11224"/>
                </a:lnTo>
                <a:lnTo>
                  <a:pt x="1444" y="11193"/>
                </a:lnTo>
              </a:path>
              <a:path w="12240" h="12969">
                <a:moveTo>
                  <a:pt x="2023" y="10164"/>
                </a:moveTo>
                <a:lnTo>
                  <a:pt x="2037" y="10180"/>
                </a:lnTo>
                <a:lnTo>
                  <a:pt x="2056" y="10200"/>
                </a:lnTo>
                <a:lnTo>
                  <a:pt x="2076" y="10221"/>
                </a:lnTo>
                <a:lnTo>
                  <a:pt x="2097" y="10243"/>
                </a:lnTo>
                <a:lnTo>
                  <a:pt x="2119" y="10264"/>
                </a:lnTo>
                <a:lnTo>
                  <a:pt x="2138" y="10284"/>
                </a:lnTo>
                <a:lnTo>
                  <a:pt x="2155" y="10298"/>
                </a:lnTo>
                <a:lnTo>
                  <a:pt x="2167" y="10307"/>
                </a:lnTo>
                <a:lnTo>
                  <a:pt x="2068" y="10406"/>
                </a:lnTo>
                <a:lnTo>
                  <a:pt x="2136" y="10471"/>
                </a:lnTo>
                <a:lnTo>
                  <a:pt x="2198" y="10408"/>
                </a:lnTo>
                <a:lnTo>
                  <a:pt x="2217" y="10389"/>
                </a:lnTo>
                <a:lnTo>
                  <a:pt x="2243" y="10360"/>
                </a:lnTo>
                <a:lnTo>
                  <a:pt x="2277" y="10396"/>
                </a:lnTo>
                <a:lnTo>
                  <a:pt x="2251" y="10420"/>
                </a:lnTo>
                <a:lnTo>
                  <a:pt x="2232" y="10440"/>
                </a:lnTo>
                <a:lnTo>
                  <a:pt x="2167" y="10504"/>
                </a:lnTo>
                <a:lnTo>
                  <a:pt x="2258" y="10595"/>
                </a:lnTo>
                <a:lnTo>
                  <a:pt x="2277" y="10581"/>
                </a:lnTo>
                <a:lnTo>
                  <a:pt x="2294" y="10567"/>
                </a:lnTo>
                <a:lnTo>
                  <a:pt x="2311" y="10552"/>
                </a:lnTo>
                <a:lnTo>
                  <a:pt x="2327" y="10535"/>
                </a:lnTo>
                <a:lnTo>
                  <a:pt x="2344" y="10519"/>
                </a:lnTo>
                <a:lnTo>
                  <a:pt x="2361" y="10502"/>
                </a:lnTo>
                <a:lnTo>
                  <a:pt x="2378" y="10485"/>
                </a:lnTo>
                <a:lnTo>
                  <a:pt x="2392" y="10466"/>
                </a:lnTo>
                <a:lnTo>
                  <a:pt x="2397" y="10483"/>
                </a:lnTo>
                <a:lnTo>
                  <a:pt x="2404" y="10495"/>
                </a:lnTo>
                <a:lnTo>
                  <a:pt x="2412" y="10509"/>
                </a:lnTo>
                <a:lnTo>
                  <a:pt x="2419" y="10521"/>
                </a:lnTo>
                <a:lnTo>
                  <a:pt x="2400" y="10543"/>
                </a:lnTo>
                <a:lnTo>
                  <a:pt x="2380" y="10562"/>
                </a:lnTo>
                <a:lnTo>
                  <a:pt x="2361" y="10579"/>
                </a:lnTo>
                <a:lnTo>
                  <a:pt x="2340" y="10595"/>
                </a:lnTo>
                <a:lnTo>
                  <a:pt x="2320" y="10612"/>
                </a:lnTo>
                <a:lnTo>
                  <a:pt x="2299" y="10627"/>
                </a:lnTo>
                <a:lnTo>
                  <a:pt x="2280" y="10639"/>
                </a:lnTo>
                <a:lnTo>
                  <a:pt x="2260" y="10653"/>
                </a:lnTo>
                <a:lnTo>
                  <a:pt x="2248" y="10658"/>
                </a:lnTo>
                <a:lnTo>
                  <a:pt x="2239" y="10663"/>
                </a:lnTo>
                <a:lnTo>
                  <a:pt x="2229" y="10667"/>
                </a:lnTo>
                <a:lnTo>
                  <a:pt x="2220" y="10670"/>
                </a:lnTo>
                <a:lnTo>
                  <a:pt x="2210" y="10675"/>
                </a:lnTo>
                <a:lnTo>
                  <a:pt x="2198" y="10677"/>
                </a:lnTo>
                <a:lnTo>
                  <a:pt x="2188" y="10680"/>
                </a:lnTo>
                <a:lnTo>
                  <a:pt x="2179" y="10682"/>
                </a:lnTo>
                <a:lnTo>
                  <a:pt x="2169" y="10682"/>
                </a:lnTo>
                <a:lnTo>
                  <a:pt x="2160" y="10684"/>
                </a:lnTo>
                <a:lnTo>
                  <a:pt x="2147" y="10684"/>
                </a:lnTo>
                <a:lnTo>
                  <a:pt x="2138" y="10684"/>
                </a:lnTo>
                <a:lnTo>
                  <a:pt x="2128" y="10682"/>
                </a:lnTo>
                <a:lnTo>
                  <a:pt x="2119" y="10682"/>
                </a:lnTo>
                <a:lnTo>
                  <a:pt x="2107" y="10680"/>
                </a:lnTo>
                <a:lnTo>
                  <a:pt x="2097" y="10677"/>
                </a:lnTo>
                <a:lnTo>
                  <a:pt x="2104" y="10691"/>
                </a:lnTo>
                <a:lnTo>
                  <a:pt x="2109" y="10708"/>
                </a:lnTo>
                <a:lnTo>
                  <a:pt x="2116" y="10723"/>
                </a:lnTo>
                <a:lnTo>
                  <a:pt x="2121" y="10740"/>
                </a:lnTo>
                <a:lnTo>
                  <a:pt x="2126" y="10759"/>
                </a:lnTo>
                <a:lnTo>
                  <a:pt x="2128" y="10775"/>
                </a:lnTo>
                <a:lnTo>
                  <a:pt x="2133" y="10795"/>
                </a:lnTo>
                <a:lnTo>
                  <a:pt x="2136" y="10814"/>
                </a:lnTo>
                <a:lnTo>
                  <a:pt x="2119" y="10814"/>
                </a:lnTo>
                <a:lnTo>
                  <a:pt x="2104" y="10816"/>
                </a:lnTo>
                <a:lnTo>
                  <a:pt x="2090" y="10821"/>
                </a:lnTo>
                <a:lnTo>
                  <a:pt x="2073" y="10826"/>
                </a:lnTo>
                <a:lnTo>
                  <a:pt x="2076" y="10809"/>
                </a:lnTo>
                <a:lnTo>
                  <a:pt x="2076" y="10795"/>
                </a:lnTo>
                <a:lnTo>
                  <a:pt x="2073" y="10780"/>
                </a:lnTo>
                <a:lnTo>
                  <a:pt x="2071" y="10766"/>
                </a:lnTo>
                <a:lnTo>
                  <a:pt x="2068" y="10749"/>
                </a:lnTo>
                <a:lnTo>
                  <a:pt x="2063" y="10735"/>
                </a:lnTo>
                <a:lnTo>
                  <a:pt x="2059" y="10720"/>
                </a:lnTo>
                <a:lnTo>
                  <a:pt x="2054" y="10704"/>
                </a:lnTo>
                <a:lnTo>
                  <a:pt x="2047" y="10689"/>
                </a:lnTo>
                <a:lnTo>
                  <a:pt x="2037" y="10672"/>
                </a:lnTo>
                <a:lnTo>
                  <a:pt x="2027" y="10655"/>
                </a:lnTo>
                <a:lnTo>
                  <a:pt x="2018" y="10641"/>
                </a:lnTo>
                <a:lnTo>
                  <a:pt x="2006" y="10624"/>
                </a:lnTo>
                <a:lnTo>
                  <a:pt x="1992" y="10607"/>
                </a:lnTo>
                <a:lnTo>
                  <a:pt x="1977" y="10591"/>
                </a:lnTo>
                <a:lnTo>
                  <a:pt x="1963" y="10574"/>
                </a:lnTo>
                <a:lnTo>
                  <a:pt x="1975" y="10567"/>
                </a:lnTo>
                <a:lnTo>
                  <a:pt x="1987" y="10560"/>
                </a:lnTo>
                <a:lnTo>
                  <a:pt x="2001" y="10550"/>
                </a:lnTo>
                <a:lnTo>
                  <a:pt x="2016" y="10540"/>
                </a:lnTo>
                <a:lnTo>
                  <a:pt x="2025" y="10560"/>
                </a:lnTo>
                <a:lnTo>
                  <a:pt x="2035" y="10576"/>
                </a:lnTo>
                <a:lnTo>
                  <a:pt x="2040" y="10586"/>
                </a:lnTo>
                <a:lnTo>
                  <a:pt x="2044" y="10593"/>
                </a:lnTo>
                <a:lnTo>
                  <a:pt x="2052" y="10603"/>
                </a:lnTo>
                <a:lnTo>
                  <a:pt x="2059" y="10610"/>
                </a:lnTo>
                <a:lnTo>
                  <a:pt x="2066" y="10617"/>
                </a:lnTo>
                <a:lnTo>
                  <a:pt x="2073" y="10622"/>
                </a:lnTo>
                <a:lnTo>
                  <a:pt x="2080" y="10629"/>
                </a:lnTo>
                <a:lnTo>
                  <a:pt x="2090" y="10634"/>
                </a:lnTo>
                <a:lnTo>
                  <a:pt x="2100" y="10636"/>
                </a:lnTo>
                <a:lnTo>
                  <a:pt x="2109" y="10639"/>
                </a:lnTo>
                <a:lnTo>
                  <a:pt x="2119" y="10641"/>
                </a:lnTo>
                <a:lnTo>
                  <a:pt x="2131" y="10641"/>
                </a:lnTo>
                <a:lnTo>
                  <a:pt x="2143" y="10641"/>
                </a:lnTo>
                <a:lnTo>
                  <a:pt x="2152" y="10641"/>
                </a:lnTo>
                <a:lnTo>
                  <a:pt x="2164" y="10641"/>
                </a:lnTo>
                <a:lnTo>
                  <a:pt x="2174" y="10639"/>
                </a:lnTo>
                <a:lnTo>
                  <a:pt x="2183" y="10634"/>
                </a:lnTo>
                <a:lnTo>
                  <a:pt x="2193" y="10631"/>
                </a:lnTo>
                <a:lnTo>
                  <a:pt x="2203" y="10627"/>
                </a:lnTo>
                <a:lnTo>
                  <a:pt x="2212" y="10620"/>
                </a:lnTo>
                <a:lnTo>
                  <a:pt x="2032" y="10442"/>
                </a:lnTo>
                <a:lnTo>
                  <a:pt x="1934" y="10540"/>
                </a:lnTo>
                <a:lnTo>
                  <a:pt x="1922" y="10528"/>
                </a:lnTo>
                <a:lnTo>
                  <a:pt x="1907" y="10511"/>
                </a:lnTo>
                <a:lnTo>
                  <a:pt x="1888" y="10492"/>
                </a:lnTo>
                <a:lnTo>
                  <a:pt x="1867" y="10471"/>
                </a:lnTo>
                <a:lnTo>
                  <a:pt x="1843" y="10447"/>
                </a:lnTo>
                <a:lnTo>
                  <a:pt x="1823" y="10427"/>
                </a:lnTo>
                <a:lnTo>
                  <a:pt x="1804" y="10411"/>
                </a:lnTo>
                <a:lnTo>
                  <a:pt x="1790" y="10396"/>
                </a:lnTo>
                <a:lnTo>
                  <a:pt x="2023" y="10164"/>
                </a:lnTo>
                <a:close/>
                <a:moveTo>
                  <a:pt x="1790" y="10639"/>
                </a:moveTo>
                <a:lnTo>
                  <a:pt x="1795" y="10667"/>
                </a:lnTo>
                <a:lnTo>
                  <a:pt x="1800" y="10694"/>
                </a:lnTo>
                <a:lnTo>
                  <a:pt x="1802" y="10718"/>
                </a:lnTo>
                <a:lnTo>
                  <a:pt x="1804" y="10737"/>
                </a:lnTo>
                <a:lnTo>
                  <a:pt x="1790" y="10740"/>
                </a:lnTo>
                <a:lnTo>
                  <a:pt x="1776" y="10742"/>
                </a:lnTo>
                <a:lnTo>
                  <a:pt x="1761" y="10747"/>
                </a:lnTo>
                <a:lnTo>
                  <a:pt x="1747" y="10751"/>
                </a:lnTo>
                <a:lnTo>
                  <a:pt x="1747" y="10740"/>
                </a:lnTo>
                <a:lnTo>
                  <a:pt x="1747" y="10725"/>
                </a:lnTo>
                <a:lnTo>
                  <a:pt x="1744" y="10711"/>
                </a:lnTo>
                <a:lnTo>
                  <a:pt x="1742" y="10694"/>
                </a:lnTo>
                <a:lnTo>
                  <a:pt x="1737" y="10658"/>
                </a:lnTo>
                <a:lnTo>
                  <a:pt x="1730" y="10617"/>
                </a:lnTo>
                <a:lnTo>
                  <a:pt x="1723" y="10595"/>
                </a:lnTo>
                <a:lnTo>
                  <a:pt x="1718" y="10574"/>
                </a:lnTo>
                <a:lnTo>
                  <a:pt x="1711" y="10552"/>
                </a:lnTo>
                <a:lnTo>
                  <a:pt x="1703" y="10531"/>
                </a:lnTo>
                <a:lnTo>
                  <a:pt x="1696" y="10511"/>
                </a:lnTo>
                <a:lnTo>
                  <a:pt x="1689" y="10492"/>
                </a:lnTo>
                <a:lnTo>
                  <a:pt x="1680" y="10473"/>
                </a:lnTo>
                <a:lnTo>
                  <a:pt x="1670" y="10456"/>
                </a:lnTo>
                <a:lnTo>
                  <a:pt x="1684" y="10451"/>
                </a:lnTo>
                <a:lnTo>
                  <a:pt x="1701" y="10444"/>
                </a:lnTo>
                <a:lnTo>
                  <a:pt x="1718" y="10437"/>
                </a:lnTo>
                <a:lnTo>
                  <a:pt x="1737" y="10427"/>
                </a:lnTo>
                <a:lnTo>
                  <a:pt x="1737" y="10437"/>
                </a:lnTo>
                <a:lnTo>
                  <a:pt x="1737" y="10447"/>
                </a:lnTo>
                <a:lnTo>
                  <a:pt x="1740" y="10461"/>
                </a:lnTo>
                <a:lnTo>
                  <a:pt x="1744" y="10475"/>
                </a:lnTo>
                <a:lnTo>
                  <a:pt x="1749" y="10490"/>
                </a:lnTo>
                <a:lnTo>
                  <a:pt x="1756" y="10509"/>
                </a:lnTo>
                <a:lnTo>
                  <a:pt x="1763" y="10528"/>
                </a:lnTo>
                <a:lnTo>
                  <a:pt x="1771" y="10550"/>
                </a:lnTo>
                <a:lnTo>
                  <a:pt x="2011" y="10790"/>
                </a:lnTo>
                <a:lnTo>
                  <a:pt x="2032" y="10809"/>
                </a:lnTo>
                <a:lnTo>
                  <a:pt x="2052" y="10828"/>
                </a:lnTo>
                <a:lnTo>
                  <a:pt x="2068" y="10845"/>
                </a:lnTo>
                <a:lnTo>
                  <a:pt x="2085" y="10860"/>
                </a:lnTo>
                <a:lnTo>
                  <a:pt x="2044" y="10903"/>
                </a:lnTo>
                <a:lnTo>
                  <a:pt x="2027" y="10884"/>
                </a:lnTo>
                <a:lnTo>
                  <a:pt x="2013" y="10864"/>
                </a:lnTo>
                <a:lnTo>
                  <a:pt x="1994" y="10845"/>
                </a:lnTo>
                <a:lnTo>
                  <a:pt x="1977" y="10826"/>
                </a:lnTo>
                <a:lnTo>
                  <a:pt x="1790" y="10639"/>
                </a:lnTo>
                <a:close/>
                <a:moveTo>
                  <a:pt x="2092" y="10317"/>
                </a:moveTo>
                <a:lnTo>
                  <a:pt x="2008" y="10235"/>
                </a:lnTo>
                <a:lnTo>
                  <a:pt x="1857" y="10387"/>
                </a:lnTo>
                <a:lnTo>
                  <a:pt x="1941" y="10468"/>
                </a:lnTo>
                <a:lnTo>
                  <a:pt x="2092" y="10317"/>
                </a:lnTo>
              </a:path>
              <a:path w="12240" h="12969">
                <a:moveTo>
                  <a:pt x="2486" y="9804"/>
                </a:moveTo>
                <a:lnTo>
                  <a:pt x="2447" y="9767"/>
                </a:lnTo>
                <a:lnTo>
                  <a:pt x="2404" y="9727"/>
                </a:lnTo>
                <a:lnTo>
                  <a:pt x="2447" y="9686"/>
                </a:lnTo>
                <a:lnTo>
                  <a:pt x="2460" y="9700"/>
                </a:lnTo>
                <a:lnTo>
                  <a:pt x="2476" y="9717"/>
                </a:lnTo>
                <a:lnTo>
                  <a:pt x="2498" y="9741"/>
                </a:lnTo>
                <a:lnTo>
                  <a:pt x="2524" y="9767"/>
                </a:lnTo>
                <a:lnTo>
                  <a:pt x="2565" y="9724"/>
                </a:lnTo>
                <a:lnTo>
                  <a:pt x="2603" y="9684"/>
                </a:lnTo>
                <a:lnTo>
                  <a:pt x="2637" y="9717"/>
                </a:lnTo>
                <a:lnTo>
                  <a:pt x="2596" y="9755"/>
                </a:lnTo>
                <a:lnTo>
                  <a:pt x="2553" y="9796"/>
                </a:lnTo>
                <a:lnTo>
                  <a:pt x="2632" y="9875"/>
                </a:lnTo>
                <a:lnTo>
                  <a:pt x="2678" y="9827"/>
                </a:lnTo>
                <a:lnTo>
                  <a:pt x="2721" y="9782"/>
                </a:lnTo>
                <a:lnTo>
                  <a:pt x="2755" y="9815"/>
                </a:lnTo>
                <a:lnTo>
                  <a:pt x="2709" y="9859"/>
                </a:lnTo>
                <a:lnTo>
                  <a:pt x="2663" y="9904"/>
                </a:lnTo>
                <a:lnTo>
                  <a:pt x="2736" y="9979"/>
                </a:lnTo>
                <a:lnTo>
                  <a:pt x="2767" y="10007"/>
                </a:lnTo>
                <a:lnTo>
                  <a:pt x="2800" y="10039"/>
                </a:lnTo>
                <a:lnTo>
                  <a:pt x="2757" y="10080"/>
                </a:lnTo>
                <a:lnTo>
                  <a:pt x="2726" y="10048"/>
                </a:lnTo>
                <a:lnTo>
                  <a:pt x="2697" y="10017"/>
                </a:lnTo>
                <a:lnTo>
                  <a:pt x="2625" y="9943"/>
                </a:lnTo>
                <a:lnTo>
                  <a:pt x="2548" y="10020"/>
                </a:lnTo>
                <a:lnTo>
                  <a:pt x="2558" y="10031"/>
                </a:lnTo>
                <a:lnTo>
                  <a:pt x="2567" y="10046"/>
                </a:lnTo>
                <a:lnTo>
                  <a:pt x="2575" y="10060"/>
                </a:lnTo>
                <a:lnTo>
                  <a:pt x="2582" y="10072"/>
                </a:lnTo>
                <a:lnTo>
                  <a:pt x="2589" y="10084"/>
                </a:lnTo>
                <a:lnTo>
                  <a:pt x="2596" y="10096"/>
                </a:lnTo>
                <a:lnTo>
                  <a:pt x="2601" y="10108"/>
                </a:lnTo>
                <a:lnTo>
                  <a:pt x="2603" y="10120"/>
                </a:lnTo>
                <a:lnTo>
                  <a:pt x="2608" y="10132"/>
                </a:lnTo>
                <a:lnTo>
                  <a:pt x="2611" y="10144"/>
                </a:lnTo>
                <a:lnTo>
                  <a:pt x="2613" y="10156"/>
                </a:lnTo>
                <a:lnTo>
                  <a:pt x="2616" y="10168"/>
                </a:lnTo>
                <a:lnTo>
                  <a:pt x="2618" y="10183"/>
                </a:lnTo>
                <a:lnTo>
                  <a:pt x="2620" y="10197"/>
                </a:lnTo>
                <a:lnTo>
                  <a:pt x="2620" y="10226"/>
                </a:lnTo>
                <a:lnTo>
                  <a:pt x="2603" y="10228"/>
                </a:lnTo>
                <a:lnTo>
                  <a:pt x="2589" y="10231"/>
                </a:lnTo>
                <a:lnTo>
                  <a:pt x="2572" y="10235"/>
                </a:lnTo>
                <a:lnTo>
                  <a:pt x="2560" y="10240"/>
                </a:lnTo>
                <a:lnTo>
                  <a:pt x="2560" y="10224"/>
                </a:lnTo>
                <a:lnTo>
                  <a:pt x="2563" y="10207"/>
                </a:lnTo>
                <a:lnTo>
                  <a:pt x="2563" y="10192"/>
                </a:lnTo>
                <a:lnTo>
                  <a:pt x="2563" y="10180"/>
                </a:lnTo>
                <a:lnTo>
                  <a:pt x="2560" y="10166"/>
                </a:lnTo>
                <a:lnTo>
                  <a:pt x="2558" y="10154"/>
                </a:lnTo>
                <a:lnTo>
                  <a:pt x="2556" y="10144"/>
                </a:lnTo>
                <a:lnTo>
                  <a:pt x="2553" y="10135"/>
                </a:lnTo>
                <a:lnTo>
                  <a:pt x="2546" y="10115"/>
                </a:lnTo>
                <a:lnTo>
                  <a:pt x="2536" y="10096"/>
                </a:lnTo>
                <a:lnTo>
                  <a:pt x="2524" y="10077"/>
                </a:lnTo>
                <a:lnTo>
                  <a:pt x="2512" y="10055"/>
                </a:lnTo>
                <a:lnTo>
                  <a:pt x="2469" y="10099"/>
                </a:lnTo>
                <a:lnTo>
                  <a:pt x="2450" y="10120"/>
                </a:lnTo>
                <a:lnTo>
                  <a:pt x="2433" y="10137"/>
                </a:lnTo>
                <a:lnTo>
                  <a:pt x="2400" y="10104"/>
                </a:lnTo>
                <a:lnTo>
                  <a:pt x="2419" y="10087"/>
                </a:lnTo>
                <a:lnTo>
                  <a:pt x="2440" y="10067"/>
                </a:lnTo>
                <a:lnTo>
                  <a:pt x="2486" y="10022"/>
                </a:lnTo>
                <a:lnTo>
                  <a:pt x="2467" y="10000"/>
                </a:lnTo>
                <a:lnTo>
                  <a:pt x="2447" y="9979"/>
                </a:lnTo>
                <a:lnTo>
                  <a:pt x="2428" y="9960"/>
                </a:lnTo>
                <a:lnTo>
                  <a:pt x="2412" y="9940"/>
                </a:lnTo>
                <a:lnTo>
                  <a:pt x="2390" y="9960"/>
                </a:lnTo>
                <a:lnTo>
                  <a:pt x="2373" y="9981"/>
                </a:lnTo>
                <a:lnTo>
                  <a:pt x="2354" y="10000"/>
                </a:lnTo>
                <a:lnTo>
                  <a:pt x="2337" y="10022"/>
                </a:lnTo>
                <a:lnTo>
                  <a:pt x="2301" y="9986"/>
                </a:lnTo>
                <a:lnTo>
                  <a:pt x="2342" y="9947"/>
                </a:lnTo>
                <a:lnTo>
                  <a:pt x="2383" y="9907"/>
                </a:lnTo>
                <a:lnTo>
                  <a:pt x="2342" y="9868"/>
                </a:lnTo>
                <a:lnTo>
                  <a:pt x="2301" y="9832"/>
                </a:lnTo>
                <a:lnTo>
                  <a:pt x="2347" y="9794"/>
                </a:lnTo>
                <a:lnTo>
                  <a:pt x="2376" y="9825"/>
                </a:lnTo>
                <a:lnTo>
                  <a:pt x="2419" y="9871"/>
                </a:lnTo>
                <a:lnTo>
                  <a:pt x="2486" y="9804"/>
                </a:lnTo>
                <a:close/>
                <a:moveTo>
                  <a:pt x="2332" y="10096"/>
                </a:moveTo>
                <a:lnTo>
                  <a:pt x="2349" y="10118"/>
                </a:lnTo>
                <a:lnTo>
                  <a:pt x="2366" y="10135"/>
                </a:lnTo>
                <a:lnTo>
                  <a:pt x="2380" y="10151"/>
                </a:lnTo>
                <a:lnTo>
                  <a:pt x="2395" y="10166"/>
                </a:lnTo>
                <a:lnTo>
                  <a:pt x="2507" y="10279"/>
                </a:lnTo>
                <a:lnTo>
                  <a:pt x="2529" y="10271"/>
                </a:lnTo>
                <a:lnTo>
                  <a:pt x="2551" y="10264"/>
                </a:lnTo>
                <a:lnTo>
                  <a:pt x="2572" y="10257"/>
                </a:lnTo>
                <a:lnTo>
                  <a:pt x="2594" y="10247"/>
                </a:lnTo>
                <a:lnTo>
                  <a:pt x="2616" y="10235"/>
                </a:lnTo>
                <a:lnTo>
                  <a:pt x="2635" y="10224"/>
                </a:lnTo>
                <a:lnTo>
                  <a:pt x="2654" y="10211"/>
                </a:lnTo>
                <a:lnTo>
                  <a:pt x="2671" y="10197"/>
                </a:lnTo>
                <a:lnTo>
                  <a:pt x="2707" y="10166"/>
                </a:lnTo>
                <a:lnTo>
                  <a:pt x="2740" y="10137"/>
                </a:lnTo>
                <a:lnTo>
                  <a:pt x="2757" y="10120"/>
                </a:lnTo>
                <a:lnTo>
                  <a:pt x="2774" y="10106"/>
                </a:lnTo>
                <a:lnTo>
                  <a:pt x="2788" y="10089"/>
                </a:lnTo>
                <a:lnTo>
                  <a:pt x="2805" y="10072"/>
                </a:lnTo>
                <a:lnTo>
                  <a:pt x="2834" y="10041"/>
                </a:lnTo>
                <a:lnTo>
                  <a:pt x="2860" y="10010"/>
                </a:lnTo>
                <a:lnTo>
                  <a:pt x="2884" y="9981"/>
                </a:lnTo>
                <a:lnTo>
                  <a:pt x="2908" y="9952"/>
                </a:lnTo>
                <a:lnTo>
                  <a:pt x="2913" y="9967"/>
                </a:lnTo>
                <a:lnTo>
                  <a:pt x="2923" y="9981"/>
                </a:lnTo>
                <a:lnTo>
                  <a:pt x="2930" y="9995"/>
                </a:lnTo>
                <a:lnTo>
                  <a:pt x="2940" y="10007"/>
                </a:lnTo>
                <a:lnTo>
                  <a:pt x="2894" y="10053"/>
                </a:lnTo>
                <a:lnTo>
                  <a:pt x="2853" y="10094"/>
                </a:lnTo>
                <a:lnTo>
                  <a:pt x="2815" y="10130"/>
                </a:lnTo>
                <a:lnTo>
                  <a:pt x="2783" y="10164"/>
                </a:lnTo>
                <a:lnTo>
                  <a:pt x="2767" y="10178"/>
                </a:lnTo>
                <a:lnTo>
                  <a:pt x="2752" y="10190"/>
                </a:lnTo>
                <a:lnTo>
                  <a:pt x="2736" y="10204"/>
                </a:lnTo>
                <a:lnTo>
                  <a:pt x="2721" y="10216"/>
                </a:lnTo>
                <a:lnTo>
                  <a:pt x="2704" y="10228"/>
                </a:lnTo>
                <a:lnTo>
                  <a:pt x="2690" y="10240"/>
                </a:lnTo>
                <a:lnTo>
                  <a:pt x="2673" y="10250"/>
                </a:lnTo>
                <a:lnTo>
                  <a:pt x="2659" y="10262"/>
                </a:lnTo>
                <a:lnTo>
                  <a:pt x="2627" y="10279"/>
                </a:lnTo>
                <a:lnTo>
                  <a:pt x="2601" y="10293"/>
                </a:lnTo>
                <a:lnTo>
                  <a:pt x="2589" y="10300"/>
                </a:lnTo>
                <a:lnTo>
                  <a:pt x="2577" y="10305"/>
                </a:lnTo>
                <a:lnTo>
                  <a:pt x="2567" y="10310"/>
                </a:lnTo>
                <a:lnTo>
                  <a:pt x="2556" y="10312"/>
                </a:lnTo>
                <a:lnTo>
                  <a:pt x="2546" y="10315"/>
                </a:lnTo>
                <a:lnTo>
                  <a:pt x="2539" y="10320"/>
                </a:lnTo>
                <a:lnTo>
                  <a:pt x="2532" y="10324"/>
                </a:lnTo>
                <a:lnTo>
                  <a:pt x="2527" y="10329"/>
                </a:lnTo>
                <a:lnTo>
                  <a:pt x="2520" y="10336"/>
                </a:lnTo>
                <a:lnTo>
                  <a:pt x="2517" y="10341"/>
                </a:lnTo>
                <a:lnTo>
                  <a:pt x="2515" y="10348"/>
                </a:lnTo>
                <a:lnTo>
                  <a:pt x="2512" y="10358"/>
                </a:lnTo>
                <a:lnTo>
                  <a:pt x="2510" y="10375"/>
                </a:lnTo>
                <a:lnTo>
                  <a:pt x="2507" y="10391"/>
                </a:lnTo>
                <a:lnTo>
                  <a:pt x="2505" y="10411"/>
                </a:lnTo>
                <a:lnTo>
                  <a:pt x="2505" y="10432"/>
                </a:lnTo>
                <a:lnTo>
                  <a:pt x="2491" y="10432"/>
                </a:lnTo>
                <a:lnTo>
                  <a:pt x="2476" y="10430"/>
                </a:lnTo>
                <a:lnTo>
                  <a:pt x="2462" y="10432"/>
                </a:lnTo>
                <a:lnTo>
                  <a:pt x="2447" y="10435"/>
                </a:lnTo>
                <a:lnTo>
                  <a:pt x="2462" y="10365"/>
                </a:lnTo>
                <a:lnTo>
                  <a:pt x="2467" y="10339"/>
                </a:lnTo>
                <a:lnTo>
                  <a:pt x="2472" y="10320"/>
                </a:lnTo>
                <a:lnTo>
                  <a:pt x="2320" y="10168"/>
                </a:lnTo>
                <a:lnTo>
                  <a:pt x="2308" y="10180"/>
                </a:lnTo>
                <a:lnTo>
                  <a:pt x="2296" y="10195"/>
                </a:lnTo>
                <a:lnTo>
                  <a:pt x="2284" y="10209"/>
                </a:lnTo>
                <a:lnTo>
                  <a:pt x="2270" y="10228"/>
                </a:lnTo>
                <a:lnTo>
                  <a:pt x="2234" y="10192"/>
                </a:lnTo>
                <a:lnTo>
                  <a:pt x="2270" y="10159"/>
                </a:lnTo>
                <a:lnTo>
                  <a:pt x="2294" y="10135"/>
                </a:lnTo>
                <a:lnTo>
                  <a:pt x="2332" y="10096"/>
                </a:lnTo>
                <a:close/>
                <a:moveTo>
                  <a:pt x="2594" y="9914"/>
                </a:moveTo>
                <a:lnTo>
                  <a:pt x="2517" y="9835"/>
                </a:lnTo>
                <a:lnTo>
                  <a:pt x="2447" y="9902"/>
                </a:lnTo>
                <a:lnTo>
                  <a:pt x="2483" y="9943"/>
                </a:lnTo>
                <a:lnTo>
                  <a:pt x="2522" y="9986"/>
                </a:lnTo>
                <a:lnTo>
                  <a:pt x="2594" y="9914"/>
                </a:lnTo>
                <a:close/>
                <a:moveTo>
                  <a:pt x="2164" y="9991"/>
                </a:moveTo>
                <a:lnTo>
                  <a:pt x="2205" y="10003"/>
                </a:lnTo>
                <a:lnTo>
                  <a:pt x="2239" y="10015"/>
                </a:lnTo>
                <a:lnTo>
                  <a:pt x="2265" y="10024"/>
                </a:lnTo>
                <a:lnTo>
                  <a:pt x="2284" y="10031"/>
                </a:lnTo>
                <a:lnTo>
                  <a:pt x="2275" y="10044"/>
                </a:lnTo>
                <a:lnTo>
                  <a:pt x="2267" y="10058"/>
                </a:lnTo>
                <a:lnTo>
                  <a:pt x="2263" y="10072"/>
                </a:lnTo>
                <a:lnTo>
                  <a:pt x="2258" y="10084"/>
                </a:lnTo>
                <a:lnTo>
                  <a:pt x="2248" y="10080"/>
                </a:lnTo>
                <a:lnTo>
                  <a:pt x="2236" y="10072"/>
                </a:lnTo>
                <a:lnTo>
                  <a:pt x="2224" y="10067"/>
                </a:lnTo>
                <a:lnTo>
                  <a:pt x="2210" y="10063"/>
                </a:lnTo>
                <a:lnTo>
                  <a:pt x="2193" y="10058"/>
                </a:lnTo>
                <a:lnTo>
                  <a:pt x="2176" y="10053"/>
                </a:lnTo>
                <a:lnTo>
                  <a:pt x="2157" y="10048"/>
                </a:lnTo>
                <a:lnTo>
                  <a:pt x="2138" y="10046"/>
                </a:lnTo>
                <a:lnTo>
                  <a:pt x="2164" y="9991"/>
                </a:lnTo>
              </a:path>
              <a:path w="12240" h="12969">
                <a:moveTo>
                  <a:pt x="3045" y="9487"/>
                </a:moveTo>
                <a:lnTo>
                  <a:pt x="3031" y="9482"/>
                </a:lnTo>
                <a:lnTo>
                  <a:pt x="3016" y="9480"/>
                </a:lnTo>
                <a:lnTo>
                  <a:pt x="3000" y="9477"/>
                </a:lnTo>
                <a:lnTo>
                  <a:pt x="2985" y="9477"/>
                </a:lnTo>
                <a:lnTo>
                  <a:pt x="2983" y="9463"/>
                </a:lnTo>
                <a:lnTo>
                  <a:pt x="2980" y="9448"/>
                </a:lnTo>
                <a:lnTo>
                  <a:pt x="2975" y="9431"/>
                </a:lnTo>
                <a:lnTo>
                  <a:pt x="2971" y="9417"/>
                </a:lnTo>
                <a:lnTo>
                  <a:pt x="2961" y="9386"/>
                </a:lnTo>
                <a:lnTo>
                  <a:pt x="2949" y="9352"/>
                </a:lnTo>
                <a:lnTo>
                  <a:pt x="2935" y="9319"/>
                </a:lnTo>
                <a:lnTo>
                  <a:pt x="2918" y="9287"/>
                </a:lnTo>
                <a:lnTo>
                  <a:pt x="2904" y="9259"/>
                </a:lnTo>
                <a:lnTo>
                  <a:pt x="2894" y="9247"/>
                </a:lnTo>
                <a:lnTo>
                  <a:pt x="2884" y="9232"/>
                </a:lnTo>
                <a:lnTo>
                  <a:pt x="2904" y="9225"/>
                </a:lnTo>
                <a:lnTo>
                  <a:pt x="2920" y="9218"/>
                </a:lnTo>
                <a:lnTo>
                  <a:pt x="2937" y="9208"/>
                </a:lnTo>
                <a:lnTo>
                  <a:pt x="2954" y="9199"/>
                </a:lnTo>
                <a:lnTo>
                  <a:pt x="2954" y="9208"/>
                </a:lnTo>
                <a:lnTo>
                  <a:pt x="2954" y="9218"/>
                </a:lnTo>
                <a:lnTo>
                  <a:pt x="2956" y="9232"/>
                </a:lnTo>
                <a:lnTo>
                  <a:pt x="2961" y="9244"/>
                </a:lnTo>
                <a:lnTo>
                  <a:pt x="2971" y="9278"/>
                </a:lnTo>
                <a:lnTo>
                  <a:pt x="2985" y="9314"/>
                </a:lnTo>
                <a:lnTo>
                  <a:pt x="3043" y="9259"/>
                </a:lnTo>
                <a:lnTo>
                  <a:pt x="3086" y="9213"/>
                </a:lnTo>
                <a:lnTo>
                  <a:pt x="3120" y="9180"/>
                </a:lnTo>
                <a:lnTo>
                  <a:pt x="3139" y="9160"/>
                </a:lnTo>
                <a:lnTo>
                  <a:pt x="3167" y="9189"/>
                </a:lnTo>
                <a:lnTo>
                  <a:pt x="3155" y="9201"/>
                </a:lnTo>
                <a:lnTo>
                  <a:pt x="3141" y="9213"/>
                </a:lnTo>
                <a:lnTo>
                  <a:pt x="3112" y="9242"/>
                </a:lnTo>
                <a:lnTo>
                  <a:pt x="3124" y="9256"/>
                </a:lnTo>
                <a:lnTo>
                  <a:pt x="3136" y="9268"/>
                </a:lnTo>
                <a:lnTo>
                  <a:pt x="3148" y="9283"/>
                </a:lnTo>
                <a:lnTo>
                  <a:pt x="3160" y="9300"/>
                </a:lnTo>
                <a:lnTo>
                  <a:pt x="3184" y="9331"/>
                </a:lnTo>
                <a:lnTo>
                  <a:pt x="3206" y="9364"/>
                </a:lnTo>
                <a:lnTo>
                  <a:pt x="3218" y="9381"/>
                </a:lnTo>
                <a:lnTo>
                  <a:pt x="3227" y="9398"/>
                </a:lnTo>
                <a:lnTo>
                  <a:pt x="3235" y="9415"/>
                </a:lnTo>
                <a:lnTo>
                  <a:pt x="3242" y="9431"/>
                </a:lnTo>
                <a:lnTo>
                  <a:pt x="3249" y="9448"/>
                </a:lnTo>
                <a:lnTo>
                  <a:pt x="3256" y="9463"/>
                </a:lnTo>
                <a:lnTo>
                  <a:pt x="3259" y="9480"/>
                </a:lnTo>
                <a:lnTo>
                  <a:pt x="3264" y="9496"/>
                </a:lnTo>
                <a:lnTo>
                  <a:pt x="3271" y="9499"/>
                </a:lnTo>
                <a:lnTo>
                  <a:pt x="3278" y="9501"/>
                </a:lnTo>
                <a:lnTo>
                  <a:pt x="3285" y="9501"/>
                </a:lnTo>
                <a:lnTo>
                  <a:pt x="3295" y="9501"/>
                </a:lnTo>
                <a:lnTo>
                  <a:pt x="3304" y="9501"/>
                </a:lnTo>
                <a:lnTo>
                  <a:pt x="3314" y="9499"/>
                </a:lnTo>
                <a:lnTo>
                  <a:pt x="3340" y="9494"/>
                </a:lnTo>
                <a:lnTo>
                  <a:pt x="3367" y="9489"/>
                </a:lnTo>
                <a:lnTo>
                  <a:pt x="3379" y="9484"/>
                </a:lnTo>
                <a:lnTo>
                  <a:pt x="3393" y="9480"/>
                </a:lnTo>
                <a:lnTo>
                  <a:pt x="3405" y="9475"/>
                </a:lnTo>
                <a:lnTo>
                  <a:pt x="3417" y="9470"/>
                </a:lnTo>
                <a:lnTo>
                  <a:pt x="3429" y="9465"/>
                </a:lnTo>
                <a:lnTo>
                  <a:pt x="3441" y="9458"/>
                </a:lnTo>
                <a:lnTo>
                  <a:pt x="3439" y="9467"/>
                </a:lnTo>
                <a:lnTo>
                  <a:pt x="3436" y="9477"/>
                </a:lnTo>
                <a:lnTo>
                  <a:pt x="3436" y="9484"/>
                </a:lnTo>
                <a:lnTo>
                  <a:pt x="3436" y="9494"/>
                </a:lnTo>
                <a:lnTo>
                  <a:pt x="3436" y="9501"/>
                </a:lnTo>
                <a:lnTo>
                  <a:pt x="3436" y="9508"/>
                </a:lnTo>
                <a:lnTo>
                  <a:pt x="3439" y="9515"/>
                </a:lnTo>
                <a:lnTo>
                  <a:pt x="3444" y="9525"/>
                </a:lnTo>
                <a:lnTo>
                  <a:pt x="3417" y="9532"/>
                </a:lnTo>
                <a:lnTo>
                  <a:pt x="3395" y="9540"/>
                </a:lnTo>
                <a:lnTo>
                  <a:pt x="3372" y="9544"/>
                </a:lnTo>
                <a:lnTo>
                  <a:pt x="3350" y="9547"/>
                </a:lnTo>
                <a:lnTo>
                  <a:pt x="3328" y="9549"/>
                </a:lnTo>
                <a:lnTo>
                  <a:pt x="3307" y="9549"/>
                </a:lnTo>
                <a:lnTo>
                  <a:pt x="3285" y="9549"/>
                </a:lnTo>
                <a:lnTo>
                  <a:pt x="3264" y="9549"/>
                </a:lnTo>
                <a:lnTo>
                  <a:pt x="3261" y="9573"/>
                </a:lnTo>
                <a:lnTo>
                  <a:pt x="3259" y="9595"/>
                </a:lnTo>
                <a:lnTo>
                  <a:pt x="3254" y="9619"/>
                </a:lnTo>
                <a:lnTo>
                  <a:pt x="3249" y="9640"/>
                </a:lnTo>
                <a:lnTo>
                  <a:pt x="3244" y="9664"/>
                </a:lnTo>
                <a:lnTo>
                  <a:pt x="3237" y="9693"/>
                </a:lnTo>
                <a:lnTo>
                  <a:pt x="3225" y="9724"/>
                </a:lnTo>
                <a:lnTo>
                  <a:pt x="3213" y="9760"/>
                </a:lnTo>
                <a:lnTo>
                  <a:pt x="3206" y="9758"/>
                </a:lnTo>
                <a:lnTo>
                  <a:pt x="3199" y="9758"/>
                </a:lnTo>
                <a:lnTo>
                  <a:pt x="3192" y="9755"/>
                </a:lnTo>
                <a:lnTo>
                  <a:pt x="3182" y="9755"/>
                </a:lnTo>
                <a:lnTo>
                  <a:pt x="3175" y="9755"/>
                </a:lnTo>
                <a:lnTo>
                  <a:pt x="3165" y="9758"/>
                </a:lnTo>
                <a:lnTo>
                  <a:pt x="3155" y="9760"/>
                </a:lnTo>
                <a:lnTo>
                  <a:pt x="3148" y="9763"/>
                </a:lnTo>
                <a:lnTo>
                  <a:pt x="3153" y="9753"/>
                </a:lnTo>
                <a:lnTo>
                  <a:pt x="3158" y="9746"/>
                </a:lnTo>
                <a:lnTo>
                  <a:pt x="3165" y="9734"/>
                </a:lnTo>
                <a:lnTo>
                  <a:pt x="3170" y="9722"/>
                </a:lnTo>
                <a:lnTo>
                  <a:pt x="3175" y="9710"/>
                </a:lnTo>
                <a:lnTo>
                  <a:pt x="3180" y="9695"/>
                </a:lnTo>
                <a:lnTo>
                  <a:pt x="3192" y="9662"/>
                </a:lnTo>
                <a:lnTo>
                  <a:pt x="3201" y="9628"/>
                </a:lnTo>
                <a:lnTo>
                  <a:pt x="3208" y="9600"/>
                </a:lnTo>
                <a:lnTo>
                  <a:pt x="3211" y="9585"/>
                </a:lnTo>
                <a:lnTo>
                  <a:pt x="3213" y="9571"/>
                </a:lnTo>
                <a:lnTo>
                  <a:pt x="3213" y="9559"/>
                </a:lnTo>
                <a:lnTo>
                  <a:pt x="3213" y="9547"/>
                </a:lnTo>
                <a:lnTo>
                  <a:pt x="3192" y="9540"/>
                </a:lnTo>
                <a:lnTo>
                  <a:pt x="3170" y="9530"/>
                </a:lnTo>
                <a:lnTo>
                  <a:pt x="3148" y="9520"/>
                </a:lnTo>
                <a:lnTo>
                  <a:pt x="3127" y="9508"/>
                </a:lnTo>
                <a:lnTo>
                  <a:pt x="3105" y="9496"/>
                </a:lnTo>
                <a:lnTo>
                  <a:pt x="3084" y="9482"/>
                </a:lnTo>
                <a:lnTo>
                  <a:pt x="3062" y="9467"/>
                </a:lnTo>
                <a:lnTo>
                  <a:pt x="3038" y="9453"/>
                </a:lnTo>
                <a:lnTo>
                  <a:pt x="3045" y="9487"/>
                </a:lnTo>
                <a:close/>
                <a:moveTo>
                  <a:pt x="2865" y="9691"/>
                </a:moveTo>
                <a:lnTo>
                  <a:pt x="2923" y="9681"/>
                </a:lnTo>
                <a:lnTo>
                  <a:pt x="2978" y="9671"/>
                </a:lnTo>
                <a:lnTo>
                  <a:pt x="2975" y="9662"/>
                </a:lnTo>
                <a:lnTo>
                  <a:pt x="2973" y="9652"/>
                </a:lnTo>
                <a:lnTo>
                  <a:pt x="2968" y="9643"/>
                </a:lnTo>
                <a:lnTo>
                  <a:pt x="2966" y="9633"/>
                </a:lnTo>
                <a:lnTo>
                  <a:pt x="2961" y="9621"/>
                </a:lnTo>
                <a:lnTo>
                  <a:pt x="2954" y="9611"/>
                </a:lnTo>
                <a:lnTo>
                  <a:pt x="2949" y="9602"/>
                </a:lnTo>
                <a:lnTo>
                  <a:pt x="2942" y="9592"/>
                </a:lnTo>
                <a:lnTo>
                  <a:pt x="2954" y="9585"/>
                </a:lnTo>
                <a:lnTo>
                  <a:pt x="2968" y="9580"/>
                </a:lnTo>
                <a:lnTo>
                  <a:pt x="2983" y="9573"/>
                </a:lnTo>
                <a:lnTo>
                  <a:pt x="2995" y="9566"/>
                </a:lnTo>
                <a:lnTo>
                  <a:pt x="3016" y="9621"/>
                </a:lnTo>
                <a:lnTo>
                  <a:pt x="3031" y="9664"/>
                </a:lnTo>
                <a:lnTo>
                  <a:pt x="3136" y="9660"/>
                </a:lnTo>
                <a:lnTo>
                  <a:pt x="3132" y="9691"/>
                </a:lnTo>
                <a:lnTo>
                  <a:pt x="3129" y="9720"/>
                </a:lnTo>
                <a:lnTo>
                  <a:pt x="3110" y="9717"/>
                </a:lnTo>
                <a:lnTo>
                  <a:pt x="3091" y="9717"/>
                </a:lnTo>
                <a:lnTo>
                  <a:pt x="3067" y="9717"/>
                </a:lnTo>
                <a:lnTo>
                  <a:pt x="3040" y="9717"/>
                </a:lnTo>
                <a:lnTo>
                  <a:pt x="3038" y="9751"/>
                </a:lnTo>
                <a:lnTo>
                  <a:pt x="3038" y="9791"/>
                </a:lnTo>
                <a:lnTo>
                  <a:pt x="3035" y="9815"/>
                </a:lnTo>
                <a:lnTo>
                  <a:pt x="3033" y="9842"/>
                </a:lnTo>
                <a:lnTo>
                  <a:pt x="3028" y="9875"/>
                </a:lnTo>
                <a:lnTo>
                  <a:pt x="3024" y="9911"/>
                </a:lnTo>
                <a:lnTo>
                  <a:pt x="3007" y="9911"/>
                </a:lnTo>
                <a:lnTo>
                  <a:pt x="2990" y="9911"/>
                </a:lnTo>
                <a:lnTo>
                  <a:pt x="2973" y="9916"/>
                </a:lnTo>
                <a:lnTo>
                  <a:pt x="2959" y="9919"/>
                </a:lnTo>
                <a:lnTo>
                  <a:pt x="2966" y="9900"/>
                </a:lnTo>
                <a:lnTo>
                  <a:pt x="2973" y="9880"/>
                </a:lnTo>
                <a:lnTo>
                  <a:pt x="2978" y="9856"/>
                </a:lnTo>
                <a:lnTo>
                  <a:pt x="2985" y="9832"/>
                </a:lnTo>
                <a:lnTo>
                  <a:pt x="2985" y="9820"/>
                </a:lnTo>
                <a:lnTo>
                  <a:pt x="2987" y="9808"/>
                </a:lnTo>
                <a:lnTo>
                  <a:pt x="2990" y="9794"/>
                </a:lnTo>
                <a:lnTo>
                  <a:pt x="2990" y="9780"/>
                </a:lnTo>
                <a:lnTo>
                  <a:pt x="2990" y="9765"/>
                </a:lnTo>
                <a:lnTo>
                  <a:pt x="2990" y="9751"/>
                </a:lnTo>
                <a:lnTo>
                  <a:pt x="2987" y="9736"/>
                </a:lnTo>
                <a:lnTo>
                  <a:pt x="2987" y="9720"/>
                </a:lnTo>
                <a:lnTo>
                  <a:pt x="2870" y="9736"/>
                </a:lnTo>
                <a:lnTo>
                  <a:pt x="2865" y="9691"/>
                </a:lnTo>
                <a:close/>
                <a:moveTo>
                  <a:pt x="3050" y="9403"/>
                </a:moveTo>
                <a:lnTo>
                  <a:pt x="3062" y="9412"/>
                </a:lnTo>
                <a:lnTo>
                  <a:pt x="3076" y="9422"/>
                </a:lnTo>
                <a:lnTo>
                  <a:pt x="3095" y="9434"/>
                </a:lnTo>
                <a:lnTo>
                  <a:pt x="3117" y="9446"/>
                </a:lnTo>
                <a:lnTo>
                  <a:pt x="3139" y="9460"/>
                </a:lnTo>
                <a:lnTo>
                  <a:pt x="3163" y="9470"/>
                </a:lnTo>
                <a:lnTo>
                  <a:pt x="3187" y="9482"/>
                </a:lnTo>
                <a:lnTo>
                  <a:pt x="3211" y="9489"/>
                </a:lnTo>
                <a:lnTo>
                  <a:pt x="3206" y="9477"/>
                </a:lnTo>
                <a:lnTo>
                  <a:pt x="3201" y="9463"/>
                </a:lnTo>
                <a:lnTo>
                  <a:pt x="3194" y="9448"/>
                </a:lnTo>
                <a:lnTo>
                  <a:pt x="3187" y="9434"/>
                </a:lnTo>
                <a:lnTo>
                  <a:pt x="3180" y="9420"/>
                </a:lnTo>
                <a:lnTo>
                  <a:pt x="3170" y="9403"/>
                </a:lnTo>
                <a:lnTo>
                  <a:pt x="3160" y="9388"/>
                </a:lnTo>
                <a:lnTo>
                  <a:pt x="3148" y="9371"/>
                </a:lnTo>
                <a:lnTo>
                  <a:pt x="3127" y="9343"/>
                </a:lnTo>
                <a:lnTo>
                  <a:pt x="3107" y="9316"/>
                </a:lnTo>
                <a:lnTo>
                  <a:pt x="3098" y="9307"/>
                </a:lnTo>
                <a:lnTo>
                  <a:pt x="3088" y="9297"/>
                </a:lnTo>
                <a:lnTo>
                  <a:pt x="3081" y="9287"/>
                </a:lnTo>
                <a:lnTo>
                  <a:pt x="3072" y="9280"/>
                </a:lnTo>
                <a:lnTo>
                  <a:pt x="3002" y="9350"/>
                </a:lnTo>
                <a:lnTo>
                  <a:pt x="3014" y="9376"/>
                </a:lnTo>
                <a:lnTo>
                  <a:pt x="3021" y="9400"/>
                </a:lnTo>
                <a:lnTo>
                  <a:pt x="3026" y="9420"/>
                </a:lnTo>
                <a:lnTo>
                  <a:pt x="3031" y="9439"/>
                </a:lnTo>
                <a:lnTo>
                  <a:pt x="3035" y="9431"/>
                </a:lnTo>
                <a:lnTo>
                  <a:pt x="3043" y="9422"/>
                </a:lnTo>
                <a:lnTo>
                  <a:pt x="3047" y="9412"/>
                </a:lnTo>
                <a:lnTo>
                  <a:pt x="3050" y="9403"/>
                </a:lnTo>
                <a:close/>
                <a:moveTo>
                  <a:pt x="2836" y="9439"/>
                </a:moveTo>
                <a:lnTo>
                  <a:pt x="2865" y="9410"/>
                </a:lnTo>
                <a:lnTo>
                  <a:pt x="2877" y="9398"/>
                </a:lnTo>
                <a:lnTo>
                  <a:pt x="2889" y="9384"/>
                </a:lnTo>
                <a:lnTo>
                  <a:pt x="2918" y="9415"/>
                </a:lnTo>
                <a:lnTo>
                  <a:pt x="2892" y="9436"/>
                </a:lnTo>
                <a:lnTo>
                  <a:pt x="2865" y="9463"/>
                </a:lnTo>
                <a:lnTo>
                  <a:pt x="2745" y="9585"/>
                </a:lnTo>
                <a:lnTo>
                  <a:pt x="2714" y="9616"/>
                </a:lnTo>
                <a:lnTo>
                  <a:pt x="2700" y="9631"/>
                </a:lnTo>
                <a:lnTo>
                  <a:pt x="2687" y="9645"/>
                </a:lnTo>
                <a:lnTo>
                  <a:pt x="2659" y="9614"/>
                </a:lnTo>
                <a:lnTo>
                  <a:pt x="2671" y="9602"/>
                </a:lnTo>
                <a:lnTo>
                  <a:pt x="2687" y="9587"/>
                </a:lnTo>
                <a:lnTo>
                  <a:pt x="2716" y="9559"/>
                </a:lnTo>
                <a:lnTo>
                  <a:pt x="2836" y="9439"/>
                </a:lnTo>
                <a:close/>
                <a:moveTo>
                  <a:pt x="2767" y="9587"/>
                </a:moveTo>
                <a:lnTo>
                  <a:pt x="2783" y="9583"/>
                </a:lnTo>
                <a:lnTo>
                  <a:pt x="2798" y="9578"/>
                </a:lnTo>
                <a:lnTo>
                  <a:pt x="2815" y="9573"/>
                </a:lnTo>
                <a:lnTo>
                  <a:pt x="2829" y="9571"/>
                </a:lnTo>
                <a:lnTo>
                  <a:pt x="2829" y="9580"/>
                </a:lnTo>
                <a:lnTo>
                  <a:pt x="2829" y="9592"/>
                </a:lnTo>
                <a:lnTo>
                  <a:pt x="2832" y="9607"/>
                </a:lnTo>
                <a:lnTo>
                  <a:pt x="2834" y="9628"/>
                </a:lnTo>
                <a:lnTo>
                  <a:pt x="2841" y="9679"/>
                </a:lnTo>
                <a:lnTo>
                  <a:pt x="2848" y="9741"/>
                </a:lnTo>
                <a:lnTo>
                  <a:pt x="2820" y="9748"/>
                </a:lnTo>
                <a:lnTo>
                  <a:pt x="2793" y="9758"/>
                </a:lnTo>
                <a:lnTo>
                  <a:pt x="2793" y="9734"/>
                </a:lnTo>
                <a:lnTo>
                  <a:pt x="2793" y="9710"/>
                </a:lnTo>
                <a:lnTo>
                  <a:pt x="2791" y="9686"/>
                </a:lnTo>
                <a:lnTo>
                  <a:pt x="2788" y="9662"/>
                </a:lnTo>
                <a:lnTo>
                  <a:pt x="2783" y="9640"/>
                </a:lnTo>
                <a:lnTo>
                  <a:pt x="2776" y="9621"/>
                </a:lnTo>
                <a:lnTo>
                  <a:pt x="2772" y="9602"/>
                </a:lnTo>
                <a:lnTo>
                  <a:pt x="2767" y="9587"/>
                </a:lnTo>
                <a:close/>
                <a:moveTo>
                  <a:pt x="2875" y="9482"/>
                </a:moveTo>
                <a:lnTo>
                  <a:pt x="2906" y="9487"/>
                </a:lnTo>
                <a:lnTo>
                  <a:pt x="2942" y="9489"/>
                </a:lnTo>
                <a:lnTo>
                  <a:pt x="3012" y="9496"/>
                </a:lnTo>
                <a:lnTo>
                  <a:pt x="3007" y="9508"/>
                </a:lnTo>
                <a:lnTo>
                  <a:pt x="3004" y="9523"/>
                </a:lnTo>
                <a:lnTo>
                  <a:pt x="3002" y="9537"/>
                </a:lnTo>
                <a:lnTo>
                  <a:pt x="3000" y="9551"/>
                </a:lnTo>
                <a:lnTo>
                  <a:pt x="2920" y="9540"/>
                </a:lnTo>
                <a:lnTo>
                  <a:pt x="2865" y="9535"/>
                </a:lnTo>
                <a:lnTo>
                  <a:pt x="2870" y="9523"/>
                </a:lnTo>
                <a:lnTo>
                  <a:pt x="2872" y="9511"/>
                </a:lnTo>
                <a:lnTo>
                  <a:pt x="2875" y="9496"/>
                </a:lnTo>
                <a:lnTo>
                  <a:pt x="2875" y="9482"/>
                </a:lnTo>
                <a:close/>
                <a:moveTo>
                  <a:pt x="2709" y="9417"/>
                </a:moveTo>
                <a:lnTo>
                  <a:pt x="2728" y="9424"/>
                </a:lnTo>
                <a:lnTo>
                  <a:pt x="2750" y="9429"/>
                </a:lnTo>
                <a:lnTo>
                  <a:pt x="2772" y="9436"/>
                </a:lnTo>
                <a:lnTo>
                  <a:pt x="2791" y="9446"/>
                </a:lnTo>
                <a:lnTo>
                  <a:pt x="2779" y="9470"/>
                </a:lnTo>
                <a:lnTo>
                  <a:pt x="2767" y="9496"/>
                </a:lnTo>
                <a:lnTo>
                  <a:pt x="2726" y="9482"/>
                </a:lnTo>
                <a:lnTo>
                  <a:pt x="2683" y="9467"/>
                </a:lnTo>
                <a:lnTo>
                  <a:pt x="2695" y="9444"/>
                </a:lnTo>
                <a:lnTo>
                  <a:pt x="2709" y="9417"/>
                </a:lnTo>
              </a:path>
              <a:path w="12240" h="12969">
                <a:moveTo>
                  <a:pt x="3720" y="9230"/>
                </a:moveTo>
                <a:lnTo>
                  <a:pt x="3705" y="9211"/>
                </a:lnTo>
                <a:lnTo>
                  <a:pt x="3686" y="9191"/>
                </a:lnTo>
                <a:lnTo>
                  <a:pt x="3667" y="9170"/>
                </a:lnTo>
                <a:lnTo>
                  <a:pt x="3643" y="9148"/>
                </a:lnTo>
                <a:lnTo>
                  <a:pt x="3571" y="9076"/>
                </a:lnTo>
                <a:lnTo>
                  <a:pt x="3564" y="9084"/>
                </a:lnTo>
                <a:lnTo>
                  <a:pt x="3566" y="9103"/>
                </a:lnTo>
                <a:lnTo>
                  <a:pt x="3571" y="9120"/>
                </a:lnTo>
                <a:lnTo>
                  <a:pt x="3573" y="9139"/>
                </a:lnTo>
                <a:lnTo>
                  <a:pt x="3573" y="9158"/>
                </a:lnTo>
                <a:lnTo>
                  <a:pt x="3573" y="9177"/>
                </a:lnTo>
                <a:lnTo>
                  <a:pt x="3573" y="9196"/>
                </a:lnTo>
                <a:lnTo>
                  <a:pt x="3571" y="9215"/>
                </a:lnTo>
                <a:lnTo>
                  <a:pt x="3568" y="9232"/>
                </a:lnTo>
                <a:lnTo>
                  <a:pt x="3564" y="9251"/>
                </a:lnTo>
                <a:lnTo>
                  <a:pt x="3559" y="9273"/>
                </a:lnTo>
                <a:lnTo>
                  <a:pt x="3554" y="9292"/>
                </a:lnTo>
                <a:lnTo>
                  <a:pt x="3547" y="9311"/>
                </a:lnTo>
                <a:lnTo>
                  <a:pt x="3540" y="9333"/>
                </a:lnTo>
                <a:lnTo>
                  <a:pt x="3535" y="9352"/>
                </a:lnTo>
                <a:lnTo>
                  <a:pt x="3525" y="9374"/>
                </a:lnTo>
                <a:lnTo>
                  <a:pt x="3518" y="9393"/>
                </a:lnTo>
                <a:lnTo>
                  <a:pt x="3504" y="9386"/>
                </a:lnTo>
                <a:lnTo>
                  <a:pt x="3489" y="9384"/>
                </a:lnTo>
                <a:lnTo>
                  <a:pt x="3475" y="9379"/>
                </a:lnTo>
                <a:lnTo>
                  <a:pt x="3458" y="9376"/>
                </a:lnTo>
                <a:lnTo>
                  <a:pt x="3467" y="9362"/>
                </a:lnTo>
                <a:lnTo>
                  <a:pt x="3475" y="9347"/>
                </a:lnTo>
                <a:lnTo>
                  <a:pt x="3482" y="9331"/>
                </a:lnTo>
                <a:lnTo>
                  <a:pt x="3489" y="9316"/>
                </a:lnTo>
                <a:lnTo>
                  <a:pt x="3501" y="9283"/>
                </a:lnTo>
                <a:lnTo>
                  <a:pt x="3511" y="9251"/>
                </a:lnTo>
                <a:lnTo>
                  <a:pt x="3515" y="9235"/>
                </a:lnTo>
                <a:lnTo>
                  <a:pt x="3520" y="9218"/>
                </a:lnTo>
                <a:lnTo>
                  <a:pt x="3523" y="9204"/>
                </a:lnTo>
                <a:lnTo>
                  <a:pt x="3523" y="9187"/>
                </a:lnTo>
                <a:lnTo>
                  <a:pt x="3523" y="9172"/>
                </a:lnTo>
                <a:lnTo>
                  <a:pt x="3523" y="9155"/>
                </a:lnTo>
                <a:lnTo>
                  <a:pt x="3523" y="9141"/>
                </a:lnTo>
                <a:lnTo>
                  <a:pt x="3520" y="9124"/>
                </a:lnTo>
                <a:lnTo>
                  <a:pt x="3441" y="9206"/>
                </a:lnTo>
                <a:lnTo>
                  <a:pt x="3427" y="9220"/>
                </a:lnTo>
                <a:lnTo>
                  <a:pt x="3410" y="9240"/>
                </a:lnTo>
                <a:lnTo>
                  <a:pt x="3391" y="9259"/>
                </a:lnTo>
                <a:lnTo>
                  <a:pt x="3372" y="9283"/>
                </a:lnTo>
                <a:lnTo>
                  <a:pt x="3335" y="9247"/>
                </a:lnTo>
                <a:lnTo>
                  <a:pt x="3357" y="9227"/>
                </a:lnTo>
                <a:lnTo>
                  <a:pt x="3376" y="9211"/>
                </a:lnTo>
                <a:lnTo>
                  <a:pt x="3395" y="9194"/>
                </a:lnTo>
                <a:lnTo>
                  <a:pt x="3412" y="9177"/>
                </a:lnTo>
                <a:lnTo>
                  <a:pt x="3542" y="9047"/>
                </a:lnTo>
                <a:lnTo>
                  <a:pt x="3511" y="9014"/>
                </a:lnTo>
                <a:lnTo>
                  <a:pt x="3362" y="9163"/>
                </a:lnTo>
                <a:lnTo>
                  <a:pt x="3343" y="9139"/>
                </a:lnTo>
                <a:lnTo>
                  <a:pt x="3319" y="9115"/>
                </a:lnTo>
                <a:lnTo>
                  <a:pt x="3271" y="9067"/>
                </a:lnTo>
                <a:lnTo>
                  <a:pt x="3247" y="9040"/>
                </a:lnTo>
                <a:lnTo>
                  <a:pt x="3223" y="9019"/>
                </a:lnTo>
                <a:lnTo>
                  <a:pt x="3201" y="9000"/>
                </a:lnTo>
                <a:lnTo>
                  <a:pt x="3182" y="8980"/>
                </a:lnTo>
                <a:lnTo>
                  <a:pt x="3513" y="8649"/>
                </a:lnTo>
                <a:lnTo>
                  <a:pt x="3532" y="8668"/>
                </a:lnTo>
                <a:lnTo>
                  <a:pt x="3552" y="8690"/>
                </a:lnTo>
                <a:lnTo>
                  <a:pt x="3573" y="8711"/>
                </a:lnTo>
                <a:lnTo>
                  <a:pt x="3600" y="8738"/>
                </a:lnTo>
                <a:lnTo>
                  <a:pt x="3647" y="8786"/>
                </a:lnTo>
                <a:lnTo>
                  <a:pt x="3672" y="8810"/>
                </a:lnTo>
                <a:lnTo>
                  <a:pt x="3695" y="8829"/>
                </a:lnTo>
                <a:lnTo>
                  <a:pt x="3547" y="8978"/>
                </a:lnTo>
                <a:lnTo>
                  <a:pt x="3580" y="9009"/>
                </a:lnTo>
                <a:lnTo>
                  <a:pt x="3705" y="8884"/>
                </a:lnTo>
                <a:lnTo>
                  <a:pt x="3741" y="8846"/>
                </a:lnTo>
                <a:lnTo>
                  <a:pt x="3758" y="8829"/>
                </a:lnTo>
                <a:lnTo>
                  <a:pt x="3772" y="8812"/>
                </a:lnTo>
                <a:lnTo>
                  <a:pt x="3806" y="8846"/>
                </a:lnTo>
                <a:lnTo>
                  <a:pt x="3789" y="8863"/>
                </a:lnTo>
                <a:lnTo>
                  <a:pt x="3770" y="8877"/>
                </a:lnTo>
                <a:lnTo>
                  <a:pt x="3753" y="8891"/>
                </a:lnTo>
                <a:lnTo>
                  <a:pt x="3739" y="8908"/>
                </a:lnTo>
                <a:lnTo>
                  <a:pt x="3660" y="8985"/>
                </a:lnTo>
                <a:lnTo>
                  <a:pt x="3676" y="8987"/>
                </a:lnTo>
                <a:lnTo>
                  <a:pt x="3691" y="8990"/>
                </a:lnTo>
                <a:lnTo>
                  <a:pt x="3707" y="8990"/>
                </a:lnTo>
                <a:lnTo>
                  <a:pt x="3722" y="8990"/>
                </a:lnTo>
                <a:lnTo>
                  <a:pt x="3736" y="8990"/>
                </a:lnTo>
                <a:lnTo>
                  <a:pt x="3751" y="8987"/>
                </a:lnTo>
                <a:lnTo>
                  <a:pt x="3767" y="8983"/>
                </a:lnTo>
                <a:lnTo>
                  <a:pt x="3782" y="8980"/>
                </a:lnTo>
                <a:lnTo>
                  <a:pt x="3796" y="8975"/>
                </a:lnTo>
                <a:lnTo>
                  <a:pt x="3811" y="8968"/>
                </a:lnTo>
                <a:lnTo>
                  <a:pt x="3825" y="8964"/>
                </a:lnTo>
                <a:lnTo>
                  <a:pt x="3840" y="8956"/>
                </a:lnTo>
                <a:lnTo>
                  <a:pt x="3854" y="8947"/>
                </a:lnTo>
                <a:lnTo>
                  <a:pt x="3871" y="8940"/>
                </a:lnTo>
                <a:lnTo>
                  <a:pt x="3885" y="8930"/>
                </a:lnTo>
                <a:lnTo>
                  <a:pt x="3900" y="8920"/>
                </a:lnTo>
                <a:lnTo>
                  <a:pt x="3902" y="8935"/>
                </a:lnTo>
                <a:lnTo>
                  <a:pt x="3907" y="8951"/>
                </a:lnTo>
                <a:lnTo>
                  <a:pt x="3912" y="8966"/>
                </a:lnTo>
                <a:lnTo>
                  <a:pt x="3919" y="8980"/>
                </a:lnTo>
                <a:lnTo>
                  <a:pt x="3895" y="8992"/>
                </a:lnTo>
                <a:lnTo>
                  <a:pt x="3873" y="9002"/>
                </a:lnTo>
                <a:lnTo>
                  <a:pt x="3854" y="9009"/>
                </a:lnTo>
                <a:lnTo>
                  <a:pt x="3832" y="9016"/>
                </a:lnTo>
                <a:lnTo>
                  <a:pt x="3813" y="9024"/>
                </a:lnTo>
                <a:lnTo>
                  <a:pt x="3794" y="9028"/>
                </a:lnTo>
                <a:lnTo>
                  <a:pt x="3777" y="9033"/>
                </a:lnTo>
                <a:lnTo>
                  <a:pt x="3758" y="9038"/>
                </a:lnTo>
                <a:lnTo>
                  <a:pt x="3741" y="9040"/>
                </a:lnTo>
                <a:lnTo>
                  <a:pt x="3724" y="9040"/>
                </a:lnTo>
                <a:lnTo>
                  <a:pt x="3707" y="9040"/>
                </a:lnTo>
                <a:lnTo>
                  <a:pt x="3691" y="9038"/>
                </a:lnTo>
                <a:lnTo>
                  <a:pt x="3674" y="9035"/>
                </a:lnTo>
                <a:lnTo>
                  <a:pt x="3657" y="9033"/>
                </a:lnTo>
                <a:lnTo>
                  <a:pt x="3640" y="9028"/>
                </a:lnTo>
                <a:lnTo>
                  <a:pt x="3624" y="9021"/>
                </a:lnTo>
                <a:lnTo>
                  <a:pt x="3609" y="9038"/>
                </a:lnTo>
                <a:lnTo>
                  <a:pt x="3684" y="9112"/>
                </a:lnTo>
                <a:lnTo>
                  <a:pt x="3722" y="9151"/>
                </a:lnTo>
                <a:lnTo>
                  <a:pt x="3763" y="9187"/>
                </a:lnTo>
                <a:lnTo>
                  <a:pt x="3720" y="9230"/>
                </a:lnTo>
                <a:close/>
                <a:moveTo>
                  <a:pt x="3554" y="8769"/>
                </a:moveTo>
                <a:lnTo>
                  <a:pt x="3501" y="8714"/>
                </a:lnTo>
                <a:lnTo>
                  <a:pt x="3393" y="8822"/>
                </a:lnTo>
                <a:lnTo>
                  <a:pt x="3446" y="8875"/>
                </a:lnTo>
                <a:lnTo>
                  <a:pt x="3554" y="8769"/>
                </a:lnTo>
                <a:close/>
                <a:moveTo>
                  <a:pt x="3407" y="8913"/>
                </a:moveTo>
                <a:lnTo>
                  <a:pt x="3355" y="8860"/>
                </a:lnTo>
                <a:lnTo>
                  <a:pt x="3249" y="8966"/>
                </a:lnTo>
                <a:lnTo>
                  <a:pt x="3304" y="9019"/>
                </a:lnTo>
                <a:lnTo>
                  <a:pt x="3407" y="8913"/>
                </a:lnTo>
                <a:close/>
                <a:moveTo>
                  <a:pt x="3628" y="8844"/>
                </a:moveTo>
                <a:lnTo>
                  <a:pt x="3580" y="8795"/>
                </a:lnTo>
                <a:lnTo>
                  <a:pt x="3472" y="8901"/>
                </a:lnTo>
                <a:lnTo>
                  <a:pt x="3520" y="8951"/>
                </a:lnTo>
                <a:lnTo>
                  <a:pt x="3628" y="8844"/>
                </a:lnTo>
                <a:close/>
                <a:moveTo>
                  <a:pt x="3484" y="8987"/>
                </a:moveTo>
                <a:lnTo>
                  <a:pt x="3436" y="8940"/>
                </a:lnTo>
                <a:lnTo>
                  <a:pt x="3331" y="9045"/>
                </a:lnTo>
                <a:lnTo>
                  <a:pt x="3379" y="9093"/>
                </a:lnTo>
                <a:lnTo>
                  <a:pt x="3484" y="8987"/>
                </a:lnTo>
              </a:path>
              <a:path w="12240" h="12969">
                <a:moveTo>
                  <a:pt x="3883" y="8303"/>
                </a:moveTo>
                <a:lnTo>
                  <a:pt x="3909" y="8306"/>
                </a:lnTo>
                <a:lnTo>
                  <a:pt x="3933" y="8308"/>
                </a:lnTo>
                <a:lnTo>
                  <a:pt x="3955" y="8308"/>
                </a:lnTo>
                <a:lnTo>
                  <a:pt x="3979" y="8308"/>
                </a:lnTo>
                <a:lnTo>
                  <a:pt x="4003" y="8308"/>
                </a:lnTo>
                <a:lnTo>
                  <a:pt x="4027" y="8306"/>
                </a:lnTo>
                <a:lnTo>
                  <a:pt x="4048" y="8303"/>
                </a:lnTo>
                <a:lnTo>
                  <a:pt x="4072" y="8299"/>
                </a:lnTo>
                <a:lnTo>
                  <a:pt x="4094" y="8294"/>
                </a:lnTo>
                <a:lnTo>
                  <a:pt x="4115" y="8287"/>
                </a:lnTo>
                <a:lnTo>
                  <a:pt x="4140" y="8282"/>
                </a:lnTo>
                <a:lnTo>
                  <a:pt x="4161" y="8272"/>
                </a:lnTo>
                <a:lnTo>
                  <a:pt x="4183" y="8265"/>
                </a:lnTo>
                <a:lnTo>
                  <a:pt x="4204" y="8255"/>
                </a:lnTo>
                <a:lnTo>
                  <a:pt x="4226" y="8243"/>
                </a:lnTo>
                <a:lnTo>
                  <a:pt x="4247" y="8231"/>
                </a:lnTo>
                <a:lnTo>
                  <a:pt x="4247" y="8253"/>
                </a:lnTo>
                <a:lnTo>
                  <a:pt x="4250" y="8270"/>
                </a:lnTo>
                <a:lnTo>
                  <a:pt x="4252" y="8287"/>
                </a:lnTo>
                <a:lnTo>
                  <a:pt x="4257" y="8303"/>
                </a:lnTo>
                <a:lnTo>
                  <a:pt x="4235" y="8313"/>
                </a:lnTo>
                <a:lnTo>
                  <a:pt x="4214" y="8320"/>
                </a:lnTo>
                <a:lnTo>
                  <a:pt x="4190" y="8330"/>
                </a:lnTo>
                <a:lnTo>
                  <a:pt x="4168" y="8335"/>
                </a:lnTo>
                <a:lnTo>
                  <a:pt x="4144" y="8342"/>
                </a:lnTo>
                <a:lnTo>
                  <a:pt x="4123" y="8347"/>
                </a:lnTo>
                <a:lnTo>
                  <a:pt x="4099" y="8351"/>
                </a:lnTo>
                <a:lnTo>
                  <a:pt x="4077" y="8356"/>
                </a:lnTo>
                <a:lnTo>
                  <a:pt x="4053" y="8359"/>
                </a:lnTo>
                <a:lnTo>
                  <a:pt x="4032" y="8359"/>
                </a:lnTo>
                <a:lnTo>
                  <a:pt x="4007" y="8361"/>
                </a:lnTo>
                <a:lnTo>
                  <a:pt x="3984" y="8361"/>
                </a:lnTo>
                <a:lnTo>
                  <a:pt x="3960" y="8361"/>
                </a:lnTo>
                <a:lnTo>
                  <a:pt x="3938" y="8359"/>
                </a:lnTo>
                <a:lnTo>
                  <a:pt x="3914" y="8356"/>
                </a:lnTo>
                <a:lnTo>
                  <a:pt x="3890" y="8354"/>
                </a:lnTo>
                <a:lnTo>
                  <a:pt x="3895" y="8375"/>
                </a:lnTo>
                <a:lnTo>
                  <a:pt x="3897" y="8397"/>
                </a:lnTo>
                <a:lnTo>
                  <a:pt x="3900" y="8421"/>
                </a:lnTo>
                <a:lnTo>
                  <a:pt x="3900" y="8443"/>
                </a:lnTo>
                <a:lnTo>
                  <a:pt x="3902" y="8464"/>
                </a:lnTo>
                <a:lnTo>
                  <a:pt x="3900" y="8488"/>
                </a:lnTo>
                <a:lnTo>
                  <a:pt x="3900" y="8510"/>
                </a:lnTo>
                <a:lnTo>
                  <a:pt x="3897" y="8531"/>
                </a:lnTo>
                <a:lnTo>
                  <a:pt x="3895" y="8555"/>
                </a:lnTo>
                <a:lnTo>
                  <a:pt x="3892" y="8577"/>
                </a:lnTo>
                <a:lnTo>
                  <a:pt x="3887" y="8601"/>
                </a:lnTo>
                <a:lnTo>
                  <a:pt x="3883" y="8623"/>
                </a:lnTo>
                <a:lnTo>
                  <a:pt x="3878" y="8647"/>
                </a:lnTo>
                <a:lnTo>
                  <a:pt x="3873" y="8668"/>
                </a:lnTo>
                <a:lnTo>
                  <a:pt x="3866" y="8692"/>
                </a:lnTo>
                <a:lnTo>
                  <a:pt x="3856" y="8714"/>
                </a:lnTo>
                <a:lnTo>
                  <a:pt x="3844" y="8711"/>
                </a:lnTo>
                <a:lnTo>
                  <a:pt x="3827" y="8711"/>
                </a:lnTo>
                <a:lnTo>
                  <a:pt x="3811" y="8711"/>
                </a:lnTo>
                <a:lnTo>
                  <a:pt x="3789" y="8714"/>
                </a:lnTo>
                <a:lnTo>
                  <a:pt x="3804" y="8680"/>
                </a:lnTo>
                <a:lnTo>
                  <a:pt x="3815" y="8649"/>
                </a:lnTo>
                <a:lnTo>
                  <a:pt x="3825" y="8618"/>
                </a:lnTo>
                <a:lnTo>
                  <a:pt x="3835" y="8589"/>
                </a:lnTo>
                <a:lnTo>
                  <a:pt x="3840" y="8558"/>
                </a:lnTo>
                <a:lnTo>
                  <a:pt x="3844" y="8529"/>
                </a:lnTo>
                <a:lnTo>
                  <a:pt x="3847" y="8503"/>
                </a:lnTo>
                <a:lnTo>
                  <a:pt x="3847" y="8474"/>
                </a:lnTo>
                <a:lnTo>
                  <a:pt x="3847" y="8447"/>
                </a:lnTo>
                <a:lnTo>
                  <a:pt x="3844" y="8423"/>
                </a:lnTo>
                <a:lnTo>
                  <a:pt x="3842" y="8400"/>
                </a:lnTo>
                <a:lnTo>
                  <a:pt x="3840" y="8378"/>
                </a:lnTo>
                <a:lnTo>
                  <a:pt x="3835" y="8359"/>
                </a:lnTo>
                <a:lnTo>
                  <a:pt x="3830" y="8340"/>
                </a:lnTo>
                <a:lnTo>
                  <a:pt x="3825" y="8320"/>
                </a:lnTo>
                <a:lnTo>
                  <a:pt x="3818" y="8303"/>
                </a:lnTo>
                <a:lnTo>
                  <a:pt x="3849" y="8289"/>
                </a:lnTo>
                <a:lnTo>
                  <a:pt x="3883" y="8272"/>
                </a:lnTo>
                <a:lnTo>
                  <a:pt x="3883" y="8303"/>
                </a:lnTo>
                <a:close/>
                <a:moveTo>
                  <a:pt x="4020" y="8520"/>
                </a:moveTo>
                <a:lnTo>
                  <a:pt x="4005" y="8503"/>
                </a:lnTo>
                <a:lnTo>
                  <a:pt x="3986" y="8488"/>
                </a:lnTo>
                <a:lnTo>
                  <a:pt x="3967" y="8469"/>
                </a:lnTo>
                <a:lnTo>
                  <a:pt x="3943" y="8450"/>
                </a:lnTo>
                <a:lnTo>
                  <a:pt x="3988" y="8404"/>
                </a:lnTo>
                <a:lnTo>
                  <a:pt x="4005" y="8421"/>
                </a:lnTo>
                <a:lnTo>
                  <a:pt x="4022" y="8440"/>
                </a:lnTo>
                <a:lnTo>
                  <a:pt x="4041" y="8460"/>
                </a:lnTo>
                <a:lnTo>
                  <a:pt x="4063" y="8481"/>
                </a:lnTo>
                <a:lnTo>
                  <a:pt x="4187" y="8608"/>
                </a:lnTo>
                <a:lnTo>
                  <a:pt x="4231" y="8649"/>
                </a:lnTo>
                <a:lnTo>
                  <a:pt x="4274" y="8690"/>
                </a:lnTo>
                <a:lnTo>
                  <a:pt x="4231" y="8733"/>
                </a:lnTo>
                <a:lnTo>
                  <a:pt x="4190" y="8687"/>
                </a:lnTo>
                <a:lnTo>
                  <a:pt x="4152" y="8649"/>
                </a:lnTo>
                <a:lnTo>
                  <a:pt x="4020" y="8520"/>
                </a:lnTo>
              </a:path>
              <a:path w="12240" h="12969">
                <a:moveTo>
                  <a:pt x="4480" y="7845"/>
                </a:moveTo>
                <a:lnTo>
                  <a:pt x="4452" y="7816"/>
                </a:lnTo>
                <a:lnTo>
                  <a:pt x="4425" y="7790"/>
                </a:lnTo>
                <a:lnTo>
                  <a:pt x="4404" y="7771"/>
                </a:lnTo>
                <a:lnTo>
                  <a:pt x="4387" y="7756"/>
                </a:lnTo>
                <a:lnTo>
                  <a:pt x="4427" y="7715"/>
                </a:lnTo>
                <a:lnTo>
                  <a:pt x="4442" y="7732"/>
                </a:lnTo>
                <a:lnTo>
                  <a:pt x="4461" y="7754"/>
                </a:lnTo>
                <a:lnTo>
                  <a:pt x="4485" y="7778"/>
                </a:lnTo>
                <a:lnTo>
                  <a:pt x="4516" y="7809"/>
                </a:lnTo>
                <a:lnTo>
                  <a:pt x="4603" y="7723"/>
                </a:lnTo>
                <a:lnTo>
                  <a:pt x="4622" y="7703"/>
                </a:lnTo>
                <a:lnTo>
                  <a:pt x="4636" y="7687"/>
                </a:lnTo>
                <a:lnTo>
                  <a:pt x="4651" y="7675"/>
                </a:lnTo>
                <a:lnTo>
                  <a:pt x="4660" y="7663"/>
                </a:lnTo>
                <a:lnTo>
                  <a:pt x="4692" y="7694"/>
                </a:lnTo>
                <a:lnTo>
                  <a:pt x="4680" y="7703"/>
                </a:lnTo>
                <a:lnTo>
                  <a:pt x="4667" y="7715"/>
                </a:lnTo>
                <a:lnTo>
                  <a:pt x="4651" y="7732"/>
                </a:lnTo>
                <a:lnTo>
                  <a:pt x="4632" y="7751"/>
                </a:lnTo>
                <a:lnTo>
                  <a:pt x="4579" y="7804"/>
                </a:lnTo>
                <a:lnTo>
                  <a:pt x="4595" y="7814"/>
                </a:lnTo>
                <a:lnTo>
                  <a:pt x="4615" y="7823"/>
                </a:lnTo>
                <a:lnTo>
                  <a:pt x="4634" y="7831"/>
                </a:lnTo>
                <a:lnTo>
                  <a:pt x="4651" y="7835"/>
                </a:lnTo>
                <a:lnTo>
                  <a:pt x="4670" y="7843"/>
                </a:lnTo>
                <a:lnTo>
                  <a:pt x="4689" y="7847"/>
                </a:lnTo>
                <a:lnTo>
                  <a:pt x="4706" y="7850"/>
                </a:lnTo>
                <a:lnTo>
                  <a:pt x="4725" y="7852"/>
                </a:lnTo>
                <a:lnTo>
                  <a:pt x="4742" y="7852"/>
                </a:lnTo>
                <a:lnTo>
                  <a:pt x="4761" y="7852"/>
                </a:lnTo>
                <a:lnTo>
                  <a:pt x="4780" y="7852"/>
                </a:lnTo>
                <a:lnTo>
                  <a:pt x="4797" y="7850"/>
                </a:lnTo>
                <a:lnTo>
                  <a:pt x="4816" y="7847"/>
                </a:lnTo>
                <a:lnTo>
                  <a:pt x="4835" y="7843"/>
                </a:lnTo>
                <a:lnTo>
                  <a:pt x="4852" y="7838"/>
                </a:lnTo>
                <a:lnTo>
                  <a:pt x="4872" y="7831"/>
                </a:lnTo>
                <a:lnTo>
                  <a:pt x="4869" y="7840"/>
                </a:lnTo>
                <a:lnTo>
                  <a:pt x="4867" y="7847"/>
                </a:lnTo>
                <a:lnTo>
                  <a:pt x="4867" y="7855"/>
                </a:lnTo>
                <a:lnTo>
                  <a:pt x="4864" y="7864"/>
                </a:lnTo>
                <a:lnTo>
                  <a:pt x="4864" y="7871"/>
                </a:lnTo>
                <a:lnTo>
                  <a:pt x="4867" y="7879"/>
                </a:lnTo>
                <a:lnTo>
                  <a:pt x="4867" y="7888"/>
                </a:lnTo>
                <a:lnTo>
                  <a:pt x="4869" y="7895"/>
                </a:lnTo>
                <a:lnTo>
                  <a:pt x="4845" y="7898"/>
                </a:lnTo>
                <a:lnTo>
                  <a:pt x="4824" y="7903"/>
                </a:lnTo>
                <a:lnTo>
                  <a:pt x="4802" y="7903"/>
                </a:lnTo>
                <a:lnTo>
                  <a:pt x="4780" y="7905"/>
                </a:lnTo>
                <a:lnTo>
                  <a:pt x="4759" y="7905"/>
                </a:lnTo>
                <a:lnTo>
                  <a:pt x="4740" y="7903"/>
                </a:lnTo>
                <a:lnTo>
                  <a:pt x="4718" y="7903"/>
                </a:lnTo>
                <a:lnTo>
                  <a:pt x="4699" y="7898"/>
                </a:lnTo>
                <a:lnTo>
                  <a:pt x="4677" y="7895"/>
                </a:lnTo>
                <a:lnTo>
                  <a:pt x="4658" y="7891"/>
                </a:lnTo>
                <a:lnTo>
                  <a:pt x="4639" y="7883"/>
                </a:lnTo>
                <a:lnTo>
                  <a:pt x="4620" y="7876"/>
                </a:lnTo>
                <a:lnTo>
                  <a:pt x="4600" y="7869"/>
                </a:lnTo>
                <a:lnTo>
                  <a:pt x="4584" y="7860"/>
                </a:lnTo>
                <a:lnTo>
                  <a:pt x="4564" y="7850"/>
                </a:lnTo>
                <a:lnTo>
                  <a:pt x="4547" y="7840"/>
                </a:lnTo>
                <a:lnTo>
                  <a:pt x="4718" y="8011"/>
                </a:lnTo>
                <a:lnTo>
                  <a:pt x="4744" y="7984"/>
                </a:lnTo>
                <a:lnTo>
                  <a:pt x="4764" y="7963"/>
                </a:lnTo>
                <a:lnTo>
                  <a:pt x="4780" y="7946"/>
                </a:lnTo>
                <a:lnTo>
                  <a:pt x="4792" y="7934"/>
                </a:lnTo>
                <a:lnTo>
                  <a:pt x="4824" y="7965"/>
                </a:lnTo>
                <a:lnTo>
                  <a:pt x="4812" y="7977"/>
                </a:lnTo>
                <a:lnTo>
                  <a:pt x="4795" y="7991"/>
                </a:lnTo>
                <a:lnTo>
                  <a:pt x="4773" y="8013"/>
                </a:lnTo>
                <a:lnTo>
                  <a:pt x="4747" y="8040"/>
                </a:lnTo>
                <a:lnTo>
                  <a:pt x="4787" y="8080"/>
                </a:lnTo>
                <a:lnTo>
                  <a:pt x="4833" y="8123"/>
                </a:lnTo>
                <a:lnTo>
                  <a:pt x="4795" y="8162"/>
                </a:lnTo>
                <a:lnTo>
                  <a:pt x="4749" y="8116"/>
                </a:lnTo>
                <a:lnTo>
                  <a:pt x="4711" y="8075"/>
                </a:lnTo>
                <a:lnTo>
                  <a:pt x="4675" y="8111"/>
                </a:lnTo>
                <a:lnTo>
                  <a:pt x="4636" y="8152"/>
                </a:lnTo>
                <a:lnTo>
                  <a:pt x="4605" y="8121"/>
                </a:lnTo>
                <a:lnTo>
                  <a:pt x="4644" y="8083"/>
                </a:lnTo>
                <a:lnTo>
                  <a:pt x="4682" y="8047"/>
                </a:lnTo>
                <a:lnTo>
                  <a:pt x="4509" y="7874"/>
                </a:lnTo>
                <a:lnTo>
                  <a:pt x="4521" y="7891"/>
                </a:lnTo>
                <a:lnTo>
                  <a:pt x="4531" y="7910"/>
                </a:lnTo>
                <a:lnTo>
                  <a:pt x="4540" y="7927"/>
                </a:lnTo>
                <a:lnTo>
                  <a:pt x="4550" y="7946"/>
                </a:lnTo>
                <a:lnTo>
                  <a:pt x="4557" y="7965"/>
                </a:lnTo>
                <a:lnTo>
                  <a:pt x="4564" y="7987"/>
                </a:lnTo>
                <a:lnTo>
                  <a:pt x="4569" y="8006"/>
                </a:lnTo>
                <a:lnTo>
                  <a:pt x="4574" y="8025"/>
                </a:lnTo>
                <a:lnTo>
                  <a:pt x="4576" y="8047"/>
                </a:lnTo>
                <a:lnTo>
                  <a:pt x="4581" y="8068"/>
                </a:lnTo>
                <a:lnTo>
                  <a:pt x="4581" y="8090"/>
                </a:lnTo>
                <a:lnTo>
                  <a:pt x="4584" y="8111"/>
                </a:lnTo>
                <a:lnTo>
                  <a:pt x="4584" y="8135"/>
                </a:lnTo>
                <a:lnTo>
                  <a:pt x="4581" y="8157"/>
                </a:lnTo>
                <a:lnTo>
                  <a:pt x="4581" y="8181"/>
                </a:lnTo>
                <a:lnTo>
                  <a:pt x="4576" y="8205"/>
                </a:lnTo>
                <a:lnTo>
                  <a:pt x="4569" y="8203"/>
                </a:lnTo>
                <a:lnTo>
                  <a:pt x="4562" y="8203"/>
                </a:lnTo>
                <a:lnTo>
                  <a:pt x="4555" y="8203"/>
                </a:lnTo>
                <a:lnTo>
                  <a:pt x="4547" y="8205"/>
                </a:lnTo>
                <a:lnTo>
                  <a:pt x="4540" y="8205"/>
                </a:lnTo>
                <a:lnTo>
                  <a:pt x="4531" y="8207"/>
                </a:lnTo>
                <a:lnTo>
                  <a:pt x="4514" y="8215"/>
                </a:lnTo>
                <a:lnTo>
                  <a:pt x="4519" y="8193"/>
                </a:lnTo>
                <a:lnTo>
                  <a:pt x="4524" y="8174"/>
                </a:lnTo>
                <a:lnTo>
                  <a:pt x="4526" y="8152"/>
                </a:lnTo>
                <a:lnTo>
                  <a:pt x="4528" y="8133"/>
                </a:lnTo>
                <a:lnTo>
                  <a:pt x="4528" y="8114"/>
                </a:lnTo>
                <a:lnTo>
                  <a:pt x="4528" y="8095"/>
                </a:lnTo>
                <a:lnTo>
                  <a:pt x="4528" y="8075"/>
                </a:lnTo>
                <a:lnTo>
                  <a:pt x="4526" y="8056"/>
                </a:lnTo>
                <a:lnTo>
                  <a:pt x="4524" y="8037"/>
                </a:lnTo>
                <a:lnTo>
                  <a:pt x="4519" y="8018"/>
                </a:lnTo>
                <a:lnTo>
                  <a:pt x="4514" y="7999"/>
                </a:lnTo>
                <a:lnTo>
                  <a:pt x="4507" y="7982"/>
                </a:lnTo>
                <a:lnTo>
                  <a:pt x="4500" y="7963"/>
                </a:lnTo>
                <a:lnTo>
                  <a:pt x="4492" y="7946"/>
                </a:lnTo>
                <a:lnTo>
                  <a:pt x="4483" y="7927"/>
                </a:lnTo>
                <a:lnTo>
                  <a:pt x="4473" y="7910"/>
                </a:lnTo>
                <a:lnTo>
                  <a:pt x="4432" y="7951"/>
                </a:lnTo>
                <a:lnTo>
                  <a:pt x="4401" y="7982"/>
                </a:lnTo>
                <a:lnTo>
                  <a:pt x="4389" y="7996"/>
                </a:lnTo>
                <a:lnTo>
                  <a:pt x="4377" y="8008"/>
                </a:lnTo>
                <a:lnTo>
                  <a:pt x="4346" y="7977"/>
                </a:lnTo>
                <a:lnTo>
                  <a:pt x="4358" y="7965"/>
                </a:lnTo>
                <a:lnTo>
                  <a:pt x="4372" y="7953"/>
                </a:lnTo>
                <a:lnTo>
                  <a:pt x="4404" y="7922"/>
                </a:lnTo>
                <a:lnTo>
                  <a:pt x="4480" y="7845"/>
                </a:lnTo>
                <a:close/>
                <a:moveTo>
                  <a:pt x="4274" y="7903"/>
                </a:moveTo>
                <a:lnTo>
                  <a:pt x="4276" y="7910"/>
                </a:lnTo>
                <a:lnTo>
                  <a:pt x="4279" y="7920"/>
                </a:lnTo>
                <a:lnTo>
                  <a:pt x="4281" y="7931"/>
                </a:lnTo>
                <a:lnTo>
                  <a:pt x="4286" y="7946"/>
                </a:lnTo>
                <a:lnTo>
                  <a:pt x="4298" y="7980"/>
                </a:lnTo>
                <a:lnTo>
                  <a:pt x="4317" y="8020"/>
                </a:lnTo>
                <a:lnTo>
                  <a:pt x="4545" y="8248"/>
                </a:lnTo>
                <a:lnTo>
                  <a:pt x="4572" y="8272"/>
                </a:lnTo>
                <a:lnTo>
                  <a:pt x="4593" y="8294"/>
                </a:lnTo>
                <a:lnTo>
                  <a:pt x="4612" y="8313"/>
                </a:lnTo>
                <a:lnTo>
                  <a:pt x="4627" y="8325"/>
                </a:lnTo>
                <a:lnTo>
                  <a:pt x="4586" y="8366"/>
                </a:lnTo>
                <a:lnTo>
                  <a:pt x="4574" y="8351"/>
                </a:lnTo>
                <a:lnTo>
                  <a:pt x="4557" y="8332"/>
                </a:lnTo>
                <a:lnTo>
                  <a:pt x="4535" y="8311"/>
                </a:lnTo>
                <a:lnTo>
                  <a:pt x="4512" y="8284"/>
                </a:lnTo>
                <a:lnTo>
                  <a:pt x="4344" y="8119"/>
                </a:lnTo>
                <a:lnTo>
                  <a:pt x="4348" y="8135"/>
                </a:lnTo>
                <a:lnTo>
                  <a:pt x="4353" y="8157"/>
                </a:lnTo>
                <a:lnTo>
                  <a:pt x="4358" y="8186"/>
                </a:lnTo>
                <a:lnTo>
                  <a:pt x="4365" y="8217"/>
                </a:lnTo>
                <a:lnTo>
                  <a:pt x="4351" y="8215"/>
                </a:lnTo>
                <a:lnTo>
                  <a:pt x="4336" y="8215"/>
                </a:lnTo>
                <a:lnTo>
                  <a:pt x="4324" y="8217"/>
                </a:lnTo>
                <a:lnTo>
                  <a:pt x="4310" y="8220"/>
                </a:lnTo>
                <a:lnTo>
                  <a:pt x="4310" y="8207"/>
                </a:lnTo>
                <a:lnTo>
                  <a:pt x="4307" y="8193"/>
                </a:lnTo>
                <a:lnTo>
                  <a:pt x="4307" y="8179"/>
                </a:lnTo>
                <a:lnTo>
                  <a:pt x="4303" y="8162"/>
                </a:lnTo>
                <a:lnTo>
                  <a:pt x="4300" y="8143"/>
                </a:lnTo>
                <a:lnTo>
                  <a:pt x="4293" y="8123"/>
                </a:lnTo>
                <a:lnTo>
                  <a:pt x="4288" y="8102"/>
                </a:lnTo>
                <a:lnTo>
                  <a:pt x="4281" y="8078"/>
                </a:lnTo>
                <a:lnTo>
                  <a:pt x="4272" y="8056"/>
                </a:lnTo>
                <a:lnTo>
                  <a:pt x="4264" y="8035"/>
                </a:lnTo>
                <a:lnTo>
                  <a:pt x="4257" y="8013"/>
                </a:lnTo>
                <a:lnTo>
                  <a:pt x="4247" y="7994"/>
                </a:lnTo>
                <a:lnTo>
                  <a:pt x="4240" y="7977"/>
                </a:lnTo>
                <a:lnTo>
                  <a:pt x="4231" y="7960"/>
                </a:lnTo>
                <a:lnTo>
                  <a:pt x="4221" y="7946"/>
                </a:lnTo>
                <a:lnTo>
                  <a:pt x="4212" y="7931"/>
                </a:lnTo>
                <a:lnTo>
                  <a:pt x="4243" y="7917"/>
                </a:lnTo>
                <a:lnTo>
                  <a:pt x="4274" y="7903"/>
                </a:lnTo>
              </a:path>
              <a:path w="12240" h="12969">
                <a:moveTo>
                  <a:pt x="4994" y="7171"/>
                </a:moveTo>
                <a:lnTo>
                  <a:pt x="4996" y="7190"/>
                </a:lnTo>
                <a:lnTo>
                  <a:pt x="4999" y="7209"/>
                </a:lnTo>
                <a:lnTo>
                  <a:pt x="5001" y="7233"/>
                </a:lnTo>
                <a:lnTo>
                  <a:pt x="5006" y="7257"/>
                </a:lnTo>
                <a:lnTo>
                  <a:pt x="5054" y="7211"/>
                </a:lnTo>
                <a:lnTo>
                  <a:pt x="5078" y="7187"/>
                </a:lnTo>
                <a:lnTo>
                  <a:pt x="5097" y="7166"/>
                </a:lnTo>
                <a:lnTo>
                  <a:pt x="5116" y="7147"/>
                </a:lnTo>
                <a:lnTo>
                  <a:pt x="5131" y="7130"/>
                </a:lnTo>
                <a:lnTo>
                  <a:pt x="5162" y="7163"/>
                </a:lnTo>
                <a:lnTo>
                  <a:pt x="5145" y="7178"/>
                </a:lnTo>
                <a:lnTo>
                  <a:pt x="5126" y="7197"/>
                </a:lnTo>
                <a:lnTo>
                  <a:pt x="5104" y="7216"/>
                </a:lnTo>
                <a:lnTo>
                  <a:pt x="5083" y="7238"/>
                </a:lnTo>
                <a:lnTo>
                  <a:pt x="4958" y="7365"/>
                </a:lnTo>
                <a:lnTo>
                  <a:pt x="4975" y="7389"/>
                </a:lnTo>
                <a:lnTo>
                  <a:pt x="4992" y="7418"/>
                </a:lnTo>
                <a:lnTo>
                  <a:pt x="5100" y="7307"/>
                </a:lnTo>
                <a:lnTo>
                  <a:pt x="5140" y="7264"/>
                </a:lnTo>
                <a:lnTo>
                  <a:pt x="5160" y="7245"/>
                </a:lnTo>
                <a:lnTo>
                  <a:pt x="5179" y="7226"/>
                </a:lnTo>
                <a:lnTo>
                  <a:pt x="5210" y="7257"/>
                </a:lnTo>
                <a:lnTo>
                  <a:pt x="5191" y="7276"/>
                </a:lnTo>
                <a:lnTo>
                  <a:pt x="5169" y="7295"/>
                </a:lnTo>
                <a:lnTo>
                  <a:pt x="5126" y="7339"/>
                </a:lnTo>
                <a:lnTo>
                  <a:pt x="5011" y="7454"/>
                </a:lnTo>
                <a:lnTo>
                  <a:pt x="5023" y="7478"/>
                </a:lnTo>
                <a:lnTo>
                  <a:pt x="5035" y="7509"/>
                </a:lnTo>
                <a:lnTo>
                  <a:pt x="5215" y="7327"/>
                </a:lnTo>
                <a:lnTo>
                  <a:pt x="5236" y="7307"/>
                </a:lnTo>
                <a:lnTo>
                  <a:pt x="5255" y="7288"/>
                </a:lnTo>
                <a:lnTo>
                  <a:pt x="5270" y="7269"/>
                </a:lnTo>
                <a:lnTo>
                  <a:pt x="5284" y="7255"/>
                </a:lnTo>
                <a:lnTo>
                  <a:pt x="5318" y="7286"/>
                </a:lnTo>
                <a:lnTo>
                  <a:pt x="5304" y="7300"/>
                </a:lnTo>
                <a:lnTo>
                  <a:pt x="5287" y="7315"/>
                </a:lnTo>
                <a:lnTo>
                  <a:pt x="5267" y="7334"/>
                </a:lnTo>
                <a:lnTo>
                  <a:pt x="5246" y="7353"/>
                </a:lnTo>
                <a:lnTo>
                  <a:pt x="5047" y="7552"/>
                </a:lnTo>
                <a:lnTo>
                  <a:pt x="5054" y="7593"/>
                </a:lnTo>
                <a:lnTo>
                  <a:pt x="5059" y="7629"/>
                </a:lnTo>
                <a:lnTo>
                  <a:pt x="5095" y="7598"/>
                </a:lnTo>
                <a:lnTo>
                  <a:pt x="5128" y="7564"/>
                </a:lnTo>
                <a:lnTo>
                  <a:pt x="5244" y="7449"/>
                </a:lnTo>
                <a:lnTo>
                  <a:pt x="5277" y="7415"/>
                </a:lnTo>
                <a:lnTo>
                  <a:pt x="5292" y="7399"/>
                </a:lnTo>
                <a:lnTo>
                  <a:pt x="5306" y="7382"/>
                </a:lnTo>
                <a:lnTo>
                  <a:pt x="5340" y="7415"/>
                </a:lnTo>
                <a:lnTo>
                  <a:pt x="5306" y="7444"/>
                </a:lnTo>
                <a:lnTo>
                  <a:pt x="5275" y="7475"/>
                </a:lnTo>
                <a:lnTo>
                  <a:pt x="5224" y="7526"/>
                </a:lnTo>
                <a:lnTo>
                  <a:pt x="5289" y="7593"/>
                </a:lnTo>
                <a:lnTo>
                  <a:pt x="5375" y="7507"/>
                </a:lnTo>
                <a:lnTo>
                  <a:pt x="5400" y="7480"/>
                </a:lnTo>
                <a:lnTo>
                  <a:pt x="5445" y="7432"/>
                </a:lnTo>
                <a:lnTo>
                  <a:pt x="5479" y="7466"/>
                </a:lnTo>
                <a:lnTo>
                  <a:pt x="5435" y="7509"/>
                </a:lnTo>
                <a:lnTo>
                  <a:pt x="5407" y="7535"/>
                </a:lnTo>
                <a:lnTo>
                  <a:pt x="5174" y="7768"/>
                </a:lnTo>
                <a:lnTo>
                  <a:pt x="5145" y="7797"/>
                </a:lnTo>
                <a:lnTo>
                  <a:pt x="5133" y="7811"/>
                </a:lnTo>
                <a:lnTo>
                  <a:pt x="5121" y="7826"/>
                </a:lnTo>
                <a:lnTo>
                  <a:pt x="5087" y="7792"/>
                </a:lnTo>
                <a:lnTo>
                  <a:pt x="5116" y="7763"/>
                </a:lnTo>
                <a:lnTo>
                  <a:pt x="5145" y="7735"/>
                </a:lnTo>
                <a:lnTo>
                  <a:pt x="5248" y="7631"/>
                </a:lnTo>
                <a:lnTo>
                  <a:pt x="5184" y="7567"/>
                </a:lnTo>
                <a:lnTo>
                  <a:pt x="5157" y="7591"/>
                </a:lnTo>
                <a:lnTo>
                  <a:pt x="5121" y="7629"/>
                </a:lnTo>
                <a:lnTo>
                  <a:pt x="5085" y="7667"/>
                </a:lnTo>
                <a:lnTo>
                  <a:pt x="5061" y="7641"/>
                </a:lnTo>
                <a:lnTo>
                  <a:pt x="5061" y="7665"/>
                </a:lnTo>
                <a:lnTo>
                  <a:pt x="5061" y="7691"/>
                </a:lnTo>
                <a:lnTo>
                  <a:pt x="5061" y="7718"/>
                </a:lnTo>
                <a:lnTo>
                  <a:pt x="5059" y="7749"/>
                </a:lnTo>
                <a:lnTo>
                  <a:pt x="5054" y="7780"/>
                </a:lnTo>
                <a:lnTo>
                  <a:pt x="5052" y="7809"/>
                </a:lnTo>
                <a:lnTo>
                  <a:pt x="5047" y="7840"/>
                </a:lnTo>
                <a:lnTo>
                  <a:pt x="5042" y="7869"/>
                </a:lnTo>
                <a:lnTo>
                  <a:pt x="5025" y="7869"/>
                </a:lnTo>
                <a:lnTo>
                  <a:pt x="5008" y="7869"/>
                </a:lnTo>
                <a:lnTo>
                  <a:pt x="4994" y="7871"/>
                </a:lnTo>
                <a:lnTo>
                  <a:pt x="4980" y="7874"/>
                </a:lnTo>
                <a:lnTo>
                  <a:pt x="4989" y="7840"/>
                </a:lnTo>
                <a:lnTo>
                  <a:pt x="4996" y="7807"/>
                </a:lnTo>
                <a:lnTo>
                  <a:pt x="5004" y="7771"/>
                </a:lnTo>
                <a:lnTo>
                  <a:pt x="5008" y="7735"/>
                </a:lnTo>
                <a:lnTo>
                  <a:pt x="5011" y="7715"/>
                </a:lnTo>
                <a:lnTo>
                  <a:pt x="5011" y="7699"/>
                </a:lnTo>
                <a:lnTo>
                  <a:pt x="5011" y="7682"/>
                </a:lnTo>
                <a:lnTo>
                  <a:pt x="5011" y="7663"/>
                </a:lnTo>
                <a:lnTo>
                  <a:pt x="5011" y="7646"/>
                </a:lnTo>
                <a:lnTo>
                  <a:pt x="5008" y="7629"/>
                </a:lnTo>
                <a:lnTo>
                  <a:pt x="5006" y="7612"/>
                </a:lnTo>
                <a:lnTo>
                  <a:pt x="5004" y="7595"/>
                </a:lnTo>
                <a:lnTo>
                  <a:pt x="4941" y="7658"/>
                </a:lnTo>
                <a:lnTo>
                  <a:pt x="4920" y="7680"/>
                </a:lnTo>
                <a:lnTo>
                  <a:pt x="4900" y="7701"/>
                </a:lnTo>
                <a:lnTo>
                  <a:pt x="4884" y="7718"/>
                </a:lnTo>
                <a:lnTo>
                  <a:pt x="4867" y="7735"/>
                </a:lnTo>
                <a:lnTo>
                  <a:pt x="4835" y="7703"/>
                </a:lnTo>
                <a:lnTo>
                  <a:pt x="4852" y="7689"/>
                </a:lnTo>
                <a:lnTo>
                  <a:pt x="4872" y="7670"/>
                </a:lnTo>
                <a:lnTo>
                  <a:pt x="4893" y="7651"/>
                </a:lnTo>
                <a:lnTo>
                  <a:pt x="4915" y="7627"/>
                </a:lnTo>
                <a:lnTo>
                  <a:pt x="4992" y="7550"/>
                </a:lnTo>
                <a:lnTo>
                  <a:pt x="4989" y="7535"/>
                </a:lnTo>
                <a:lnTo>
                  <a:pt x="4984" y="7521"/>
                </a:lnTo>
                <a:lnTo>
                  <a:pt x="4977" y="7507"/>
                </a:lnTo>
                <a:lnTo>
                  <a:pt x="4972" y="7492"/>
                </a:lnTo>
                <a:lnTo>
                  <a:pt x="4905" y="7560"/>
                </a:lnTo>
                <a:lnTo>
                  <a:pt x="4879" y="7588"/>
                </a:lnTo>
                <a:lnTo>
                  <a:pt x="4850" y="7617"/>
                </a:lnTo>
                <a:lnTo>
                  <a:pt x="4819" y="7586"/>
                </a:lnTo>
                <a:lnTo>
                  <a:pt x="4852" y="7555"/>
                </a:lnTo>
                <a:lnTo>
                  <a:pt x="4876" y="7533"/>
                </a:lnTo>
                <a:lnTo>
                  <a:pt x="4951" y="7456"/>
                </a:lnTo>
                <a:lnTo>
                  <a:pt x="4934" y="7430"/>
                </a:lnTo>
                <a:lnTo>
                  <a:pt x="4917" y="7403"/>
                </a:lnTo>
                <a:lnTo>
                  <a:pt x="4816" y="7504"/>
                </a:lnTo>
                <a:lnTo>
                  <a:pt x="4785" y="7538"/>
                </a:lnTo>
                <a:lnTo>
                  <a:pt x="4752" y="7574"/>
                </a:lnTo>
                <a:lnTo>
                  <a:pt x="4718" y="7543"/>
                </a:lnTo>
                <a:lnTo>
                  <a:pt x="4752" y="7514"/>
                </a:lnTo>
                <a:lnTo>
                  <a:pt x="4783" y="7483"/>
                </a:lnTo>
                <a:lnTo>
                  <a:pt x="4850" y="7415"/>
                </a:lnTo>
                <a:lnTo>
                  <a:pt x="4828" y="7411"/>
                </a:lnTo>
                <a:lnTo>
                  <a:pt x="4807" y="7406"/>
                </a:lnTo>
                <a:lnTo>
                  <a:pt x="4787" y="7403"/>
                </a:lnTo>
                <a:lnTo>
                  <a:pt x="4768" y="7401"/>
                </a:lnTo>
                <a:lnTo>
                  <a:pt x="4775" y="7377"/>
                </a:lnTo>
                <a:lnTo>
                  <a:pt x="4780" y="7348"/>
                </a:lnTo>
                <a:lnTo>
                  <a:pt x="4797" y="7351"/>
                </a:lnTo>
                <a:lnTo>
                  <a:pt x="4819" y="7353"/>
                </a:lnTo>
                <a:lnTo>
                  <a:pt x="4867" y="7360"/>
                </a:lnTo>
                <a:lnTo>
                  <a:pt x="4862" y="7372"/>
                </a:lnTo>
                <a:lnTo>
                  <a:pt x="4860" y="7384"/>
                </a:lnTo>
                <a:lnTo>
                  <a:pt x="4855" y="7396"/>
                </a:lnTo>
                <a:lnTo>
                  <a:pt x="4855" y="7411"/>
                </a:lnTo>
                <a:lnTo>
                  <a:pt x="4967" y="7298"/>
                </a:lnTo>
                <a:lnTo>
                  <a:pt x="4965" y="7286"/>
                </a:lnTo>
                <a:lnTo>
                  <a:pt x="4960" y="7274"/>
                </a:lnTo>
                <a:lnTo>
                  <a:pt x="4958" y="7260"/>
                </a:lnTo>
                <a:lnTo>
                  <a:pt x="4953" y="7247"/>
                </a:lnTo>
                <a:lnTo>
                  <a:pt x="4948" y="7235"/>
                </a:lnTo>
                <a:lnTo>
                  <a:pt x="4941" y="7221"/>
                </a:lnTo>
                <a:lnTo>
                  <a:pt x="4929" y="7197"/>
                </a:lnTo>
                <a:lnTo>
                  <a:pt x="4946" y="7192"/>
                </a:lnTo>
                <a:lnTo>
                  <a:pt x="4960" y="7185"/>
                </a:lnTo>
                <a:lnTo>
                  <a:pt x="4977" y="7178"/>
                </a:lnTo>
                <a:lnTo>
                  <a:pt x="4994" y="7171"/>
                </a:lnTo>
              </a:path>
              <a:path w="12240" h="12969">
                <a:moveTo>
                  <a:pt x="5534" y="6623"/>
                </a:moveTo>
                <a:lnTo>
                  <a:pt x="5544" y="6638"/>
                </a:lnTo>
                <a:lnTo>
                  <a:pt x="5555" y="6650"/>
                </a:lnTo>
                <a:lnTo>
                  <a:pt x="5567" y="6667"/>
                </a:lnTo>
                <a:lnTo>
                  <a:pt x="5584" y="6681"/>
                </a:lnTo>
                <a:lnTo>
                  <a:pt x="5599" y="6695"/>
                </a:lnTo>
                <a:lnTo>
                  <a:pt x="5613" y="6707"/>
                </a:lnTo>
                <a:lnTo>
                  <a:pt x="5625" y="6720"/>
                </a:lnTo>
                <a:lnTo>
                  <a:pt x="5637" y="6727"/>
                </a:lnTo>
                <a:lnTo>
                  <a:pt x="5356" y="7003"/>
                </a:lnTo>
                <a:lnTo>
                  <a:pt x="5392" y="7039"/>
                </a:lnTo>
                <a:lnTo>
                  <a:pt x="5395" y="7041"/>
                </a:lnTo>
                <a:lnTo>
                  <a:pt x="5397" y="7043"/>
                </a:lnTo>
                <a:lnTo>
                  <a:pt x="5402" y="7046"/>
                </a:lnTo>
                <a:lnTo>
                  <a:pt x="5404" y="7046"/>
                </a:lnTo>
                <a:lnTo>
                  <a:pt x="5412" y="7046"/>
                </a:lnTo>
                <a:lnTo>
                  <a:pt x="5416" y="7043"/>
                </a:lnTo>
                <a:lnTo>
                  <a:pt x="5426" y="7041"/>
                </a:lnTo>
                <a:lnTo>
                  <a:pt x="5433" y="7036"/>
                </a:lnTo>
                <a:lnTo>
                  <a:pt x="5443" y="7029"/>
                </a:lnTo>
                <a:lnTo>
                  <a:pt x="5452" y="7020"/>
                </a:lnTo>
                <a:lnTo>
                  <a:pt x="5666" y="6803"/>
                </a:lnTo>
                <a:lnTo>
                  <a:pt x="5673" y="6799"/>
                </a:lnTo>
                <a:lnTo>
                  <a:pt x="5678" y="6794"/>
                </a:lnTo>
                <a:lnTo>
                  <a:pt x="5683" y="6789"/>
                </a:lnTo>
                <a:lnTo>
                  <a:pt x="5685" y="6784"/>
                </a:lnTo>
                <a:lnTo>
                  <a:pt x="5687" y="6780"/>
                </a:lnTo>
                <a:lnTo>
                  <a:pt x="5690" y="6777"/>
                </a:lnTo>
                <a:lnTo>
                  <a:pt x="5690" y="6772"/>
                </a:lnTo>
                <a:lnTo>
                  <a:pt x="5690" y="6767"/>
                </a:lnTo>
                <a:lnTo>
                  <a:pt x="5685" y="6760"/>
                </a:lnTo>
                <a:lnTo>
                  <a:pt x="5680" y="6751"/>
                </a:lnTo>
                <a:lnTo>
                  <a:pt x="5671" y="6739"/>
                </a:lnTo>
                <a:lnTo>
                  <a:pt x="5661" y="6727"/>
                </a:lnTo>
                <a:lnTo>
                  <a:pt x="5671" y="6722"/>
                </a:lnTo>
                <a:lnTo>
                  <a:pt x="5685" y="6717"/>
                </a:lnTo>
                <a:lnTo>
                  <a:pt x="5702" y="6710"/>
                </a:lnTo>
                <a:lnTo>
                  <a:pt x="5719" y="6703"/>
                </a:lnTo>
                <a:lnTo>
                  <a:pt x="5728" y="6724"/>
                </a:lnTo>
                <a:lnTo>
                  <a:pt x="5735" y="6743"/>
                </a:lnTo>
                <a:lnTo>
                  <a:pt x="5740" y="6760"/>
                </a:lnTo>
                <a:lnTo>
                  <a:pt x="5740" y="6767"/>
                </a:lnTo>
                <a:lnTo>
                  <a:pt x="5740" y="6772"/>
                </a:lnTo>
                <a:lnTo>
                  <a:pt x="5740" y="6777"/>
                </a:lnTo>
                <a:lnTo>
                  <a:pt x="5738" y="6784"/>
                </a:lnTo>
                <a:lnTo>
                  <a:pt x="5733" y="6789"/>
                </a:lnTo>
                <a:lnTo>
                  <a:pt x="5728" y="6796"/>
                </a:lnTo>
                <a:lnTo>
                  <a:pt x="5724" y="6803"/>
                </a:lnTo>
                <a:lnTo>
                  <a:pt x="5716" y="6813"/>
                </a:lnTo>
                <a:lnTo>
                  <a:pt x="5709" y="6820"/>
                </a:lnTo>
                <a:lnTo>
                  <a:pt x="5700" y="6830"/>
                </a:lnTo>
                <a:lnTo>
                  <a:pt x="5462" y="7067"/>
                </a:lnTo>
                <a:lnTo>
                  <a:pt x="5452" y="7077"/>
                </a:lnTo>
                <a:lnTo>
                  <a:pt x="5443" y="7084"/>
                </a:lnTo>
                <a:lnTo>
                  <a:pt x="5435" y="7091"/>
                </a:lnTo>
                <a:lnTo>
                  <a:pt x="5428" y="7096"/>
                </a:lnTo>
                <a:lnTo>
                  <a:pt x="5421" y="7101"/>
                </a:lnTo>
                <a:lnTo>
                  <a:pt x="5414" y="7106"/>
                </a:lnTo>
                <a:lnTo>
                  <a:pt x="5407" y="7106"/>
                </a:lnTo>
                <a:lnTo>
                  <a:pt x="5402" y="7108"/>
                </a:lnTo>
                <a:lnTo>
                  <a:pt x="5395" y="7108"/>
                </a:lnTo>
                <a:lnTo>
                  <a:pt x="5390" y="7106"/>
                </a:lnTo>
                <a:lnTo>
                  <a:pt x="5385" y="7106"/>
                </a:lnTo>
                <a:lnTo>
                  <a:pt x="5380" y="7103"/>
                </a:lnTo>
                <a:lnTo>
                  <a:pt x="5373" y="7099"/>
                </a:lnTo>
                <a:lnTo>
                  <a:pt x="5368" y="7096"/>
                </a:lnTo>
                <a:lnTo>
                  <a:pt x="5366" y="7091"/>
                </a:lnTo>
                <a:lnTo>
                  <a:pt x="5361" y="7087"/>
                </a:lnTo>
                <a:lnTo>
                  <a:pt x="5267" y="6993"/>
                </a:lnTo>
                <a:lnTo>
                  <a:pt x="5239" y="6967"/>
                </a:lnTo>
                <a:lnTo>
                  <a:pt x="5227" y="6955"/>
                </a:lnTo>
                <a:lnTo>
                  <a:pt x="5215" y="6945"/>
                </a:lnTo>
                <a:lnTo>
                  <a:pt x="5534" y="6623"/>
                </a:lnTo>
                <a:close/>
                <a:moveTo>
                  <a:pt x="5536" y="7118"/>
                </a:moveTo>
                <a:lnTo>
                  <a:pt x="5517" y="7101"/>
                </a:lnTo>
                <a:lnTo>
                  <a:pt x="5491" y="7077"/>
                </a:lnTo>
                <a:lnTo>
                  <a:pt x="5503" y="7067"/>
                </a:lnTo>
                <a:lnTo>
                  <a:pt x="5515" y="7058"/>
                </a:lnTo>
                <a:lnTo>
                  <a:pt x="5529" y="7046"/>
                </a:lnTo>
                <a:lnTo>
                  <a:pt x="5541" y="7034"/>
                </a:lnTo>
                <a:lnTo>
                  <a:pt x="5548" y="7046"/>
                </a:lnTo>
                <a:lnTo>
                  <a:pt x="5558" y="7058"/>
                </a:lnTo>
                <a:lnTo>
                  <a:pt x="5565" y="7070"/>
                </a:lnTo>
                <a:lnTo>
                  <a:pt x="5572" y="7080"/>
                </a:lnTo>
                <a:lnTo>
                  <a:pt x="5697" y="6957"/>
                </a:lnTo>
                <a:lnTo>
                  <a:pt x="5678" y="6938"/>
                </a:lnTo>
                <a:lnTo>
                  <a:pt x="5652" y="6916"/>
                </a:lnTo>
                <a:lnTo>
                  <a:pt x="5697" y="6871"/>
                </a:lnTo>
                <a:lnTo>
                  <a:pt x="5709" y="6885"/>
                </a:lnTo>
                <a:lnTo>
                  <a:pt x="5719" y="6897"/>
                </a:lnTo>
                <a:lnTo>
                  <a:pt x="5728" y="6909"/>
                </a:lnTo>
                <a:lnTo>
                  <a:pt x="5735" y="6916"/>
                </a:lnTo>
                <a:lnTo>
                  <a:pt x="5779" y="6875"/>
                </a:lnTo>
                <a:lnTo>
                  <a:pt x="5815" y="6837"/>
                </a:lnTo>
                <a:lnTo>
                  <a:pt x="5851" y="6801"/>
                </a:lnTo>
                <a:lnTo>
                  <a:pt x="5884" y="6835"/>
                </a:lnTo>
                <a:lnTo>
                  <a:pt x="5846" y="6868"/>
                </a:lnTo>
                <a:lnTo>
                  <a:pt x="5807" y="6907"/>
                </a:lnTo>
                <a:lnTo>
                  <a:pt x="5767" y="6947"/>
                </a:lnTo>
                <a:lnTo>
                  <a:pt x="5815" y="6995"/>
                </a:lnTo>
                <a:lnTo>
                  <a:pt x="5848" y="7029"/>
                </a:lnTo>
                <a:lnTo>
                  <a:pt x="5887" y="7065"/>
                </a:lnTo>
                <a:lnTo>
                  <a:pt x="5844" y="7108"/>
                </a:lnTo>
                <a:lnTo>
                  <a:pt x="5807" y="7070"/>
                </a:lnTo>
                <a:lnTo>
                  <a:pt x="5776" y="7036"/>
                </a:lnTo>
                <a:lnTo>
                  <a:pt x="5726" y="6988"/>
                </a:lnTo>
                <a:lnTo>
                  <a:pt x="5599" y="7115"/>
                </a:lnTo>
                <a:lnTo>
                  <a:pt x="5608" y="7132"/>
                </a:lnTo>
                <a:lnTo>
                  <a:pt x="5615" y="7147"/>
                </a:lnTo>
                <a:lnTo>
                  <a:pt x="5623" y="7163"/>
                </a:lnTo>
                <a:lnTo>
                  <a:pt x="5627" y="7180"/>
                </a:lnTo>
                <a:lnTo>
                  <a:pt x="5630" y="7195"/>
                </a:lnTo>
                <a:lnTo>
                  <a:pt x="5632" y="7209"/>
                </a:lnTo>
                <a:lnTo>
                  <a:pt x="5632" y="7223"/>
                </a:lnTo>
                <a:lnTo>
                  <a:pt x="5632" y="7238"/>
                </a:lnTo>
                <a:lnTo>
                  <a:pt x="5630" y="7252"/>
                </a:lnTo>
                <a:lnTo>
                  <a:pt x="5627" y="7267"/>
                </a:lnTo>
                <a:lnTo>
                  <a:pt x="5623" y="7283"/>
                </a:lnTo>
                <a:lnTo>
                  <a:pt x="5618" y="7298"/>
                </a:lnTo>
                <a:lnTo>
                  <a:pt x="5613" y="7315"/>
                </a:lnTo>
                <a:lnTo>
                  <a:pt x="5606" y="7331"/>
                </a:lnTo>
                <a:lnTo>
                  <a:pt x="5599" y="7348"/>
                </a:lnTo>
                <a:lnTo>
                  <a:pt x="5592" y="7365"/>
                </a:lnTo>
                <a:lnTo>
                  <a:pt x="5570" y="7363"/>
                </a:lnTo>
                <a:lnTo>
                  <a:pt x="5551" y="7363"/>
                </a:lnTo>
                <a:lnTo>
                  <a:pt x="5536" y="7363"/>
                </a:lnTo>
                <a:lnTo>
                  <a:pt x="5524" y="7363"/>
                </a:lnTo>
                <a:lnTo>
                  <a:pt x="5536" y="7343"/>
                </a:lnTo>
                <a:lnTo>
                  <a:pt x="5548" y="7327"/>
                </a:lnTo>
                <a:lnTo>
                  <a:pt x="5558" y="7310"/>
                </a:lnTo>
                <a:lnTo>
                  <a:pt x="5565" y="7295"/>
                </a:lnTo>
                <a:lnTo>
                  <a:pt x="5572" y="7281"/>
                </a:lnTo>
                <a:lnTo>
                  <a:pt x="5577" y="7267"/>
                </a:lnTo>
                <a:lnTo>
                  <a:pt x="5580" y="7255"/>
                </a:lnTo>
                <a:lnTo>
                  <a:pt x="5582" y="7245"/>
                </a:lnTo>
                <a:lnTo>
                  <a:pt x="5582" y="7233"/>
                </a:lnTo>
                <a:lnTo>
                  <a:pt x="5582" y="7223"/>
                </a:lnTo>
                <a:lnTo>
                  <a:pt x="5582" y="7211"/>
                </a:lnTo>
                <a:lnTo>
                  <a:pt x="5580" y="7200"/>
                </a:lnTo>
                <a:lnTo>
                  <a:pt x="5577" y="7187"/>
                </a:lnTo>
                <a:lnTo>
                  <a:pt x="5572" y="7175"/>
                </a:lnTo>
                <a:lnTo>
                  <a:pt x="5567" y="7163"/>
                </a:lnTo>
                <a:lnTo>
                  <a:pt x="5560" y="7151"/>
                </a:lnTo>
                <a:lnTo>
                  <a:pt x="5503" y="7209"/>
                </a:lnTo>
                <a:lnTo>
                  <a:pt x="5464" y="7250"/>
                </a:lnTo>
                <a:lnTo>
                  <a:pt x="5450" y="7267"/>
                </a:lnTo>
                <a:lnTo>
                  <a:pt x="5433" y="7283"/>
                </a:lnTo>
                <a:lnTo>
                  <a:pt x="5400" y="7250"/>
                </a:lnTo>
                <a:lnTo>
                  <a:pt x="5416" y="7233"/>
                </a:lnTo>
                <a:lnTo>
                  <a:pt x="5435" y="7216"/>
                </a:lnTo>
                <a:lnTo>
                  <a:pt x="5474" y="7180"/>
                </a:lnTo>
                <a:lnTo>
                  <a:pt x="5536" y="7118"/>
                </a:lnTo>
                <a:close/>
                <a:moveTo>
                  <a:pt x="5567" y="6741"/>
                </a:moveTo>
                <a:lnTo>
                  <a:pt x="5520" y="6693"/>
                </a:lnTo>
                <a:lnTo>
                  <a:pt x="5282" y="6928"/>
                </a:lnTo>
                <a:lnTo>
                  <a:pt x="5330" y="6976"/>
                </a:lnTo>
                <a:lnTo>
                  <a:pt x="5567" y="6741"/>
                </a:lnTo>
              </a:path>
              <a:path w="12240" h="12969">
                <a:moveTo>
                  <a:pt x="5805" y="6362"/>
                </a:moveTo>
                <a:lnTo>
                  <a:pt x="5805" y="6369"/>
                </a:lnTo>
                <a:lnTo>
                  <a:pt x="5810" y="6376"/>
                </a:lnTo>
                <a:lnTo>
                  <a:pt x="5820" y="6400"/>
                </a:lnTo>
                <a:lnTo>
                  <a:pt x="5832" y="6427"/>
                </a:lnTo>
                <a:lnTo>
                  <a:pt x="5848" y="6463"/>
                </a:lnTo>
                <a:lnTo>
                  <a:pt x="5940" y="6371"/>
                </a:lnTo>
                <a:lnTo>
                  <a:pt x="5954" y="6388"/>
                </a:lnTo>
                <a:lnTo>
                  <a:pt x="5971" y="6407"/>
                </a:lnTo>
                <a:lnTo>
                  <a:pt x="5992" y="6429"/>
                </a:lnTo>
                <a:lnTo>
                  <a:pt x="6014" y="6451"/>
                </a:lnTo>
                <a:lnTo>
                  <a:pt x="6170" y="6607"/>
                </a:lnTo>
                <a:lnTo>
                  <a:pt x="6204" y="6640"/>
                </a:lnTo>
                <a:lnTo>
                  <a:pt x="6249" y="6681"/>
                </a:lnTo>
                <a:lnTo>
                  <a:pt x="6208" y="6722"/>
                </a:lnTo>
                <a:lnTo>
                  <a:pt x="6172" y="6686"/>
                </a:lnTo>
                <a:lnTo>
                  <a:pt x="6072" y="6787"/>
                </a:lnTo>
                <a:lnTo>
                  <a:pt x="6112" y="6827"/>
                </a:lnTo>
                <a:lnTo>
                  <a:pt x="6072" y="6866"/>
                </a:lnTo>
                <a:lnTo>
                  <a:pt x="6026" y="6818"/>
                </a:lnTo>
                <a:lnTo>
                  <a:pt x="6002" y="6794"/>
                </a:lnTo>
                <a:lnTo>
                  <a:pt x="5839" y="6631"/>
                </a:lnTo>
                <a:lnTo>
                  <a:pt x="5815" y="6607"/>
                </a:lnTo>
                <a:lnTo>
                  <a:pt x="5793" y="6587"/>
                </a:lnTo>
                <a:lnTo>
                  <a:pt x="5774" y="6568"/>
                </a:lnTo>
                <a:lnTo>
                  <a:pt x="5757" y="6554"/>
                </a:lnTo>
                <a:lnTo>
                  <a:pt x="5815" y="6496"/>
                </a:lnTo>
                <a:lnTo>
                  <a:pt x="5800" y="6470"/>
                </a:lnTo>
                <a:lnTo>
                  <a:pt x="5784" y="6446"/>
                </a:lnTo>
                <a:lnTo>
                  <a:pt x="5764" y="6420"/>
                </a:lnTo>
                <a:lnTo>
                  <a:pt x="5745" y="6393"/>
                </a:lnTo>
                <a:lnTo>
                  <a:pt x="5779" y="6376"/>
                </a:lnTo>
                <a:lnTo>
                  <a:pt x="5793" y="6369"/>
                </a:lnTo>
                <a:lnTo>
                  <a:pt x="5805" y="6362"/>
                </a:lnTo>
                <a:close/>
                <a:moveTo>
                  <a:pt x="6235" y="6201"/>
                </a:moveTo>
                <a:lnTo>
                  <a:pt x="6287" y="6254"/>
                </a:lnTo>
                <a:lnTo>
                  <a:pt x="6338" y="6309"/>
                </a:lnTo>
                <a:lnTo>
                  <a:pt x="6386" y="6364"/>
                </a:lnTo>
                <a:lnTo>
                  <a:pt x="6432" y="6417"/>
                </a:lnTo>
                <a:lnTo>
                  <a:pt x="6439" y="6427"/>
                </a:lnTo>
                <a:lnTo>
                  <a:pt x="6444" y="6436"/>
                </a:lnTo>
                <a:lnTo>
                  <a:pt x="6446" y="6446"/>
                </a:lnTo>
                <a:lnTo>
                  <a:pt x="6448" y="6455"/>
                </a:lnTo>
                <a:lnTo>
                  <a:pt x="6448" y="6465"/>
                </a:lnTo>
                <a:lnTo>
                  <a:pt x="6446" y="6475"/>
                </a:lnTo>
                <a:lnTo>
                  <a:pt x="6444" y="6487"/>
                </a:lnTo>
                <a:lnTo>
                  <a:pt x="6439" y="6496"/>
                </a:lnTo>
                <a:lnTo>
                  <a:pt x="6424" y="6520"/>
                </a:lnTo>
                <a:lnTo>
                  <a:pt x="6410" y="6542"/>
                </a:lnTo>
                <a:lnTo>
                  <a:pt x="6395" y="6563"/>
                </a:lnTo>
                <a:lnTo>
                  <a:pt x="6376" y="6587"/>
                </a:lnTo>
                <a:lnTo>
                  <a:pt x="6372" y="6583"/>
                </a:lnTo>
                <a:lnTo>
                  <a:pt x="6364" y="6578"/>
                </a:lnTo>
                <a:lnTo>
                  <a:pt x="6357" y="6575"/>
                </a:lnTo>
                <a:lnTo>
                  <a:pt x="6350" y="6573"/>
                </a:lnTo>
                <a:lnTo>
                  <a:pt x="6343" y="6571"/>
                </a:lnTo>
                <a:lnTo>
                  <a:pt x="6335" y="6568"/>
                </a:lnTo>
                <a:lnTo>
                  <a:pt x="6316" y="6563"/>
                </a:lnTo>
                <a:lnTo>
                  <a:pt x="6338" y="6547"/>
                </a:lnTo>
                <a:lnTo>
                  <a:pt x="6352" y="6530"/>
                </a:lnTo>
                <a:lnTo>
                  <a:pt x="6367" y="6513"/>
                </a:lnTo>
                <a:lnTo>
                  <a:pt x="6379" y="6499"/>
                </a:lnTo>
                <a:lnTo>
                  <a:pt x="6384" y="6494"/>
                </a:lnTo>
                <a:lnTo>
                  <a:pt x="6386" y="6487"/>
                </a:lnTo>
                <a:lnTo>
                  <a:pt x="6388" y="6482"/>
                </a:lnTo>
                <a:lnTo>
                  <a:pt x="6391" y="6475"/>
                </a:lnTo>
                <a:lnTo>
                  <a:pt x="6393" y="6470"/>
                </a:lnTo>
                <a:lnTo>
                  <a:pt x="6393" y="6465"/>
                </a:lnTo>
                <a:lnTo>
                  <a:pt x="6393" y="6460"/>
                </a:lnTo>
                <a:lnTo>
                  <a:pt x="6391" y="6455"/>
                </a:lnTo>
                <a:lnTo>
                  <a:pt x="6388" y="6448"/>
                </a:lnTo>
                <a:lnTo>
                  <a:pt x="6384" y="6443"/>
                </a:lnTo>
                <a:lnTo>
                  <a:pt x="6379" y="6434"/>
                </a:lnTo>
                <a:lnTo>
                  <a:pt x="6372" y="6424"/>
                </a:lnTo>
                <a:lnTo>
                  <a:pt x="6352" y="6403"/>
                </a:lnTo>
                <a:lnTo>
                  <a:pt x="6326" y="6371"/>
                </a:lnTo>
                <a:lnTo>
                  <a:pt x="6295" y="6338"/>
                </a:lnTo>
                <a:lnTo>
                  <a:pt x="6256" y="6297"/>
                </a:lnTo>
                <a:lnTo>
                  <a:pt x="6163" y="6199"/>
                </a:lnTo>
                <a:lnTo>
                  <a:pt x="6047" y="6314"/>
                </a:lnTo>
                <a:lnTo>
                  <a:pt x="6057" y="6340"/>
                </a:lnTo>
                <a:lnTo>
                  <a:pt x="6064" y="6369"/>
                </a:lnTo>
                <a:lnTo>
                  <a:pt x="6074" y="6403"/>
                </a:lnTo>
                <a:lnTo>
                  <a:pt x="6081" y="6439"/>
                </a:lnTo>
                <a:lnTo>
                  <a:pt x="6069" y="6441"/>
                </a:lnTo>
                <a:lnTo>
                  <a:pt x="6055" y="6443"/>
                </a:lnTo>
                <a:lnTo>
                  <a:pt x="6043" y="6448"/>
                </a:lnTo>
                <a:lnTo>
                  <a:pt x="6028" y="6453"/>
                </a:lnTo>
                <a:lnTo>
                  <a:pt x="6026" y="6434"/>
                </a:lnTo>
                <a:lnTo>
                  <a:pt x="6021" y="6412"/>
                </a:lnTo>
                <a:lnTo>
                  <a:pt x="6016" y="6391"/>
                </a:lnTo>
                <a:lnTo>
                  <a:pt x="6012" y="6369"/>
                </a:lnTo>
                <a:lnTo>
                  <a:pt x="6002" y="6345"/>
                </a:lnTo>
                <a:lnTo>
                  <a:pt x="5995" y="6321"/>
                </a:lnTo>
                <a:lnTo>
                  <a:pt x="5983" y="6300"/>
                </a:lnTo>
                <a:lnTo>
                  <a:pt x="5973" y="6275"/>
                </a:lnTo>
                <a:lnTo>
                  <a:pt x="5961" y="6251"/>
                </a:lnTo>
                <a:lnTo>
                  <a:pt x="5949" y="6235"/>
                </a:lnTo>
                <a:lnTo>
                  <a:pt x="5940" y="6218"/>
                </a:lnTo>
                <a:lnTo>
                  <a:pt x="5932" y="6206"/>
                </a:lnTo>
                <a:lnTo>
                  <a:pt x="5966" y="6189"/>
                </a:lnTo>
                <a:lnTo>
                  <a:pt x="5980" y="6182"/>
                </a:lnTo>
                <a:lnTo>
                  <a:pt x="5995" y="6175"/>
                </a:lnTo>
                <a:lnTo>
                  <a:pt x="5997" y="6187"/>
                </a:lnTo>
                <a:lnTo>
                  <a:pt x="6000" y="6199"/>
                </a:lnTo>
                <a:lnTo>
                  <a:pt x="6004" y="6211"/>
                </a:lnTo>
                <a:lnTo>
                  <a:pt x="6009" y="6223"/>
                </a:lnTo>
                <a:lnTo>
                  <a:pt x="6019" y="6247"/>
                </a:lnTo>
                <a:lnTo>
                  <a:pt x="6028" y="6271"/>
                </a:lnTo>
                <a:lnTo>
                  <a:pt x="6167" y="6129"/>
                </a:lnTo>
                <a:lnTo>
                  <a:pt x="6204" y="6165"/>
                </a:lnTo>
                <a:lnTo>
                  <a:pt x="6235" y="6201"/>
                </a:lnTo>
                <a:close/>
                <a:moveTo>
                  <a:pt x="6144" y="6657"/>
                </a:moveTo>
                <a:lnTo>
                  <a:pt x="6050" y="6561"/>
                </a:lnTo>
                <a:lnTo>
                  <a:pt x="5947" y="6664"/>
                </a:lnTo>
                <a:lnTo>
                  <a:pt x="6043" y="6758"/>
                </a:lnTo>
                <a:lnTo>
                  <a:pt x="6144" y="6657"/>
                </a:lnTo>
                <a:close/>
                <a:moveTo>
                  <a:pt x="6019" y="6532"/>
                </a:moveTo>
                <a:lnTo>
                  <a:pt x="5930" y="6443"/>
                </a:lnTo>
                <a:lnTo>
                  <a:pt x="5829" y="6544"/>
                </a:lnTo>
                <a:lnTo>
                  <a:pt x="5918" y="6633"/>
                </a:lnTo>
                <a:lnTo>
                  <a:pt x="6019" y="6532"/>
                </a:lnTo>
                <a:close/>
                <a:moveTo>
                  <a:pt x="6192" y="6391"/>
                </a:moveTo>
                <a:lnTo>
                  <a:pt x="6230" y="6403"/>
                </a:lnTo>
                <a:lnTo>
                  <a:pt x="6275" y="6417"/>
                </a:lnTo>
                <a:lnTo>
                  <a:pt x="6266" y="6441"/>
                </a:lnTo>
                <a:lnTo>
                  <a:pt x="6254" y="6472"/>
                </a:lnTo>
                <a:lnTo>
                  <a:pt x="6211" y="6455"/>
                </a:lnTo>
                <a:lnTo>
                  <a:pt x="6170" y="6441"/>
                </a:lnTo>
                <a:lnTo>
                  <a:pt x="6153" y="6436"/>
                </a:lnTo>
                <a:lnTo>
                  <a:pt x="6136" y="6431"/>
                </a:lnTo>
                <a:lnTo>
                  <a:pt x="6122" y="6427"/>
                </a:lnTo>
                <a:lnTo>
                  <a:pt x="6107" y="6424"/>
                </a:lnTo>
                <a:lnTo>
                  <a:pt x="6124" y="6371"/>
                </a:lnTo>
                <a:lnTo>
                  <a:pt x="6192" y="6391"/>
                </a:lnTo>
              </a:path>
              <a:path w="12240" h="12969">
                <a:moveTo>
                  <a:pt x="6319" y="5894"/>
                </a:moveTo>
                <a:lnTo>
                  <a:pt x="6319" y="5906"/>
                </a:lnTo>
                <a:lnTo>
                  <a:pt x="6321" y="5918"/>
                </a:lnTo>
                <a:lnTo>
                  <a:pt x="6326" y="5930"/>
                </a:lnTo>
                <a:lnTo>
                  <a:pt x="6331" y="5944"/>
                </a:lnTo>
                <a:lnTo>
                  <a:pt x="6350" y="5997"/>
                </a:lnTo>
                <a:lnTo>
                  <a:pt x="6470" y="5877"/>
                </a:lnTo>
                <a:lnTo>
                  <a:pt x="6407" y="5815"/>
                </a:lnTo>
                <a:lnTo>
                  <a:pt x="6384" y="5793"/>
                </a:lnTo>
                <a:lnTo>
                  <a:pt x="6362" y="5771"/>
                </a:lnTo>
                <a:lnTo>
                  <a:pt x="6407" y="5726"/>
                </a:lnTo>
                <a:lnTo>
                  <a:pt x="6417" y="5738"/>
                </a:lnTo>
                <a:lnTo>
                  <a:pt x="6427" y="5750"/>
                </a:lnTo>
                <a:lnTo>
                  <a:pt x="6448" y="5774"/>
                </a:lnTo>
                <a:lnTo>
                  <a:pt x="6511" y="5836"/>
                </a:lnTo>
                <a:lnTo>
                  <a:pt x="6600" y="5747"/>
                </a:lnTo>
                <a:lnTo>
                  <a:pt x="6633" y="5714"/>
                </a:lnTo>
                <a:lnTo>
                  <a:pt x="6669" y="5675"/>
                </a:lnTo>
                <a:lnTo>
                  <a:pt x="6705" y="5709"/>
                </a:lnTo>
                <a:lnTo>
                  <a:pt x="6667" y="5745"/>
                </a:lnTo>
                <a:lnTo>
                  <a:pt x="6631" y="5779"/>
                </a:lnTo>
                <a:lnTo>
                  <a:pt x="6544" y="5867"/>
                </a:lnTo>
                <a:lnTo>
                  <a:pt x="6624" y="5947"/>
                </a:lnTo>
                <a:lnTo>
                  <a:pt x="6686" y="5887"/>
                </a:lnTo>
                <a:lnTo>
                  <a:pt x="6715" y="5855"/>
                </a:lnTo>
                <a:lnTo>
                  <a:pt x="6751" y="5817"/>
                </a:lnTo>
                <a:lnTo>
                  <a:pt x="6787" y="5853"/>
                </a:lnTo>
                <a:lnTo>
                  <a:pt x="6751" y="5887"/>
                </a:lnTo>
                <a:lnTo>
                  <a:pt x="6717" y="5918"/>
                </a:lnTo>
                <a:lnTo>
                  <a:pt x="6655" y="5980"/>
                </a:lnTo>
                <a:lnTo>
                  <a:pt x="6763" y="6086"/>
                </a:lnTo>
                <a:lnTo>
                  <a:pt x="6883" y="5968"/>
                </a:lnTo>
                <a:lnTo>
                  <a:pt x="6916" y="5932"/>
                </a:lnTo>
                <a:lnTo>
                  <a:pt x="6955" y="5891"/>
                </a:lnTo>
                <a:lnTo>
                  <a:pt x="6988" y="5925"/>
                </a:lnTo>
                <a:lnTo>
                  <a:pt x="6947" y="5963"/>
                </a:lnTo>
                <a:lnTo>
                  <a:pt x="6912" y="5997"/>
                </a:lnTo>
                <a:lnTo>
                  <a:pt x="6626" y="6283"/>
                </a:lnTo>
                <a:lnTo>
                  <a:pt x="6592" y="6319"/>
                </a:lnTo>
                <a:lnTo>
                  <a:pt x="6559" y="6355"/>
                </a:lnTo>
                <a:lnTo>
                  <a:pt x="6525" y="6321"/>
                </a:lnTo>
                <a:lnTo>
                  <a:pt x="6561" y="6287"/>
                </a:lnTo>
                <a:lnTo>
                  <a:pt x="6595" y="6254"/>
                </a:lnTo>
                <a:lnTo>
                  <a:pt x="6722" y="6129"/>
                </a:lnTo>
                <a:lnTo>
                  <a:pt x="6614" y="6021"/>
                </a:lnTo>
                <a:lnTo>
                  <a:pt x="6540" y="6095"/>
                </a:lnTo>
                <a:lnTo>
                  <a:pt x="6513" y="6124"/>
                </a:lnTo>
                <a:lnTo>
                  <a:pt x="6484" y="6155"/>
                </a:lnTo>
                <a:lnTo>
                  <a:pt x="6448" y="6120"/>
                </a:lnTo>
                <a:lnTo>
                  <a:pt x="6480" y="6091"/>
                </a:lnTo>
                <a:lnTo>
                  <a:pt x="6508" y="6062"/>
                </a:lnTo>
                <a:lnTo>
                  <a:pt x="6583" y="5990"/>
                </a:lnTo>
                <a:lnTo>
                  <a:pt x="6501" y="5908"/>
                </a:lnTo>
                <a:lnTo>
                  <a:pt x="6369" y="6043"/>
                </a:lnTo>
                <a:lnTo>
                  <a:pt x="6379" y="6069"/>
                </a:lnTo>
                <a:lnTo>
                  <a:pt x="6386" y="6095"/>
                </a:lnTo>
                <a:lnTo>
                  <a:pt x="6391" y="6120"/>
                </a:lnTo>
                <a:lnTo>
                  <a:pt x="6398" y="6143"/>
                </a:lnTo>
                <a:lnTo>
                  <a:pt x="6381" y="6148"/>
                </a:lnTo>
                <a:lnTo>
                  <a:pt x="6367" y="6158"/>
                </a:lnTo>
                <a:lnTo>
                  <a:pt x="6352" y="6167"/>
                </a:lnTo>
                <a:lnTo>
                  <a:pt x="6338" y="6177"/>
                </a:lnTo>
                <a:lnTo>
                  <a:pt x="6335" y="6167"/>
                </a:lnTo>
                <a:lnTo>
                  <a:pt x="6335" y="6153"/>
                </a:lnTo>
                <a:lnTo>
                  <a:pt x="6333" y="6141"/>
                </a:lnTo>
                <a:lnTo>
                  <a:pt x="6331" y="6127"/>
                </a:lnTo>
                <a:lnTo>
                  <a:pt x="6328" y="6112"/>
                </a:lnTo>
                <a:lnTo>
                  <a:pt x="6324" y="6095"/>
                </a:lnTo>
                <a:lnTo>
                  <a:pt x="6314" y="6062"/>
                </a:lnTo>
                <a:lnTo>
                  <a:pt x="6309" y="6045"/>
                </a:lnTo>
                <a:lnTo>
                  <a:pt x="6302" y="6026"/>
                </a:lnTo>
                <a:lnTo>
                  <a:pt x="6295" y="6009"/>
                </a:lnTo>
                <a:lnTo>
                  <a:pt x="6287" y="5992"/>
                </a:lnTo>
                <a:lnTo>
                  <a:pt x="6278" y="5975"/>
                </a:lnTo>
                <a:lnTo>
                  <a:pt x="6268" y="5959"/>
                </a:lnTo>
                <a:lnTo>
                  <a:pt x="6259" y="5942"/>
                </a:lnTo>
                <a:lnTo>
                  <a:pt x="6249" y="5927"/>
                </a:lnTo>
                <a:lnTo>
                  <a:pt x="6319" y="5894"/>
                </a:lnTo>
              </a:path>
              <a:path w="12240" h="12969">
                <a:moveTo>
                  <a:pt x="7183" y="5155"/>
                </a:moveTo>
                <a:lnTo>
                  <a:pt x="7156" y="5179"/>
                </a:lnTo>
                <a:lnTo>
                  <a:pt x="7183" y="5212"/>
                </a:lnTo>
                <a:lnTo>
                  <a:pt x="7207" y="5241"/>
                </a:lnTo>
                <a:lnTo>
                  <a:pt x="7228" y="5270"/>
                </a:lnTo>
                <a:lnTo>
                  <a:pt x="7247" y="5296"/>
                </a:lnTo>
                <a:lnTo>
                  <a:pt x="7257" y="5311"/>
                </a:lnTo>
                <a:lnTo>
                  <a:pt x="7264" y="5323"/>
                </a:lnTo>
                <a:lnTo>
                  <a:pt x="7272" y="5337"/>
                </a:lnTo>
                <a:lnTo>
                  <a:pt x="7276" y="5349"/>
                </a:lnTo>
                <a:lnTo>
                  <a:pt x="7284" y="5363"/>
                </a:lnTo>
                <a:lnTo>
                  <a:pt x="7288" y="5375"/>
                </a:lnTo>
                <a:lnTo>
                  <a:pt x="7293" y="5390"/>
                </a:lnTo>
                <a:lnTo>
                  <a:pt x="7295" y="5404"/>
                </a:lnTo>
                <a:lnTo>
                  <a:pt x="7303" y="5431"/>
                </a:lnTo>
                <a:lnTo>
                  <a:pt x="7307" y="5457"/>
                </a:lnTo>
                <a:lnTo>
                  <a:pt x="7310" y="5486"/>
                </a:lnTo>
                <a:lnTo>
                  <a:pt x="7310" y="5515"/>
                </a:lnTo>
                <a:lnTo>
                  <a:pt x="7310" y="5529"/>
                </a:lnTo>
                <a:lnTo>
                  <a:pt x="7310" y="5546"/>
                </a:lnTo>
                <a:lnTo>
                  <a:pt x="7307" y="5563"/>
                </a:lnTo>
                <a:lnTo>
                  <a:pt x="7305" y="5577"/>
                </a:lnTo>
                <a:lnTo>
                  <a:pt x="7303" y="5596"/>
                </a:lnTo>
                <a:lnTo>
                  <a:pt x="7300" y="5613"/>
                </a:lnTo>
                <a:lnTo>
                  <a:pt x="7295" y="5632"/>
                </a:lnTo>
                <a:lnTo>
                  <a:pt x="7291" y="5651"/>
                </a:lnTo>
                <a:lnTo>
                  <a:pt x="7276" y="5651"/>
                </a:lnTo>
                <a:lnTo>
                  <a:pt x="7260" y="5651"/>
                </a:lnTo>
                <a:lnTo>
                  <a:pt x="7243" y="5654"/>
                </a:lnTo>
                <a:lnTo>
                  <a:pt x="7226" y="5659"/>
                </a:lnTo>
                <a:lnTo>
                  <a:pt x="7233" y="5642"/>
                </a:lnTo>
                <a:lnTo>
                  <a:pt x="7240" y="5625"/>
                </a:lnTo>
                <a:lnTo>
                  <a:pt x="7245" y="5608"/>
                </a:lnTo>
                <a:lnTo>
                  <a:pt x="7250" y="5594"/>
                </a:lnTo>
                <a:lnTo>
                  <a:pt x="7255" y="5577"/>
                </a:lnTo>
                <a:lnTo>
                  <a:pt x="7257" y="5563"/>
                </a:lnTo>
                <a:lnTo>
                  <a:pt x="7260" y="5546"/>
                </a:lnTo>
                <a:lnTo>
                  <a:pt x="7260" y="5531"/>
                </a:lnTo>
                <a:lnTo>
                  <a:pt x="7260" y="5517"/>
                </a:lnTo>
                <a:lnTo>
                  <a:pt x="7260" y="5503"/>
                </a:lnTo>
                <a:lnTo>
                  <a:pt x="7260" y="5488"/>
                </a:lnTo>
                <a:lnTo>
                  <a:pt x="7257" y="5474"/>
                </a:lnTo>
                <a:lnTo>
                  <a:pt x="7255" y="5460"/>
                </a:lnTo>
                <a:lnTo>
                  <a:pt x="7252" y="5447"/>
                </a:lnTo>
                <a:lnTo>
                  <a:pt x="7250" y="5433"/>
                </a:lnTo>
                <a:lnTo>
                  <a:pt x="7245" y="5421"/>
                </a:lnTo>
                <a:lnTo>
                  <a:pt x="7240" y="5407"/>
                </a:lnTo>
                <a:lnTo>
                  <a:pt x="7235" y="5395"/>
                </a:lnTo>
                <a:lnTo>
                  <a:pt x="7231" y="5380"/>
                </a:lnTo>
                <a:lnTo>
                  <a:pt x="7224" y="5368"/>
                </a:lnTo>
                <a:lnTo>
                  <a:pt x="7219" y="5356"/>
                </a:lnTo>
                <a:lnTo>
                  <a:pt x="7212" y="5342"/>
                </a:lnTo>
                <a:lnTo>
                  <a:pt x="7204" y="5330"/>
                </a:lnTo>
                <a:lnTo>
                  <a:pt x="7195" y="5318"/>
                </a:lnTo>
                <a:lnTo>
                  <a:pt x="7178" y="5291"/>
                </a:lnTo>
                <a:lnTo>
                  <a:pt x="7159" y="5267"/>
                </a:lnTo>
                <a:lnTo>
                  <a:pt x="7140" y="5243"/>
                </a:lnTo>
                <a:lnTo>
                  <a:pt x="7118" y="5217"/>
                </a:lnTo>
                <a:lnTo>
                  <a:pt x="7084" y="5251"/>
                </a:lnTo>
                <a:lnTo>
                  <a:pt x="7096" y="5267"/>
                </a:lnTo>
                <a:lnTo>
                  <a:pt x="7108" y="5282"/>
                </a:lnTo>
                <a:lnTo>
                  <a:pt x="7118" y="5299"/>
                </a:lnTo>
                <a:lnTo>
                  <a:pt x="7127" y="5315"/>
                </a:lnTo>
                <a:lnTo>
                  <a:pt x="7137" y="5335"/>
                </a:lnTo>
                <a:lnTo>
                  <a:pt x="7144" y="5351"/>
                </a:lnTo>
                <a:lnTo>
                  <a:pt x="7152" y="5371"/>
                </a:lnTo>
                <a:lnTo>
                  <a:pt x="7159" y="5390"/>
                </a:lnTo>
                <a:lnTo>
                  <a:pt x="7166" y="5411"/>
                </a:lnTo>
                <a:lnTo>
                  <a:pt x="7171" y="5431"/>
                </a:lnTo>
                <a:lnTo>
                  <a:pt x="7175" y="5450"/>
                </a:lnTo>
                <a:lnTo>
                  <a:pt x="7178" y="5469"/>
                </a:lnTo>
                <a:lnTo>
                  <a:pt x="7180" y="5488"/>
                </a:lnTo>
                <a:lnTo>
                  <a:pt x="7183" y="5507"/>
                </a:lnTo>
                <a:lnTo>
                  <a:pt x="7183" y="5527"/>
                </a:lnTo>
                <a:lnTo>
                  <a:pt x="7180" y="5546"/>
                </a:lnTo>
                <a:lnTo>
                  <a:pt x="7175" y="5546"/>
                </a:lnTo>
                <a:lnTo>
                  <a:pt x="7168" y="5546"/>
                </a:lnTo>
                <a:lnTo>
                  <a:pt x="7159" y="5546"/>
                </a:lnTo>
                <a:lnTo>
                  <a:pt x="7152" y="5548"/>
                </a:lnTo>
                <a:lnTo>
                  <a:pt x="7144" y="5551"/>
                </a:lnTo>
                <a:lnTo>
                  <a:pt x="7137" y="5553"/>
                </a:lnTo>
                <a:lnTo>
                  <a:pt x="7127" y="5558"/>
                </a:lnTo>
                <a:lnTo>
                  <a:pt x="7120" y="5560"/>
                </a:lnTo>
                <a:lnTo>
                  <a:pt x="7123" y="5541"/>
                </a:lnTo>
                <a:lnTo>
                  <a:pt x="7125" y="5522"/>
                </a:lnTo>
                <a:lnTo>
                  <a:pt x="7125" y="5503"/>
                </a:lnTo>
                <a:lnTo>
                  <a:pt x="7125" y="5486"/>
                </a:lnTo>
                <a:lnTo>
                  <a:pt x="7123" y="5469"/>
                </a:lnTo>
                <a:lnTo>
                  <a:pt x="7120" y="5450"/>
                </a:lnTo>
                <a:lnTo>
                  <a:pt x="7118" y="5433"/>
                </a:lnTo>
                <a:lnTo>
                  <a:pt x="7113" y="5419"/>
                </a:lnTo>
                <a:lnTo>
                  <a:pt x="7108" y="5402"/>
                </a:lnTo>
                <a:lnTo>
                  <a:pt x="7104" y="5385"/>
                </a:lnTo>
                <a:lnTo>
                  <a:pt x="7096" y="5371"/>
                </a:lnTo>
                <a:lnTo>
                  <a:pt x="7089" y="5354"/>
                </a:lnTo>
                <a:lnTo>
                  <a:pt x="7080" y="5337"/>
                </a:lnTo>
                <a:lnTo>
                  <a:pt x="7070" y="5320"/>
                </a:lnTo>
                <a:lnTo>
                  <a:pt x="7060" y="5303"/>
                </a:lnTo>
                <a:lnTo>
                  <a:pt x="7048" y="5287"/>
                </a:lnTo>
                <a:lnTo>
                  <a:pt x="7020" y="5318"/>
                </a:lnTo>
                <a:lnTo>
                  <a:pt x="7029" y="5351"/>
                </a:lnTo>
                <a:lnTo>
                  <a:pt x="7036" y="5380"/>
                </a:lnTo>
                <a:lnTo>
                  <a:pt x="7041" y="5407"/>
                </a:lnTo>
                <a:lnTo>
                  <a:pt x="7046" y="5431"/>
                </a:lnTo>
                <a:lnTo>
                  <a:pt x="7032" y="5433"/>
                </a:lnTo>
                <a:lnTo>
                  <a:pt x="7017" y="5435"/>
                </a:lnTo>
                <a:lnTo>
                  <a:pt x="7005" y="5443"/>
                </a:lnTo>
                <a:lnTo>
                  <a:pt x="6991" y="5447"/>
                </a:lnTo>
                <a:lnTo>
                  <a:pt x="6988" y="5426"/>
                </a:lnTo>
                <a:lnTo>
                  <a:pt x="6986" y="5404"/>
                </a:lnTo>
                <a:lnTo>
                  <a:pt x="6984" y="5383"/>
                </a:lnTo>
                <a:lnTo>
                  <a:pt x="6979" y="5363"/>
                </a:lnTo>
                <a:lnTo>
                  <a:pt x="6974" y="5344"/>
                </a:lnTo>
                <a:lnTo>
                  <a:pt x="6969" y="5325"/>
                </a:lnTo>
                <a:lnTo>
                  <a:pt x="6964" y="5308"/>
                </a:lnTo>
                <a:lnTo>
                  <a:pt x="6960" y="5291"/>
                </a:lnTo>
                <a:lnTo>
                  <a:pt x="6947" y="5263"/>
                </a:lnTo>
                <a:lnTo>
                  <a:pt x="6935" y="5239"/>
                </a:lnTo>
                <a:lnTo>
                  <a:pt x="6926" y="5220"/>
                </a:lnTo>
                <a:lnTo>
                  <a:pt x="6919" y="5205"/>
                </a:lnTo>
                <a:lnTo>
                  <a:pt x="6938" y="5195"/>
                </a:lnTo>
                <a:lnTo>
                  <a:pt x="6955" y="5186"/>
                </a:lnTo>
                <a:lnTo>
                  <a:pt x="6969" y="5179"/>
                </a:lnTo>
                <a:lnTo>
                  <a:pt x="6984" y="5171"/>
                </a:lnTo>
                <a:lnTo>
                  <a:pt x="6984" y="5179"/>
                </a:lnTo>
                <a:lnTo>
                  <a:pt x="6984" y="5188"/>
                </a:lnTo>
                <a:lnTo>
                  <a:pt x="6986" y="5200"/>
                </a:lnTo>
                <a:lnTo>
                  <a:pt x="6988" y="5212"/>
                </a:lnTo>
                <a:lnTo>
                  <a:pt x="6995" y="5239"/>
                </a:lnTo>
                <a:lnTo>
                  <a:pt x="7007" y="5270"/>
                </a:lnTo>
                <a:lnTo>
                  <a:pt x="7195" y="5083"/>
                </a:lnTo>
                <a:lnTo>
                  <a:pt x="7231" y="5126"/>
                </a:lnTo>
                <a:lnTo>
                  <a:pt x="7269" y="5169"/>
                </a:lnTo>
                <a:lnTo>
                  <a:pt x="7307" y="5215"/>
                </a:lnTo>
                <a:lnTo>
                  <a:pt x="7351" y="5260"/>
                </a:lnTo>
                <a:lnTo>
                  <a:pt x="7389" y="5301"/>
                </a:lnTo>
                <a:lnTo>
                  <a:pt x="7420" y="5337"/>
                </a:lnTo>
                <a:lnTo>
                  <a:pt x="7444" y="5363"/>
                </a:lnTo>
                <a:lnTo>
                  <a:pt x="7461" y="5383"/>
                </a:lnTo>
                <a:lnTo>
                  <a:pt x="7466" y="5390"/>
                </a:lnTo>
                <a:lnTo>
                  <a:pt x="7471" y="5397"/>
                </a:lnTo>
                <a:lnTo>
                  <a:pt x="7473" y="5404"/>
                </a:lnTo>
                <a:lnTo>
                  <a:pt x="7473" y="5414"/>
                </a:lnTo>
                <a:lnTo>
                  <a:pt x="7473" y="5421"/>
                </a:lnTo>
                <a:lnTo>
                  <a:pt x="7473" y="5431"/>
                </a:lnTo>
                <a:lnTo>
                  <a:pt x="7471" y="5438"/>
                </a:lnTo>
                <a:lnTo>
                  <a:pt x="7468" y="5447"/>
                </a:lnTo>
                <a:lnTo>
                  <a:pt x="7464" y="5457"/>
                </a:lnTo>
                <a:lnTo>
                  <a:pt x="7459" y="5467"/>
                </a:lnTo>
                <a:lnTo>
                  <a:pt x="7452" y="5476"/>
                </a:lnTo>
                <a:lnTo>
                  <a:pt x="7444" y="5488"/>
                </a:lnTo>
                <a:lnTo>
                  <a:pt x="7427" y="5512"/>
                </a:lnTo>
                <a:lnTo>
                  <a:pt x="7408" y="5539"/>
                </a:lnTo>
                <a:lnTo>
                  <a:pt x="7401" y="5534"/>
                </a:lnTo>
                <a:lnTo>
                  <a:pt x="7396" y="5529"/>
                </a:lnTo>
                <a:lnTo>
                  <a:pt x="7389" y="5527"/>
                </a:lnTo>
                <a:lnTo>
                  <a:pt x="7382" y="5524"/>
                </a:lnTo>
                <a:lnTo>
                  <a:pt x="7372" y="5522"/>
                </a:lnTo>
                <a:lnTo>
                  <a:pt x="7365" y="5520"/>
                </a:lnTo>
                <a:lnTo>
                  <a:pt x="7355" y="5517"/>
                </a:lnTo>
                <a:lnTo>
                  <a:pt x="7346" y="5517"/>
                </a:lnTo>
                <a:lnTo>
                  <a:pt x="7375" y="5493"/>
                </a:lnTo>
                <a:lnTo>
                  <a:pt x="7384" y="5481"/>
                </a:lnTo>
                <a:lnTo>
                  <a:pt x="7394" y="5471"/>
                </a:lnTo>
                <a:lnTo>
                  <a:pt x="7401" y="5464"/>
                </a:lnTo>
                <a:lnTo>
                  <a:pt x="7408" y="5455"/>
                </a:lnTo>
                <a:lnTo>
                  <a:pt x="7413" y="5450"/>
                </a:lnTo>
                <a:lnTo>
                  <a:pt x="7415" y="5445"/>
                </a:lnTo>
                <a:lnTo>
                  <a:pt x="7418" y="5440"/>
                </a:lnTo>
                <a:lnTo>
                  <a:pt x="7418" y="5435"/>
                </a:lnTo>
                <a:lnTo>
                  <a:pt x="7418" y="5431"/>
                </a:lnTo>
                <a:lnTo>
                  <a:pt x="7415" y="5423"/>
                </a:lnTo>
                <a:lnTo>
                  <a:pt x="7413" y="5419"/>
                </a:lnTo>
                <a:lnTo>
                  <a:pt x="7411" y="5411"/>
                </a:lnTo>
                <a:lnTo>
                  <a:pt x="7406" y="5407"/>
                </a:lnTo>
                <a:lnTo>
                  <a:pt x="7401" y="5400"/>
                </a:lnTo>
                <a:lnTo>
                  <a:pt x="7183" y="5155"/>
                </a:lnTo>
                <a:close/>
                <a:moveTo>
                  <a:pt x="6801" y="5457"/>
                </a:moveTo>
                <a:lnTo>
                  <a:pt x="6801" y="5464"/>
                </a:lnTo>
                <a:lnTo>
                  <a:pt x="6804" y="5471"/>
                </a:lnTo>
                <a:lnTo>
                  <a:pt x="6806" y="5479"/>
                </a:lnTo>
                <a:lnTo>
                  <a:pt x="6808" y="5486"/>
                </a:lnTo>
                <a:lnTo>
                  <a:pt x="6813" y="5493"/>
                </a:lnTo>
                <a:lnTo>
                  <a:pt x="6818" y="5503"/>
                </a:lnTo>
                <a:lnTo>
                  <a:pt x="6827" y="5520"/>
                </a:lnTo>
                <a:lnTo>
                  <a:pt x="6873" y="5474"/>
                </a:lnTo>
                <a:lnTo>
                  <a:pt x="6815" y="5414"/>
                </a:lnTo>
                <a:lnTo>
                  <a:pt x="6801" y="5402"/>
                </a:lnTo>
                <a:lnTo>
                  <a:pt x="6789" y="5390"/>
                </a:lnTo>
                <a:lnTo>
                  <a:pt x="6775" y="5380"/>
                </a:lnTo>
                <a:lnTo>
                  <a:pt x="6763" y="5371"/>
                </a:lnTo>
                <a:lnTo>
                  <a:pt x="6806" y="5327"/>
                </a:lnTo>
                <a:lnTo>
                  <a:pt x="6815" y="5340"/>
                </a:lnTo>
                <a:lnTo>
                  <a:pt x="6827" y="5351"/>
                </a:lnTo>
                <a:lnTo>
                  <a:pt x="6852" y="5378"/>
                </a:lnTo>
                <a:lnTo>
                  <a:pt x="6912" y="5435"/>
                </a:lnTo>
                <a:lnTo>
                  <a:pt x="6933" y="5414"/>
                </a:lnTo>
                <a:lnTo>
                  <a:pt x="6955" y="5387"/>
                </a:lnTo>
                <a:lnTo>
                  <a:pt x="6988" y="5421"/>
                </a:lnTo>
                <a:lnTo>
                  <a:pt x="6960" y="5445"/>
                </a:lnTo>
                <a:lnTo>
                  <a:pt x="6940" y="5464"/>
                </a:lnTo>
                <a:lnTo>
                  <a:pt x="7032" y="5558"/>
                </a:lnTo>
                <a:lnTo>
                  <a:pt x="7046" y="5536"/>
                </a:lnTo>
                <a:lnTo>
                  <a:pt x="7055" y="5520"/>
                </a:lnTo>
                <a:lnTo>
                  <a:pt x="7065" y="5500"/>
                </a:lnTo>
                <a:lnTo>
                  <a:pt x="7072" y="5486"/>
                </a:lnTo>
                <a:lnTo>
                  <a:pt x="7089" y="5500"/>
                </a:lnTo>
                <a:lnTo>
                  <a:pt x="7106" y="5515"/>
                </a:lnTo>
                <a:lnTo>
                  <a:pt x="7065" y="5589"/>
                </a:lnTo>
                <a:lnTo>
                  <a:pt x="7149" y="5673"/>
                </a:lnTo>
                <a:lnTo>
                  <a:pt x="7180" y="5704"/>
                </a:lnTo>
                <a:lnTo>
                  <a:pt x="7219" y="5740"/>
                </a:lnTo>
                <a:lnTo>
                  <a:pt x="7175" y="5783"/>
                </a:lnTo>
                <a:lnTo>
                  <a:pt x="7159" y="5764"/>
                </a:lnTo>
                <a:lnTo>
                  <a:pt x="7144" y="5745"/>
                </a:lnTo>
                <a:lnTo>
                  <a:pt x="7127" y="5728"/>
                </a:lnTo>
                <a:lnTo>
                  <a:pt x="7111" y="5709"/>
                </a:lnTo>
                <a:lnTo>
                  <a:pt x="7036" y="5635"/>
                </a:lnTo>
                <a:lnTo>
                  <a:pt x="7020" y="5663"/>
                </a:lnTo>
                <a:lnTo>
                  <a:pt x="7005" y="5690"/>
                </a:lnTo>
                <a:lnTo>
                  <a:pt x="6998" y="5704"/>
                </a:lnTo>
                <a:lnTo>
                  <a:pt x="6991" y="5719"/>
                </a:lnTo>
                <a:lnTo>
                  <a:pt x="6984" y="5735"/>
                </a:lnTo>
                <a:lnTo>
                  <a:pt x="6976" y="5752"/>
                </a:lnTo>
                <a:lnTo>
                  <a:pt x="6964" y="5747"/>
                </a:lnTo>
                <a:lnTo>
                  <a:pt x="6950" y="5743"/>
                </a:lnTo>
                <a:lnTo>
                  <a:pt x="6935" y="5738"/>
                </a:lnTo>
                <a:lnTo>
                  <a:pt x="6916" y="5733"/>
                </a:lnTo>
                <a:lnTo>
                  <a:pt x="6935" y="5709"/>
                </a:lnTo>
                <a:lnTo>
                  <a:pt x="6955" y="5680"/>
                </a:lnTo>
                <a:lnTo>
                  <a:pt x="6979" y="5647"/>
                </a:lnTo>
                <a:lnTo>
                  <a:pt x="7005" y="5606"/>
                </a:lnTo>
                <a:lnTo>
                  <a:pt x="6902" y="5503"/>
                </a:lnTo>
                <a:lnTo>
                  <a:pt x="6849" y="5553"/>
                </a:lnTo>
                <a:lnTo>
                  <a:pt x="6875" y="5596"/>
                </a:lnTo>
                <a:lnTo>
                  <a:pt x="6897" y="5637"/>
                </a:lnTo>
                <a:lnTo>
                  <a:pt x="6885" y="5644"/>
                </a:lnTo>
                <a:lnTo>
                  <a:pt x="6871" y="5651"/>
                </a:lnTo>
                <a:lnTo>
                  <a:pt x="6861" y="5659"/>
                </a:lnTo>
                <a:lnTo>
                  <a:pt x="6854" y="5663"/>
                </a:lnTo>
                <a:lnTo>
                  <a:pt x="6849" y="5668"/>
                </a:lnTo>
                <a:lnTo>
                  <a:pt x="6840" y="5642"/>
                </a:lnTo>
                <a:lnTo>
                  <a:pt x="6827" y="5615"/>
                </a:lnTo>
                <a:lnTo>
                  <a:pt x="6815" y="5594"/>
                </a:lnTo>
                <a:lnTo>
                  <a:pt x="6808" y="5582"/>
                </a:lnTo>
                <a:lnTo>
                  <a:pt x="6804" y="5572"/>
                </a:lnTo>
                <a:lnTo>
                  <a:pt x="6789" y="5551"/>
                </a:lnTo>
                <a:lnTo>
                  <a:pt x="6775" y="5531"/>
                </a:lnTo>
                <a:lnTo>
                  <a:pt x="6760" y="5515"/>
                </a:lnTo>
                <a:lnTo>
                  <a:pt x="6746" y="5498"/>
                </a:lnTo>
                <a:lnTo>
                  <a:pt x="6760" y="5488"/>
                </a:lnTo>
                <a:lnTo>
                  <a:pt x="6775" y="5479"/>
                </a:lnTo>
                <a:lnTo>
                  <a:pt x="6787" y="5469"/>
                </a:lnTo>
                <a:lnTo>
                  <a:pt x="6801" y="5457"/>
                </a:lnTo>
              </a:path>
              <a:path w="12240" h="12969">
                <a:moveTo>
                  <a:pt x="7715" y="4778"/>
                </a:moveTo>
                <a:lnTo>
                  <a:pt x="7754" y="4814"/>
                </a:lnTo>
                <a:lnTo>
                  <a:pt x="7742" y="4831"/>
                </a:lnTo>
                <a:lnTo>
                  <a:pt x="7735" y="4847"/>
                </a:lnTo>
                <a:lnTo>
                  <a:pt x="7725" y="4864"/>
                </a:lnTo>
                <a:lnTo>
                  <a:pt x="7720" y="4881"/>
                </a:lnTo>
                <a:lnTo>
                  <a:pt x="7706" y="4917"/>
                </a:lnTo>
                <a:lnTo>
                  <a:pt x="7692" y="4958"/>
                </a:lnTo>
                <a:lnTo>
                  <a:pt x="7708" y="4975"/>
                </a:lnTo>
                <a:lnTo>
                  <a:pt x="7833" y="4850"/>
                </a:lnTo>
                <a:lnTo>
                  <a:pt x="7860" y="4821"/>
                </a:lnTo>
                <a:lnTo>
                  <a:pt x="7893" y="4785"/>
                </a:lnTo>
                <a:lnTo>
                  <a:pt x="7929" y="4821"/>
                </a:lnTo>
                <a:lnTo>
                  <a:pt x="7891" y="4855"/>
                </a:lnTo>
                <a:lnTo>
                  <a:pt x="7864" y="4881"/>
                </a:lnTo>
                <a:lnTo>
                  <a:pt x="7740" y="5006"/>
                </a:lnTo>
                <a:lnTo>
                  <a:pt x="7812" y="5080"/>
                </a:lnTo>
                <a:lnTo>
                  <a:pt x="7819" y="5085"/>
                </a:lnTo>
                <a:lnTo>
                  <a:pt x="7821" y="5092"/>
                </a:lnTo>
                <a:lnTo>
                  <a:pt x="7826" y="5100"/>
                </a:lnTo>
                <a:lnTo>
                  <a:pt x="7826" y="5104"/>
                </a:lnTo>
                <a:lnTo>
                  <a:pt x="7828" y="5111"/>
                </a:lnTo>
                <a:lnTo>
                  <a:pt x="7826" y="5119"/>
                </a:lnTo>
                <a:lnTo>
                  <a:pt x="7826" y="5126"/>
                </a:lnTo>
                <a:lnTo>
                  <a:pt x="7821" y="5133"/>
                </a:lnTo>
                <a:lnTo>
                  <a:pt x="7812" y="5147"/>
                </a:lnTo>
                <a:lnTo>
                  <a:pt x="7797" y="5167"/>
                </a:lnTo>
                <a:lnTo>
                  <a:pt x="7780" y="5188"/>
                </a:lnTo>
                <a:lnTo>
                  <a:pt x="7759" y="5215"/>
                </a:lnTo>
                <a:lnTo>
                  <a:pt x="7747" y="5207"/>
                </a:lnTo>
                <a:lnTo>
                  <a:pt x="7732" y="5203"/>
                </a:lnTo>
                <a:lnTo>
                  <a:pt x="7718" y="5198"/>
                </a:lnTo>
                <a:lnTo>
                  <a:pt x="7701" y="5195"/>
                </a:lnTo>
                <a:lnTo>
                  <a:pt x="7754" y="5140"/>
                </a:lnTo>
                <a:lnTo>
                  <a:pt x="7759" y="5135"/>
                </a:lnTo>
                <a:lnTo>
                  <a:pt x="7761" y="5131"/>
                </a:lnTo>
                <a:lnTo>
                  <a:pt x="7764" y="5126"/>
                </a:lnTo>
                <a:lnTo>
                  <a:pt x="7764" y="5121"/>
                </a:lnTo>
                <a:lnTo>
                  <a:pt x="7764" y="5116"/>
                </a:lnTo>
                <a:lnTo>
                  <a:pt x="7761" y="5111"/>
                </a:lnTo>
                <a:lnTo>
                  <a:pt x="7759" y="5107"/>
                </a:lnTo>
                <a:lnTo>
                  <a:pt x="7754" y="5102"/>
                </a:lnTo>
                <a:lnTo>
                  <a:pt x="7699" y="5047"/>
                </a:lnTo>
                <a:lnTo>
                  <a:pt x="7562" y="5183"/>
                </a:lnTo>
                <a:lnTo>
                  <a:pt x="7528" y="5217"/>
                </a:lnTo>
                <a:lnTo>
                  <a:pt x="7492" y="5258"/>
                </a:lnTo>
                <a:lnTo>
                  <a:pt x="7456" y="5222"/>
                </a:lnTo>
                <a:lnTo>
                  <a:pt x="7497" y="5183"/>
                </a:lnTo>
                <a:lnTo>
                  <a:pt x="7528" y="5155"/>
                </a:lnTo>
                <a:lnTo>
                  <a:pt x="7667" y="5015"/>
                </a:lnTo>
                <a:lnTo>
                  <a:pt x="7660" y="5008"/>
                </a:lnTo>
                <a:lnTo>
                  <a:pt x="7651" y="5001"/>
                </a:lnTo>
                <a:lnTo>
                  <a:pt x="7641" y="4994"/>
                </a:lnTo>
                <a:lnTo>
                  <a:pt x="7632" y="4987"/>
                </a:lnTo>
                <a:lnTo>
                  <a:pt x="7670" y="4883"/>
                </a:lnTo>
                <a:lnTo>
                  <a:pt x="7562" y="4991"/>
                </a:lnTo>
                <a:lnTo>
                  <a:pt x="7521" y="5032"/>
                </a:lnTo>
                <a:lnTo>
                  <a:pt x="7478" y="5080"/>
                </a:lnTo>
                <a:lnTo>
                  <a:pt x="7444" y="5044"/>
                </a:lnTo>
                <a:lnTo>
                  <a:pt x="7487" y="5003"/>
                </a:lnTo>
                <a:lnTo>
                  <a:pt x="7528" y="4963"/>
                </a:lnTo>
                <a:lnTo>
                  <a:pt x="7715" y="4778"/>
                </a:lnTo>
                <a:close/>
                <a:moveTo>
                  <a:pt x="7591" y="4576"/>
                </a:moveTo>
                <a:lnTo>
                  <a:pt x="7591" y="4615"/>
                </a:lnTo>
                <a:lnTo>
                  <a:pt x="7595" y="4653"/>
                </a:lnTo>
                <a:lnTo>
                  <a:pt x="7600" y="4691"/>
                </a:lnTo>
                <a:lnTo>
                  <a:pt x="7605" y="4727"/>
                </a:lnTo>
                <a:lnTo>
                  <a:pt x="7715" y="4617"/>
                </a:lnTo>
                <a:lnTo>
                  <a:pt x="7723" y="4627"/>
                </a:lnTo>
                <a:lnTo>
                  <a:pt x="7732" y="4636"/>
                </a:lnTo>
                <a:lnTo>
                  <a:pt x="7752" y="4655"/>
                </a:lnTo>
                <a:lnTo>
                  <a:pt x="7773" y="4677"/>
                </a:lnTo>
                <a:lnTo>
                  <a:pt x="7795" y="4696"/>
                </a:lnTo>
                <a:lnTo>
                  <a:pt x="7752" y="4737"/>
                </a:lnTo>
                <a:lnTo>
                  <a:pt x="7704" y="4689"/>
                </a:lnTo>
                <a:lnTo>
                  <a:pt x="7360" y="5032"/>
                </a:lnTo>
                <a:lnTo>
                  <a:pt x="7411" y="5083"/>
                </a:lnTo>
                <a:lnTo>
                  <a:pt x="7367" y="5126"/>
                </a:lnTo>
                <a:lnTo>
                  <a:pt x="7348" y="5102"/>
                </a:lnTo>
                <a:lnTo>
                  <a:pt x="7327" y="5080"/>
                </a:lnTo>
                <a:lnTo>
                  <a:pt x="7307" y="5061"/>
                </a:lnTo>
                <a:lnTo>
                  <a:pt x="7298" y="5051"/>
                </a:lnTo>
                <a:lnTo>
                  <a:pt x="7288" y="5044"/>
                </a:lnTo>
                <a:lnTo>
                  <a:pt x="7564" y="4768"/>
                </a:lnTo>
                <a:lnTo>
                  <a:pt x="7545" y="4682"/>
                </a:lnTo>
                <a:lnTo>
                  <a:pt x="7538" y="4660"/>
                </a:lnTo>
                <a:lnTo>
                  <a:pt x="7533" y="4641"/>
                </a:lnTo>
                <a:lnTo>
                  <a:pt x="7526" y="4620"/>
                </a:lnTo>
                <a:lnTo>
                  <a:pt x="7516" y="4603"/>
                </a:lnTo>
                <a:lnTo>
                  <a:pt x="7560" y="4588"/>
                </a:lnTo>
                <a:lnTo>
                  <a:pt x="7591" y="4576"/>
                </a:lnTo>
                <a:close/>
                <a:moveTo>
                  <a:pt x="7382" y="4749"/>
                </a:moveTo>
                <a:lnTo>
                  <a:pt x="7418" y="4751"/>
                </a:lnTo>
                <a:lnTo>
                  <a:pt x="7449" y="4754"/>
                </a:lnTo>
                <a:lnTo>
                  <a:pt x="7475" y="4756"/>
                </a:lnTo>
                <a:lnTo>
                  <a:pt x="7492" y="4761"/>
                </a:lnTo>
                <a:lnTo>
                  <a:pt x="7487" y="4792"/>
                </a:lnTo>
                <a:lnTo>
                  <a:pt x="7478" y="4821"/>
                </a:lnTo>
                <a:lnTo>
                  <a:pt x="7456" y="4816"/>
                </a:lnTo>
                <a:lnTo>
                  <a:pt x="7427" y="4811"/>
                </a:lnTo>
                <a:lnTo>
                  <a:pt x="7399" y="4807"/>
                </a:lnTo>
                <a:lnTo>
                  <a:pt x="7367" y="4804"/>
                </a:lnTo>
                <a:lnTo>
                  <a:pt x="7375" y="4775"/>
                </a:lnTo>
                <a:lnTo>
                  <a:pt x="7382" y="4749"/>
                </a:lnTo>
                <a:close/>
                <a:moveTo>
                  <a:pt x="7260" y="4895"/>
                </a:moveTo>
                <a:lnTo>
                  <a:pt x="7288" y="4893"/>
                </a:lnTo>
                <a:lnTo>
                  <a:pt x="7320" y="4891"/>
                </a:lnTo>
                <a:lnTo>
                  <a:pt x="7348" y="4888"/>
                </a:lnTo>
                <a:lnTo>
                  <a:pt x="7375" y="4888"/>
                </a:lnTo>
                <a:lnTo>
                  <a:pt x="7372" y="4907"/>
                </a:lnTo>
                <a:lnTo>
                  <a:pt x="7370" y="4922"/>
                </a:lnTo>
                <a:lnTo>
                  <a:pt x="7367" y="4936"/>
                </a:lnTo>
                <a:lnTo>
                  <a:pt x="7367" y="4951"/>
                </a:lnTo>
                <a:lnTo>
                  <a:pt x="7353" y="4948"/>
                </a:lnTo>
                <a:lnTo>
                  <a:pt x="7339" y="4946"/>
                </a:lnTo>
                <a:lnTo>
                  <a:pt x="7324" y="4946"/>
                </a:lnTo>
                <a:lnTo>
                  <a:pt x="7310" y="4946"/>
                </a:lnTo>
                <a:lnTo>
                  <a:pt x="7293" y="4946"/>
                </a:lnTo>
                <a:lnTo>
                  <a:pt x="7279" y="4948"/>
                </a:lnTo>
                <a:lnTo>
                  <a:pt x="7264" y="4948"/>
                </a:lnTo>
                <a:lnTo>
                  <a:pt x="7250" y="4951"/>
                </a:lnTo>
                <a:lnTo>
                  <a:pt x="7255" y="4920"/>
                </a:lnTo>
                <a:lnTo>
                  <a:pt x="7257" y="4907"/>
                </a:lnTo>
                <a:lnTo>
                  <a:pt x="7260" y="4895"/>
                </a:lnTo>
              </a:path>
              <a:path w="12240" h="12969">
                <a:moveTo>
                  <a:pt x="8095" y="4101"/>
                </a:moveTo>
                <a:lnTo>
                  <a:pt x="8138" y="4149"/>
                </a:lnTo>
                <a:lnTo>
                  <a:pt x="8176" y="4188"/>
                </a:lnTo>
                <a:lnTo>
                  <a:pt x="8409" y="4420"/>
                </a:lnTo>
                <a:lnTo>
                  <a:pt x="8414" y="4425"/>
                </a:lnTo>
                <a:lnTo>
                  <a:pt x="8419" y="4428"/>
                </a:lnTo>
                <a:lnTo>
                  <a:pt x="8424" y="4432"/>
                </a:lnTo>
                <a:lnTo>
                  <a:pt x="8428" y="4435"/>
                </a:lnTo>
                <a:lnTo>
                  <a:pt x="8433" y="4435"/>
                </a:lnTo>
                <a:lnTo>
                  <a:pt x="8438" y="4435"/>
                </a:lnTo>
                <a:lnTo>
                  <a:pt x="8443" y="4435"/>
                </a:lnTo>
                <a:lnTo>
                  <a:pt x="8445" y="4432"/>
                </a:lnTo>
                <a:lnTo>
                  <a:pt x="8452" y="4428"/>
                </a:lnTo>
                <a:lnTo>
                  <a:pt x="8457" y="4423"/>
                </a:lnTo>
                <a:lnTo>
                  <a:pt x="8462" y="4418"/>
                </a:lnTo>
                <a:lnTo>
                  <a:pt x="8466" y="4413"/>
                </a:lnTo>
                <a:lnTo>
                  <a:pt x="8467" y="4411"/>
                </a:lnTo>
                <a:lnTo>
                  <a:pt x="8469" y="4408"/>
                </a:lnTo>
                <a:lnTo>
                  <a:pt x="8469" y="4406"/>
                </a:lnTo>
                <a:lnTo>
                  <a:pt x="8469" y="4403"/>
                </a:lnTo>
                <a:lnTo>
                  <a:pt x="8469" y="4396"/>
                </a:lnTo>
                <a:lnTo>
                  <a:pt x="8464" y="4389"/>
                </a:lnTo>
                <a:lnTo>
                  <a:pt x="8460" y="4382"/>
                </a:lnTo>
                <a:lnTo>
                  <a:pt x="8452" y="4372"/>
                </a:lnTo>
                <a:lnTo>
                  <a:pt x="8443" y="4363"/>
                </a:lnTo>
                <a:lnTo>
                  <a:pt x="8433" y="4353"/>
                </a:lnTo>
                <a:lnTo>
                  <a:pt x="8448" y="4346"/>
                </a:lnTo>
                <a:lnTo>
                  <a:pt x="8460" y="4341"/>
                </a:lnTo>
                <a:lnTo>
                  <a:pt x="8474" y="4334"/>
                </a:lnTo>
                <a:lnTo>
                  <a:pt x="8488" y="4324"/>
                </a:lnTo>
                <a:lnTo>
                  <a:pt x="8503" y="4346"/>
                </a:lnTo>
                <a:lnTo>
                  <a:pt x="8512" y="4363"/>
                </a:lnTo>
                <a:lnTo>
                  <a:pt x="8520" y="4380"/>
                </a:lnTo>
                <a:lnTo>
                  <a:pt x="8522" y="4384"/>
                </a:lnTo>
                <a:lnTo>
                  <a:pt x="8522" y="4391"/>
                </a:lnTo>
                <a:lnTo>
                  <a:pt x="8524" y="4396"/>
                </a:lnTo>
                <a:lnTo>
                  <a:pt x="8524" y="4401"/>
                </a:lnTo>
                <a:lnTo>
                  <a:pt x="8524" y="4406"/>
                </a:lnTo>
                <a:lnTo>
                  <a:pt x="8522" y="4411"/>
                </a:lnTo>
                <a:lnTo>
                  <a:pt x="8520" y="4415"/>
                </a:lnTo>
                <a:lnTo>
                  <a:pt x="8517" y="4420"/>
                </a:lnTo>
                <a:lnTo>
                  <a:pt x="8515" y="4425"/>
                </a:lnTo>
                <a:lnTo>
                  <a:pt x="8510" y="4428"/>
                </a:lnTo>
                <a:lnTo>
                  <a:pt x="8467" y="4471"/>
                </a:lnTo>
                <a:lnTo>
                  <a:pt x="8462" y="4475"/>
                </a:lnTo>
                <a:lnTo>
                  <a:pt x="8457" y="4480"/>
                </a:lnTo>
                <a:lnTo>
                  <a:pt x="8450" y="4485"/>
                </a:lnTo>
                <a:lnTo>
                  <a:pt x="8445" y="4488"/>
                </a:lnTo>
                <a:lnTo>
                  <a:pt x="8440" y="4492"/>
                </a:lnTo>
                <a:lnTo>
                  <a:pt x="8433" y="4492"/>
                </a:lnTo>
                <a:lnTo>
                  <a:pt x="8428" y="4495"/>
                </a:lnTo>
                <a:lnTo>
                  <a:pt x="8424" y="4495"/>
                </a:lnTo>
                <a:lnTo>
                  <a:pt x="8419" y="4495"/>
                </a:lnTo>
                <a:lnTo>
                  <a:pt x="8411" y="4495"/>
                </a:lnTo>
                <a:lnTo>
                  <a:pt x="8407" y="4492"/>
                </a:lnTo>
                <a:lnTo>
                  <a:pt x="8400" y="4488"/>
                </a:lnTo>
                <a:lnTo>
                  <a:pt x="8395" y="4483"/>
                </a:lnTo>
                <a:lnTo>
                  <a:pt x="8388" y="4478"/>
                </a:lnTo>
                <a:lnTo>
                  <a:pt x="8380" y="4471"/>
                </a:lnTo>
                <a:lnTo>
                  <a:pt x="8373" y="4463"/>
                </a:lnTo>
                <a:lnTo>
                  <a:pt x="8083" y="4173"/>
                </a:lnTo>
                <a:lnTo>
                  <a:pt x="8006" y="4248"/>
                </a:lnTo>
                <a:lnTo>
                  <a:pt x="8054" y="4295"/>
                </a:lnTo>
                <a:lnTo>
                  <a:pt x="8097" y="4339"/>
                </a:lnTo>
                <a:lnTo>
                  <a:pt x="8131" y="4377"/>
                </a:lnTo>
                <a:lnTo>
                  <a:pt x="8162" y="4408"/>
                </a:lnTo>
                <a:lnTo>
                  <a:pt x="8174" y="4423"/>
                </a:lnTo>
                <a:lnTo>
                  <a:pt x="8186" y="4437"/>
                </a:lnTo>
                <a:lnTo>
                  <a:pt x="8198" y="4454"/>
                </a:lnTo>
                <a:lnTo>
                  <a:pt x="8208" y="4468"/>
                </a:lnTo>
                <a:lnTo>
                  <a:pt x="8220" y="4483"/>
                </a:lnTo>
                <a:lnTo>
                  <a:pt x="8229" y="4497"/>
                </a:lnTo>
                <a:lnTo>
                  <a:pt x="8236" y="4514"/>
                </a:lnTo>
                <a:lnTo>
                  <a:pt x="8246" y="4528"/>
                </a:lnTo>
                <a:lnTo>
                  <a:pt x="8253" y="4543"/>
                </a:lnTo>
                <a:lnTo>
                  <a:pt x="8258" y="4560"/>
                </a:lnTo>
                <a:lnTo>
                  <a:pt x="8263" y="4576"/>
                </a:lnTo>
                <a:lnTo>
                  <a:pt x="8268" y="4595"/>
                </a:lnTo>
                <a:lnTo>
                  <a:pt x="8272" y="4615"/>
                </a:lnTo>
                <a:lnTo>
                  <a:pt x="8275" y="4634"/>
                </a:lnTo>
                <a:lnTo>
                  <a:pt x="8277" y="4655"/>
                </a:lnTo>
                <a:lnTo>
                  <a:pt x="8277" y="4677"/>
                </a:lnTo>
                <a:lnTo>
                  <a:pt x="8265" y="4680"/>
                </a:lnTo>
                <a:lnTo>
                  <a:pt x="8251" y="4680"/>
                </a:lnTo>
                <a:lnTo>
                  <a:pt x="8234" y="4682"/>
                </a:lnTo>
                <a:lnTo>
                  <a:pt x="8215" y="4684"/>
                </a:lnTo>
                <a:lnTo>
                  <a:pt x="8215" y="4675"/>
                </a:lnTo>
                <a:lnTo>
                  <a:pt x="8217" y="4663"/>
                </a:lnTo>
                <a:lnTo>
                  <a:pt x="8217" y="4651"/>
                </a:lnTo>
                <a:lnTo>
                  <a:pt x="8217" y="4639"/>
                </a:lnTo>
                <a:lnTo>
                  <a:pt x="8217" y="4627"/>
                </a:lnTo>
                <a:lnTo>
                  <a:pt x="8215" y="4615"/>
                </a:lnTo>
                <a:lnTo>
                  <a:pt x="8212" y="4605"/>
                </a:lnTo>
                <a:lnTo>
                  <a:pt x="8210" y="4593"/>
                </a:lnTo>
                <a:lnTo>
                  <a:pt x="8203" y="4571"/>
                </a:lnTo>
                <a:lnTo>
                  <a:pt x="8195" y="4550"/>
                </a:lnTo>
                <a:lnTo>
                  <a:pt x="8191" y="4540"/>
                </a:lnTo>
                <a:lnTo>
                  <a:pt x="8186" y="4531"/>
                </a:lnTo>
                <a:lnTo>
                  <a:pt x="8181" y="4521"/>
                </a:lnTo>
                <a:lnTo>
                  <a:pt x="8174" y="4511"/>
                </a:lnTo>
                <a:lnTo>
                  <a:pt x="8162" y="4492"/>
                </a:lnTo>
                <a:lnTo>
                  <a:pt x="8148" y="4475"/>
                </a:lnTo>
                <a:lnTo>
                  <a:pt x="8133" y="4456"/>
                </a:lnTo>
                <a:lnTo>
                  <a:pt x="8119" y="4440"/>
                </a:lnTo>
                <a:lnTo>
                  <a:pt x="8102" y="4420"/>
                </a:lnTo>
                <a:lnTo>
                  <a:pt x="8080" y="4399"/>
                </a:lnTo>
                <a:lnTo>
                  <a:pt x="8059" y="4377"/>
                </a:lnTo>
                <a:lnTo>
                  <a:pt x="8035" y="4351"/>
                </a:lnTo>
                <a:lnTo>
                  <a:pt x="7984" y="4300"/>
                </a:lnTo>
                <a:lnTo>
                  <a:pt x="7960" y="4279"/>
                </a:lnTo>
                <a:lnTo>
                  <a:pt x="7936" y="4257"/>
                </a:lnTo>
                <a:lnTo>
                  <a:pt x="8095" y="4101"/>
                </a:lnTo>
                <a:close/>
                <a:moveTo>
                  <a:pt x="8006" y="4480"/>
                </a:moveTo>
                <a:lnTo>
                  <a:pt x="8068" y="4488"/>
                </a:lnTo>
                <a:lnTo>
                  <a:pt x="8114" y="4495"/>
                </a:lnTo>
                <a:lnTo>
                  <a:pt x="8109" y="4521"/>
                </a:lnTo>
                <a:lnTo>
                  <a:pt x="8102" y="4550"/>
                </a:lnTo>
                <a:lnTo>
                  <a:pt x="8083" y="4545"/>
                </a:lnTo>
                <a:lnTo>
                  <a:pt x="8059" y="4540"/>
                </a:lnTo>
                <a:lnTo>
                  <a:pt x="8030" y="4535"/>
                </a:lnTo>
                <a:lnTo>
                  <a:pt x="7999" y="4531"/>
                </a:lnTo>
                <a:lnTo>
                  <a:pt x="8128" y="4660"/>
                </a:lnTo>
                <a:lnTo>
                  <a:pt x="8167" y="4696"/>
                </a:lnTo>
                <a:lnTo>
                  <a:pt x="8210" y="4737"/>
                </a:lnTo>
                <a:lnTo>
                  <a:pt x="8167" y="4783"/>
                </a:lnTo>
                <a:lnTo>
                  <a:pt x="8126" y="4737"/>
                </a:lnTo>
                <a:lnTo>
                  <a:pt x="8090" y="4699"/>
                </a:lnTo>
                <a:lnTo>
                  <a:pt x="7975" y="4586"/>
                </a:lnTo>
                <a:lnTo>
                  <a:pt x="7982" y="4605"/>
                </a:lnTo>
                <a:lnTo>
                  <a:pt x="7991" y="4622"/>
                </a:lnTo>
                <a:lnTo>
                  <a:pt x="7996" y="4641"/>
                </a:lnTo>
                <a:lnTo>
                  <a:pt x="8004" y="4658"/>
                </a:lnTo>
                <a:lnTo>
                  <a:pt x="8008" y="4677"/>
                </a:lnTo>
                <a:lnTo>
                  <a:pt x="8015" y="4699"/>
                </a:lnTo>
                <a:lnTo>
                  <a:pt x="8020" y="4723"/>
                </a:lnTo>
                <a:lnTo>
                  <a:pt x="8025" y="4747"/>
                </a:lnTo>
                <a:lnTo>
                  <a:pt x="7991" y="4747"/>
                </a:lnTo>
                <a:lnTo>
                  <a:pt x="7977" y="4749"/>
                </a:lnTo>
                <a:lnTo>
                  <a:pt x="7963" y="4749"/>
                </a:lnTo>
                <a:lnTo>
                  <a:pt x="7963" y="4742"/>
                </a:lnTo>
                <a:lnTo>
                  <a:pt x="7963" y="4732"/>
                </a:lnTo>
                <a:lnTo>
                  <a:pt x="7958" y="4708"/>
                </a:lnTo>
                <a:lnTo>
                  <a:pt x="7953" y="4680"/>
                </a:lnTo>
                <a:lnTo>
                  <a:pt x="7944" y="4646"/>
                </a:lnTo>
                <a:lnTo>
                  <a:pt x="7939" y="4627"/>
                </a:lnTo>
                <a:lnTo>
                  <a:pt x="7932" y="4610"/>
                </a:lnTo>
                <a:lnTo>
                  <a:pt x="7924" y="4593"/>
                </a:lnTo>
                <a:lnTo>
                  <a:pt x="7917" y="4574"/>
                </a:lnTo>
                <a:lnTo>
                  <a:pt x="7910" y="4557"/>
                </a:lnTo>
                <a:lnTo>
                  <a:pt x="7900" y="4538"/>
                </a:lnTo>
                <a:lnTo>
                  <a:pt x="7891" y="4521"/>
                </a:lnTo>
                <a:lnTo>
                  <a:pt x="7879" y="4502"/>
                </a:lnTo>
                <a:lnTo>
                  <a:pt x="7867" y="4514"/>
                </a:lnTo>
                <a:lnTo>
                  <a:pt x="7855" y="4528"/>
                </a:lnTo>
                <a:lnTo>
                  <a:pt x="7840" y="4543"/>
                </a:lnTo>
                <a:lnTo>
                  <a:pt x="7828" y="4560"/>
                </a:lnTo>
                <a:lnTo>
                  <a:pt x="7816" y="4574"/>
                </a:lnTo>
                <a:lnTo>
                  <a:pt x="7783" y="4540"/>
                </a:lnTo>
                <a:lnTo>
                  <a:pt x="7812" y="4514"/>
                </a:lnTo>
                <a:lnTo>
                  <a:pt x="7838" y="4488"/>
                </a:lnTo>
                <a:lnTo>
                  <a:pt x="7857" y="4468"/>
                </a:lnTo>
                <a:lnTo>
                  <a:pt x="7821" y="4432"/>
                </a:lnTo>
                <a:lnTo>
                  <a:pt x="7792" y="4406"/>
                </a:lnTo>
                <a:lnTo>
                  <a:pt x="7766" y="4382"/>
                </a:lnTo>
                <a:lnTo>
                  <a:pt x="7812" y="4336"/>
                </a:lnTo>
                <a:lnTo>
                  <a:pt x="7821" y="4348"/>
                </a:lnTo>
                <a:lnTo>
                  <a:pt x="7831" y="4360"/>
                </a:lnTo>
                <a:lnTo>
                  <a:pt x="7845" y="4377"/>
                </a:lnTo>
                <a:lnTo>
                  <a:pt x="7862" y="4394"/>
                </a:lnTo>
                <a:lnTo>
                  <a:pt x="7898" y="4428"/>
                </a:lnTo>
                <a:lnTo>
                  <a:pt x="7920" y="4406"/>
                </a:lnTo>
                <a:lnTo>
                  <a:pt x="7941" y="4382"/>
                </a:lnTo>
                <a:lnTo>
                  <a:pt x="7968" y="4355"/>
                </a:lnTo>
                <a:lnTo>
                  <a:pt x="7999" y="4387"/>
                </a:lnTo>
                <a:lnTo>
                  <a:pt x="7958" y="4425"/>
                </a:lnTo>
                <a:lnTo>
                  <a:pt x="7924" y="4456"/>
                </a:lnTo>
                <a:lnTo>
                  <a:pt x="7996" y="4528"/>
                </a:lnTo>
                <a:lnTo>
                  <a:pt x="8001" y="4507"/>
                </a:lnTo>
                <a:lnTo>
                  <a:pt x="8006" y="4480"/>
                </a:lnTo>
              </a:path>
              <a:path w="12240" h="12969">
                <a:moveTo>
                  <a:pt x="8313" y="3902"/>
                </a:moveTo>
                <a:lnTo>
                  <a:pt x="8320" y="3931"/>
                </a:lnTo>
                <a:lnTo>
                  <a:pt x="8328" y="3955"/>
                </a:lnTo>
                <a:lnTo>
                  <a:pt x="8385" y="3897"/>
                </a:lnTo>
                <a:lnTo>
                  <a:pt x="8364" y="3878"/>
                </a:lnTo>
                <a:lnTo>
                  <a:pt x="8344" y="3859"/>
                </a:lnTo>
                <a:lnTo>
                  <a:pt x="8328" y="3844"/>
                </a:lnTo>
                <a:lnTo>
                  <a:pt x="8313" y="3830"/>
                </a:lnTo>
                <a:lnTo>
                  <a:pt x="8359" y="3784"/>
                </a:lnTo>
                <a:lnTo>
                  <a:pt x="8371" y="3799"/>
                </a:lnTo>
                <a:lnTo>
                  <a:pt x="8388" y="3815"/>
                </a:lnTo>
                <a:lnTo>
                  <a:pt x="8404" y="3835"/>
                </a:lnTo>
                <a:lnTo>
                  <a:pt x="8426" y="3856"/>
                </a:lnTo>
                <a:lnTo>
                  <a:pt x="8457" y="3828"/>
                </a:lnTo>
                <a:lnTo>
                  <a:pt x="8493" y="3789"/>
                </a:lnTo>
                <a:lnTo>
                  <a:pt x="8510" y="3770"/>
                </a:lnTo>
                <a:lnTo>
                  <a:pt x="8527" y="3753"/>
                </a:lnTo>
                <a:lnTo>
                  <a:pt x="8558" y="3784"/>
                </a:lnTo>
                <a:lnTo>
                  <a:pt x="8544" y="3799"/>
                </a:lnTo>
                <a:lnTo>
                  <a:pt x="8524" y="3815"/>
                </a:lnTo>
                <a:lnTo>
                  <a:pt x="8508" y="3832"/>
                </a:lnTo>
                <a:lnTo>
                  <a:pt x="8486" y="3854"/>
                </a:lnTo>
                <a:lnTo>
                  <a:pt x="8455" y="3885"/>
                </a:lnTo>
                <a:lnTo>
                  <a:pt x="8508" y="3935"/>
                </a:lnTo>
                <a:lnTo>
                  <a:pt x="8555" y="3888"/>
                </a:lnTo>
                <a:lnTo>
                  <a:pt x="8587" y="3856"/>
                </a:lnTo>
                <a:lnTo>
                  <a:pt x="8618" y="3820"/>
                </a:lnTo>
                <a:lnTo>
                  <a:pt x="8649" y="3851"/>
                </a:lnTo>
                <a:lnTo>
                  <a:pt x="8534" y="3964"/>
                </a:lnTo>
                <a:lnTo>
                  <a:pt x="8584" y="4012"/>
                </a:lnTo>
                <a:lnTo>
                  <a:pt x="8690" y="3907"/>
                </a:lnTo>
                <a:lnTo>
                  <a:pt x="8714" y="3933"/>
                </a:lnTo>
                <a:lnTo>
                  <a:pt x="8748" y="3967"/>
                </a:lnTo>
                <a:lnTo>
                  <a:pt x="8776" y="4000"/>
                </a:lnTo>
                <a:lnTo>
                  <a:pt x="8795" y="4020"/>
                </a:lnTo>
                <a:lnTo>
                  <a:pt x="8798" y="4024"/>
                </a:lnTo>
                <a:lnTo>
                  <a:pt x="8800" y="4027"/>
                </a:lnTo>
                <a:lnTo>
                  <a:pt x="8800" y="4031"/>
                </a:lnTo>
                <a:lnTo>
                  <a:pt x="8803" y="4036"/>
                </a:lnTo>
                <a:lnTo>
                  <a:pt x="8803" y="4041"/>
                </a:lnTo>
                <a:lnTo>
                  <a:pt x="8800" y="4046"/>
                </a:lnTo>
                <a:lnTo>
                  <a:pt x="8800" y="4051"/>
                </a:lnTo>
                <a:lnTo>
                  <a:pt x="8798" y="4055"/>
                </a:lnTo>
                <a:lnTo>
                  <a:pt x="8793" y="4068"/>
                </a:lnTo>
                <a:lnTo>
                  <a:pt x="8784" y="4082"/>
                </a:lnTo>
                <a:lnTo>
                  <a:pt x="8774" y="4096"/>
                </a:lnTo>
                <a:lnTo>
                  <a:pt x="8764" y="4113"/>
                </a:lnTo>
                <a:lnTo>
                  <a:pt x="8752" y="4106"/>
                </a:lnTo>
                <a:lnTo>
                  <a:pt x="8738" y="4099"/>
                </a:lnTo>
                <a:lnTo>
                  <a:pt x="8724" y="4094"/>
                </a:lnTo>
                <a:lnTo>
                  <a:pt x="8709" y="4087"/>
                </a:lnTo>
                <a:lnTo>
                  <a:pt x="8721" y="4075"/>
                </a:lnTo>
                <a:lnTo>
                  <a:pt x="8728" y="4065"/>
                </a:lnTo>
                <a:lnTo>
                  <a:pt x="8735" y="4058"/>
                </a:lnTo>
                <a:lnTo>
                  <a:pt x="8738" y="4053"/>
                </a:lnTo>
                <a:lnTo>
                  <a:pt x="8738" y="4051"/>
                </a:lnTo>
                <a:lnTo>
                  <a:pt x="8738" y="4046"/>
                </a:lnTo>
                <a:lnTo>
                  <a:pt x="8735" y="4043"/>
                </a:lnTo>
                <a:lnTo>
                  <a:pt x="8733" y="4039"/>
                </a:lnTo>
                <a:lnTo>
                  <a:pt x="8726" y="4031"/>
                </a:lnTo>
                <a:lnTo>
                  <a:pt x="8716" y="4020"/>
                </a:lnTo>
                <a:lnTo>
                  <a:pt x="8675" y="3979"/>
                </a:lnTo>
                <a:lnTo>
                  <a:pt x="8611" y="4041"/>
                </a:lnTo>
                <a:lnTo>
                  <a:pt x="8709" y="4140"/>
                </a:lnTo>
                <a:lnTo>
                  <a:pt x="8738" y="4166"/>
                </a:lnTo>
                <a:lnTo>
                  <a:pt x="8752" y="4178"/>
                </a:lnTo>
                <a:lnTo>
                  <a:pt x="8764" y="4190"/>
                </a:lnTo>
                <a:lnTo>
                  <a:pt x="8719" y="4235"/>
                </a:lnTo>
                <a:lnTo>
                  <a:pt x="8690" y="4204"/>
                </a:lnTo>
                <a:lnTo>
                  <a:pt x="8668" y="4180"/>
                </a:lnTo>
                <a:lnTo>
                  <a:pt x="8570" y="4084"/>
                </a:lnTo>
                <a:lnTo>
                  <a:pt x="8508" y="4144"/>
                </a:lnTo>
                <a:lnTo>
                  <a:pt x="8620" y="4257"/>
                </a:lnTo>
                <a:lnTo>
                  <a:pt x="8580" y="4298"/>
                </a:lnTo>
                <a:lnTo>
                  <a:pt x="8555" y="4274"/>
                </a:lnTo>
                <a:lnTo>
                  <a:pt x="8531" y="4250"/>
                </a:lnTo>
                <a:lnTo>
                  <a:pt x="8493" y="4209"/>
                </a:lnTo>
                <a:lnTo>
                  <a:pt x="8476" y="4195"/>
                </a:lnTo>
                <a:lnTo>
                  <a:pt x="8462" y="4180"/>
                </a:lnTo>
                <a:lnTo>
                  <a:pt x="8450" y="4168"/>
                </a:lnTo>
                <a:lnTo>
                  <a:pt x="8438" y="4159"/>
                </a:lnTo>
                <a:lnTo>
                  <a:pt x="8541" y="4055"/>
                </a:lnTo>
                <a:lnTo>
                  <a:pt x="8493" y="4008"/>
                </a:lnTo>
                <a:lnTo>
                  <a:pt x="8431" y="4070"/>
                </a:lnTo>
                <a:lnTo>
                  <a:pt x="8397" y="4103"/>
                </a:lnTo>
                <a:lnTo>
                  <a:pt x="8383" y="4120"/>
                </a:lnTo>
                <a:lnTo>
                  <a:pt x="8371" y="4135"/>
                </a:lnTo>
                <a:lnTo>
                  <a:pt x="8337" y="4101"/>
                </a:lnTo>
                <a:lnTo>
                  <a:pt x="8351" y="4089"/>
                </a:lnTo>
                <a:lnTo>
                  <a:pt x="8368" y="4075"/>
                </a:lnTo>
                <a:lnTo>
                  <a:pt x="8402" y="4041"/>
                </a:lnTo>
                <a:lnTo>
                  <a:pt x="8464" y="3979"/>
                </a:lnTo>
                <a:lnTo>
                  <a:pt x="8414" y="3926"/>
                </a:lnTo>
                <a:lnTo>
                  <a:pt x="8344" y="3995"/>
                </a:lnTo>
                <a:lnTo>
                  <a:pt x="8349" y="4012"/>
                </a:lnTo>
                <a:lnTo>
                  <a:pt x="8354" y="4027"/>
                </a:lnTo>
                <a:lnTo>
                  <a:pt x="8356" y="4039"/>
                </a:lnTo>
                <a:lnTo>
                  <a:pt x="8359" y="4051"/>
                </a:lnTo>
                <a:lnTo>
                  <a:pt x="8344" y="4055"/>
                </a:lnTo>
                <a:lnTo>
                  <a:pt x="8332" y="4060"/>
                </a:lnTo>
                <a:lnTo>
                  <a:pt x="8318" y="4065"/>
                </a:lnTo>
                <a:lnTo>
                  <a:pt x="8306" y="4070"/>
                </a:lnTo>
                <a:lnTo>
                  <a:pt x="8304" y="4053"/>
                </a:lnTo>
                <a:lnTo>
                  <a:pt x="8299" y="4039"/>
                </a:lnTo>
                <a:lnTo>
                  <a:pt x="8294" y="4022"/>
                </a:lnTo>
                <a:lnTo>
                  <a:pt x="8289" y="4005"/>
                </a:lnTo>
                <a:lnTo>
                  <a:pt x="8282" y="3988"/>
                </a:lnTo>
                <a:lnTo>
                  <a:pt x="8275" y="3971"/>
                </a:lnTo>
                <a:lnTo>
                  <a:pt x="8265" y="3952"/>
                </a:lnTo>
                <a:lnTo>
                  <a:pt x="8255" y="3935"/>
                </a:lnTo>
                <a:lnTo>
                  <a:pt x="8268" y="3928"/>
                </a:lnTo>
                <a:lnTo>
                  <a:pt x="8282" y="3921"/>
                </a:lnTo>
                <a:lnTo>
                  <a:pt x="8299" y="3911"/>
                </a:lnTo>
                <a:lnTo>
                  <a:pt x="8313" y="3902"/>
                </a:lnTo>
                <a:close/>
                <a:moveTo>
                  <a:pt x="8642" y="3508"/>
                </a:moveTo>
                <a:lnTo>
                  <a:pt x="8651" y="3518"/>
                </a:lnTo>
                <a:lnTo>
                  <a:pt x="8664" y="3532"/>
                </a:lnTo>
                <a:lnTo>
                  <a:pt x="8678" y="3547"/>
                </a:lnTo>
                <a:lnTo>
                  <a:pt x="8692" y="3561"/>
                </a:lnTo>
                <a:lnTo>
                  <a:pt x="9002" y="3871"/>
                </a:lnTo>
                <a:lnTo>
                  <a:pt x="9007" y="3875"/>
                </a:lnTo>
                <a:lnTo>
                  <a:pt x="9011" y="3883"/>
                </a:lnTo>
                <a:lnTo>
                  <a:pt x="9014" y="3890"/>
                </a:lnTo>
                <a:lnTo>
                  <a:pt x="9016" y="3895"/>
                </a:lnTo>
                <a:lnTo>
                  <a:pt x="9016" y="3902"/>
                </a:lnTo>
                <a:lnTo>
                  <a:pt x="9016" y="3909"/>
                </a:lnTo>
                <a:lnTo>
                  <a:pt x="9014" y="3914"/>
                </a:lnTo>
                <a:lnTo>
                  <a:pt x="9011" y="3921"/>
                </a:lnTo>
                <a:lnTo>
                  <a:pt x="9002" y="3935"/>
                </a:lnTo>
                <a:lnTo>
                  <a:pt x="8992" y="3952"/>
                </a:lnTo>
                <a:lnTo>
                  <a:pt x="8978" y="3971"/>
                </a:lnTo>
                <a:lnTo>
                  <a:pt x="8961" y="3993"/>
                </a:lnTo>
                <a:lnTo>
                  <a:pt x="8947" y="3986"/>
                </a:lnTo>
                <a:lnTo>
                  <a:pt x="8932" y="3979"/>
                </a:lnTo>
                <a:lnTo>
                  <a:pt x="8918" y="3974"/>
                </a:lnTo>
                <a:lnTo>
                  <a:pt x="8906" y="3969"/>
                </a:lnTo>
                <a:lnTo>
                  <a:pt x="8920" y="3952"/>
                </a:lnTo>
                <a:lnTo>
                  <a:pt x="8932" y="3940"/>
                </a:lnTo>
                <a:lnTo>
                  <a:pt x="8942" y="3931"/>
                </a:lnTo>
                <a:lnTo>
                  <a:pt x="8949" y="3921"/>
                </a:lnTo>
                <a:lnTo>
                  <a:pt x="8951" y="3919"/>
                </a:lnTo>
                <a:lnTo>
                  <a:pt x="8951" y="3914"/>
                </a:lnTo>
                <a:lnTo>
                  <a:pt x="8951" y="3909"/>
                </a:lnTo>
                <a:lnTo>
                  <a:pt x="8951" y="3907"/>
                </a:lnTo>
                <a:lnTo>
                  <a:pt x="8949" y="3902"/>
                </a:lnTo>
                <a:lnTo>
                  <a:pt x="8947" y="3897"/>
                </a:lnTo>
                <a:lnTo>
                  <a:pt x="8942" y="3892"/>
                </a:lnTo>
                <a:lnTo>
                  <a:pt x="8937" y="3888"/>
                </a:lnTo>
                <a:lnTo>
                  <a:pt x="8654" y="3602"/>
                </a:lnTo>
                <a:lnTo>
                  <a:pt x="8625" y="3573"/>
                </a:lnTo>
                <a:lnTo>
                  <a:pt x="8611" y="3561"/>
                </a:lnTo>
                <a:lnTo>
                  <a:pt x="8599" y="3551"/>
                </a:lnTo>
                <a:lnTo>
                  <a:pt x="8642" y="3508"/>
                </a:lnTo>
                <a:close/>
                <a:moveTo>
                  <a:pt x="8601" y="3657"/>
                </a:moveTo>
                <a:lnTo>
                  <a:pt x="8623" y="3681"/>
                </a:lnTo>
                <a:lnTo>
                  <a:pt x="8644" y="3703"/>
                </a:lnTo>
                <a:lnTo>
                  <a:pt x="8791" y="3851"/>
                </a:lnTo>
                <a:lnTo>
                  <a:pt x="8820" y="3878"/>
                </a:lnTo>
                <a:lnTo>
                  <a:pt x="8853" y="3909"/>
                </a:lnTo>
                <a:lnTo>
                  <a:pt x="8810" y="3955"/>
                </a:lnTo>
                <a:lnTo>
                  <a:pt x="8795" y="3935"/>
                </a:lnTo>
                <a:lnTo>
                  <a:pt x="8784" y="3921"/>
                </a:lnTo>
                <a:lnTo>
                  <a:pt x="8769" y="3904"/>
                </a:lnTo>
                <a:lnTo>
                  <a:pt x="8755" y="3890"/>
                </a:lnTo>
                <a:lnTo>
                  <a:pt x="8606" y="3741"/>
                </a:lnTo>
                <a:lnTo>
                  <a:pt x="8596" y="3731"/>
                </a:lnTo>
                <a:lnTo>
                  <a:pt x="8584" y="3722"/>
                </a:lnTo>
                <a:lnTo>
                  <a:pt x="8572" y="3712"/>
                </a:lnTo>
                <a:lnTo>
                  <a:pt x="8558" y="3700"/>
                </a:lnTo>
                <a:lnTo>
                  <a:pt x="8601" y="3657"/>
                </a:lnTo>
              </a:path>
              <a:path w="12240" h="12969">
                <a:moveTo>
                  <a:pt x="9465" y="3395"/>
                </a:moveTo>
                <a:lnTo>
                  <a:pt x="9470" y="3403"/>
                </a:lnTo>
                <a:lnTo>
                  <a:pt x="9472" y="3412"/>
                </a:lnTo>
                <a:lnTo>
                  <a:pt x="9475" y="3422"/>
                </a:lnTo>
                <a:lnTo>
                  <a:pt x="9477" y="3429"/>
                </a:lnTo>
                <a:lnTo>
                  <a:pt x="9477" y="3439"/>
                </a:lnTo>
                <a:lnTo>
                  <a:pt x="9475" y="3448"/>
                </a:lnTo>
                <a:lnTo>
                  <a:pt x="9472" y="3458"/>
                </a:lnTo>
                <a:lnTo>
                  <a:pt x="9468" y="3465"/>
                </a:lnTo>
                <a:lnTo>
                  <a:pt x="9463" y="3475"/>
                </a:lnTo>
                <a:lnTo>
                  <a:pt x="9458" y="3487"/>
                </a:lnTo>
                <a:lnTo>
                  <a:pt x="9451" y="3496"/>
                </a:lnTo>
                <a:lnTo>
                  <a:pt x="9441" y="3508"/>
                </a:lnTo>
                <a:lnTo>
                  <a:pt x="9422" y="3532"/>
                </a:lnTo>
                <a:lnTo>
                  <a:pt x="9400" y="3561"/>
                </a:lnTo>
                <a:lnTo>
                  <a:pt x="9395" y="3556"/>
                </a:lnTo>
                <a:lnTo>
                  <a:pt x="9388" y="3554"/>
                </a:lnTo>
                <a:lnTo>
                  <a:pt x="9381" y="3551"/>
                </a:lnTo>
                <a:lnTo>
                  <a:pt x="9374" y="3549"/>
                </a:lnTo>
                <a:lnTo>
                  <a:pt x="9357" y="3544"/>
                </a:lnTo>
                <a:lnTo>
                  <a:pt x="9338" y="3540"/>
                </a:lnTo>
                <a:lnTo>
                  <a:pt x="9364" y="3513"/>
                </a:lnTo>
                <a:lnTo>
                  <a:pt x="9386" y="3491"/>
                </a:lnTo>
                <a:lnTo>
                  <a:pt x="9400" y="3475"/>
                </a:lnTo>
                <a:lnTo>
                  <a:pt x="9408" y="3470"/>
                </a:lnTo>
                <a:lnTo>
                  <a:pt x="9410" y="3463"/>
                </a:lnTo>
                <a:lnTo>
                  <a:pt x="9412" y="3458"/>
                </a:lnTo>
                <a:lnTo>
                  <a:pt x="9415" y="3453"/>
                </a:lnTo>
                <a:lnTo>
                  <a:pt x="9417" y="3451"/>
                </a:lnTo>
                <a:lnTo>
                  <a:pt x="9417" y="3446"/>
                </a:lnTo>
                <a:lnTo>
                  <a:pt x="9417" y="3441"/>
                </a:lnTo>
                <a:lnTo>
                  <a:pt x="9417" y="3436"/>
                </a:lnTo>
                <a:lnTo>
                  <a:pt x="9417" y="3431"/>
                </a:lnTo>
                <a:lnTo>
                  <a:pt x="9415" y="3427"/>
                </a:lnTo>
                <a:lnTo>
                  <a:pt x="9412" y="3420"/>
                </a:lnTo>
                <a:lnTo>
                  <a:pt x="9405" y="3410"/>
                </a:lnTo>
                <a:lnTo>
                  <a:pt x="9379" y="3376"/>
                </a:lnTo>
                <a:lnTo>
                  <a:pt x="9338" y="3323"/>
                </a:lnTo>
                <a:lnTo>
                  <a:pt x="9285" y="3254"/>
                </a:lnTo>
                <a:lnTo>
                  <a:pt x="8968" y="3571"/>
                </a:lnTo>
                <a:lnTo>
                  <a:pt x="8913" y="3494"/>
                </a:lnTo>
                <a:lnTo>
                  <a:pt x="8889" y="3460"/>
                </a:lnTo>
                <a:lnTo>
                  <a:pt x="8865" y="3429"/>
                </a:lnTo>
                <a:lnTo>
                  <a:pt x="8846" y="3403"/>
                </a:lnTo>
                <a:lnTo>
                  <a:pt x="8827" y="3379"/>
                </a:lnTo>
                <a:lnTo>
                  <a:pt x="8808" y="3357"/>
                </a:lnTo>
                <a:lnTo>
                  <a:pt x="8793" y="3340"/>
                </a:lnTo>
                <a:lnTo>
                  <a:pt x="8822" y="3319"/>
                </a:lnTo>
                <a:lnTo>
                  <a:pt x="8846" y="3297"/>
                </a:lnTo>
                <a:lnTo>
                  <a:pt x="8853" y="3314"/>
                </a:lnTo>
                <a:lnTo>
                  <a:pt x="8865" y="3331"/>
                </a:lnTo>
                <a:lnTo>
                  <a:pt x="8877" y="3350"/>
                </a:lnTo>
                <a:lnTo>
                  <a:pt x="8894" y="3371"/>
                </a:lnTo>
                <a:lnTo>
                  <a:pt x="9131" y="3134"/>
                </a:lnTo>
                <a:lnTo>
                  <a:pt x="9170" y="3095"/>
                </a:lnTo>
                <a:lnTo>
                  <a:pt x="9187" y="3076"/>
                </a:lnTo>
                <a:lnTo>
                  <a:pt x="9201" y="3060"/>
                </a:lnTo>
                <a:lnTo>
                  <a:pt x="9235" y="3093"/>
                </a:lnTo>
                <a:lnTo>
                  <a:pt x="9201" y="3124"/>
                </a:lnTo>
                <a:lnTo>
                  <a:pt x="9165" y="3160"/>
                </a:lnTo>
                <a:lnTo>
                  <a:pt x="8920" y="3408"/>
                </a:lnTo>
                <a:lnTo>
                  <a:pt x="8985" y="3496"/>
                </a:lnTo>
                <a:lnTo>
                  <a:pt x="9302" y="3180"/>
                </a:lnTo>
                <a:lnTo>
                  <a:pt x="9321" y="3208"/>
                </a:lnTo>
                <a:lnTo>
                  <a:pt x="9343" y="3237"/>
                </a:lnTo>
                <a:lnTo>
                  <a:pt x="9465" y="3395"/>
                </a:lnTo>
                <a:close/>
                <a:moveTo>
                  <a:pt x="9242" y="3439"/>
                </a:moveTo>
                <a:lnTo>
                  <a:pt x="9275" y="3405"/>
                </a:lnTo>
                <a:lnTo>
                  <a:pt x="9292" y="3388"/>
                </a:lnTo>
                <a:lnTo>
                  <a:pt x="9307" y="3371"/>
                </a:lnTo>
                <a:lnTo>
                  <a:pt x="9343" y="3408"/>
                </a:lnTo>
                <a:lnTo>
                  <a:pt x="9314" y="3434"/>
                </a:lnTo>
                <a:lnTo>
                  <a:pt x="9288" y="3458"/>
                </a:lnTo>
                <a:lnTo>
                  <a:pt x="9098" y="3648"/>
                </a:lnTo>
                <a:lnTo>
                  <a:pt x="9062" y="3686"/>
                </a:lnTo>
                <a:lnTo>
                  <a:pt x="9024" y="3727"/>
                </a:lnTo>
                <a:lnTo>
                  <a:pt x="8988" y="3691"/>
                </a:lnTo>
                <a:lnTo>
                  <a:pt x="9028" y="3652"/>
                </a:lnTo>
                <a:lnTo>
                  <a:pt x="9064" y="3616"/>
                </a:lnTo>
                <a:lnTo>
                  <a:pt x="9242" y="3439"/>
                </a:lnTo>
              </a:path>
              <a:path w="12240" h="12969">
                <a:moveTo>
                  <a:pt x="9676" y="2543"/>
                </a:moveTo>
                <a:lnTo>
                  <a:pt x="9686" y="2558"/>
                </a:lnTo>
                <a:lnTo>
                  <a:pt x="9700" y="2572"/>
                </a:lnTo>
                <a:lnTo>
                  <a:pt x="9717" y="2589"/>
                </a:lnTo>
                <a:lnTo>
                  <a:pt x="9736" y="2608"/>
                </a:lnTo>
                <a:lnTo>
                  <a:pt x="9744" y="2599"/>
                </a:lnTo>
                <a:lnTo>
                  <a:pt x="9753" y="2589"/>
                </a:lnTo>
                <a:lnTo>
                  <a:pt x="9760" y="2577"/>
                </a:lnTo>
                <a:lnTo>
                  <a:pt x="9770" y="2568"/>
                </a:lnTo>
                <a:lnTo>
                  <a:pt x="9801" y="2599"/>
                </a:lnTo>
                <a:lnTo>
                  <a:pt x="9782" y="2615"/>
                </a:lnTo>
                <a:lnTo>
                  <a:pt x="9763" y="2635"/>
                </a:lnTo>
                <a:lnTo>
                  <a:pt x="9794" y="2666"/>
                </a:lnTo>
                <a:lnTo>
                  <a:pt x="9811" y="2680"/>
                </a:lnTo>
                <a:lnTo>
                  <a:pt x="9825" y="2692"/>
                </a:lnTo>
                <a:lnTo>
                  <a:pt x="9741" y="2776"/>
                </a:lnTo>
                <a:lnTo>
                  <a:pt x="9780" y="2815"/>
                </a:lnTo>
                <a:lnTo>
                  <a:pt x="9835" y="2762"/>
                </a:lnTo>
                <a:lnTo>
                  <a:pt x="9854" y="2738"/>
                </a:lnTo>
                <a:lnTo>
                  <a:pt x="9873" y="2721"/>
                </a:lnTo>
                <a:lnTo>
                  <a:pt x="9904" y="2752"/>
                </a:lnTo>
                <a:lnTo>
                  <a:pt x="9895" y="2760"/>
                </a:lnTo>
                <a:lnTo>
                  <a:pt x="9885" y="2767"/>
                </a:lnTo>
                <a:lnTo>
                  <a:pt x="9873" y="2776"/>
                </a:lnTo>
                <a:lnTo>
                  <a:pt x="9861" y="2788"/>
                </a:lnTo>
                <a:lnTo>
                  <a:pt x="9808" y="2843"/>
                </a:lnTo>
                <a:lnTo>
                  <a:pt x="9842" y="2877"/>
                </a:lnTo>
                <a:lnTo>
                  <a:pt x="9902" y="2815"/>
                </a:lnTo>
                <a:lnTo>
                  <a:pt x="9924" y="2793"/>
                </a:lnTo>
                <a:lnTo>
                  <a:pt x="9933" y="2783"/>
                </a:lnTo>
                <a:lnTo>
                  <a:pt x="9940" y="2774"/>
                </a:lnTo>
                <a:lnTo>
                  <a:pt x="9971" y="2803"/>
                </a:lnTo>
                <a:lnTo>
                  <a:pt x="9962" y="2812"/>
                </a:lnTo>
                <a:lnTo>
                  <a:pt x="9952" y="2820"/>
                </a:lnTo>
                <a:lnTo>
                  <a:pt x="9940" y="2829"/>
                </a:lnTo>
                <a:lnTo>
                  <a:pt x="9928" y="2841"/>
                </a:lnTo>
                <a:lnTo>
                  <a:pt x="9868" y="2903"/>
                </a:lnTo>
                <a:lnTo>
                  <a:pt x="9919" y="2954"/>
                </a:lnTo>
                <a:lnTo>
                  <a:pt x="9931" y="2940"/>
                </a:lnTo>
                <a:lnTo>
                  <a:pt x="9945" y="2928"/>
                </a:lnTo>
                <a:lnTo>
                  <a:pt x="9960" y="2913"/>
                </a:lnTo>
                <a:lnTo>
                  <a:pt x="9974" y="2896"/>
                </a:lnTo>
                <a:lnTo>
                  <a:pt x="9988" y="2882"/>
                </a:lnTo>
                <a:lnTo>
                  <a:pt x="10003" y="2863"/>
                </a:lnTo>
                <a:lnTo>
                  <a:pt x="10020" y="2846"/>
                </a:lnTo>
                <a:lnTo>
                  <a:pt x="10034" y="2827"/>
                </a:lnTo>
                <a:lnTo>
                  <a:pt x="10036" y="2841"/>
                </a:lnTo>
                <a:lnTo>
                  <a:pt x="10041" y="2855"/>
                </a:lnTo>
                <a:lnTo>
                  <a:pt x="10048" y="2868"/>
                </a:lnTo>
                <a:lnTo>
                  <a:pt x="10055" y="2880"/>
                </a:lnTo>
                <a:lnTo>
                  <a:pt x="10020" y="2918"/>
                </a:lnTo>
                <a:lnTo>
                  <a:pt x="9981" y="2954"/>
                </a:lnTo>
                <a:lnTo>
                  <a:pt x="9948" y="2988"/>
                </a:lnTo>
                <a:lnTo>
                  <a:pt x="9911" y="3021"/>
                </a:lnTo>
                <a:lnTo>
                  <a:pt x="9902" y="3028"/>
                </a:lnTo>
                <a:lnTo>
                  <a:pt x="9892" y="3035"/>
                </a:lnTo>
                <a:lnTo>
                  <a:pt x="9883" y="3043"/>
                </a:lnTo>
                <a:lnTo>
                  <a:pt x="9873" y="3050"/>
                </a:lnTo>
                <a:lnTo>
                  <a:pt x="9854" y="3062"/>
                </a:lnTo>
                <a:lnTo>
                  <a:pt x="9832" y="3074"/>
                </a:lnTo>
                <a:lnTo>
                  <a:pt x="9811" y="3083"/>
                </a:lnTo>
                <a:lnTo>
                  <a:pt x="9787" y="3093"/>
                </a:lnTo>
                <a:lnTo>
                  <a:pt x="9763" y="3103"/>
                </a:lnTo>
                <a:lnTo>
                  <a:pt x="9736" y="3110"/>
                </a:lnTo>
                <a:lnTo>
                  <a:pt x="9739" y="3131"/>
                </a:lnTo>
                <a:lnTo>
                  <a:pt x="9741" y="3155"/>
                </a:lnTo>
                <a:lnTo>
                  <a:pt x="9741" y="3182"/>
                </a:lnTo>
                <a:lnTo>
                  <a:pt x="9744" y="3213"/>
                </a:lnTo>
                <a:lnTo>
                  <a:pt x="9729" y="3215"/>
                </a:lnTo>
                <a:lnTo>
                  <a:pt x="9717" y="3218"/>
                </a:lnTo>
                <a:lnTo>
                  <a:pt x="9705" y="3220"/>
                </a:lnTo>
                <a:lnTo>
                  <a:pt x="9693" y="3225"/>
                </a:lnTo>
                <a:lnTo>
                  <a:pt x="9693" y="3211"/>
                </a:lnTo>
                <a:lnTo>
                  <a:pt x="9695" y="3194"/>
                </a:lnTo>
                <a:lnTo>
                  <a:pt x="9695" y="3180"/>
                </a:lnTo>
                <a:lnTo>
                  <a:pt x="9695" y="3165"/>
                </a:lnTo>
                <a:lnTo>
                  <a:pt x="9693" y="3151"/>
                </a:lnTo>
                <a:lnTo>
                  <a:pt x="9693" y="3139"/>
                </a:lnTo>
                <a:lnTo>
                  <a:pt x="9691" y="3124"/>
                </a:lnTo>
                <a:lnTo>
                  <a:pt x="9688" y="3110"/>
                </a:lnTo>
                <a:lnTo>
                  <a:pt x="9674" y="3108"/>
                </a:lnTo>
                <a:lnTo>
                  <a:pt x="9660" y="3105"/>
                </a:lnTo>
                <a:lnTo>
                  <a:pt x="9645" y="3100"/>
                </a:lnTo>
                <a:lnTo>
                  <a:pt x="9628" y="3095"/>
                </a:lnTo>
                <a:lnTo>
                  <a:pt x="9611" y="3088"/>
                </a:lnTo>
                <a:lnTo>
                  <a:pt x="9595" y="3081"/>
                </a:lnTo>
                <a:lnTo>
                  <a:pt x="9578" y="3071"/>
                </a:lnTo>
                <a:lnTo>
                  <a:pt x="9561" y="3062"/>
                </a:lnTo>
                <a:lnTo>
                  <a:pt x="9573" y="3043"/>
                </a:lnTo>
                <a:lnTo>
                  <a:pt x="9585" y="3021"/>
                </a:lnTo>
                <a:lnTo>
                  <a:pt x="9595" y="3028"/>
                </a:lnTo>
                <a:lnTo>
                  <a:pt x="9607" y="3035"/>
                </a:lnTo>
                <a:lnTo>
                  <a:pt x="9616" y="3043"/>
                </a:lnTo>
                <a:lnTo>
                  <a:pt x="9628" y="3048"/>
                </a:lnTo>
                <a:lnTo>
                  <a:pt x="9638" y="3052"/>
                </a:lnTo>
                <a:lnTo>
                  <a:pt x="9650" y="3055"/>
                </a:lnTo>
                <a:lnTo>
                  <a:pt x="9662" y="3060"/>
                </a:lnTo>
                <a:lnTo>
                  <a:pt x="9674" y="3062"/>
                </a:lnTo>
                <a:lnTo>
                  <a:pt x="9667" y="3048"/>
                </a:lnTo>
                <a:lnTo>
                  <a:pt x="9660" y="3033"/>
                </a:lnTo>
                <a:lnTo>
                  <a:pt x="9650" y="3019"/>
                </a:lnTo>
                <a:lnTo>
                  <a:pt x="9640" y="3002"/>
                </a:lnTo>
                <a:lnTo>
                  <a:pt x="9631" y="2988"/>
                </a:lnTo>
                <a:lnTo>
                  <a:pt x="9616" y="2971"/>
                </a:lnTo>
                <a:lnTo>
                  <a:pt x="9602" y="2954"/>
                </a:lnTo>
                <a:lnTo>
                  <a:pt x="9588" y="2937"/>
                </a:lnTo>
                <a:lnTo>
                  <a:pt x="9571" y="2956"/>
                </a:lnTo>
                <a:lnTo>
                  <a:pt x="9564" y="2966"/>
                </a:lnTo>
                <a:lnTo>
                  <a:pt x="9559" y="2973"/>
                </a:lnTo>
                <a:lnTo>
                  <a:pt x="9554" y="2980"/>
                </a:lnTo>
                <a:lnTo>
                  <a:pt x="9549" y="2988"/>
                </a:lnTo>
                <a:lnTo>
                  <a:pt x="9547" y="2992"/>
                </a:lnTo>
                <a:lnTo>
                  <a:pt x="9544" y="2997"/>
                </a:lnTo>
                <a:lnTo>
                  <a:pt x="9523" y="2990"/>
                </a:lnTo>
                <a:lnTo>
                  <a:pt x="9496" y="2980"/>
                </a:lnTo>
                <a:lnTo>
                  <a:pt x="9499" y="2975"/>
                </a:lnTo>
                <a:lnTo>
                  <a:pt x="9501" y="2968"/>
                </a:lnTo>
                <a:lnTo>
                  <a:pt x="9501" y="2961"/>
                </a:lnTo>
                <a:lnTo>
                  <a:pt x="9501" y="2954"/>
                </a:lnTo>
                <a:lnTo>
                  <a:pt x="9501" y="2944"/>
                </a:lnTo>
                <a:lnTo>
                  <a:pt x="9499" y="2935"/>
                </a:lnTo>
                <a:lnTo>
                  <a:pt x="9494" y="2925"/>
                </a:lnTo>
                <a:lnTo>
                  <a:pt x="9489" y="2913"/>
                </a:lnTo>
                <a:lnTo>
                  <a:pt x="9468" y="2868"/>
                </a:lnTo>
                <a:lnTo>
                  <a:pt x="9458" y="2848"/>
                </a:lnTo>
                <a:lnTo>
                  <a:pt x="9446" y="2829"/>
                </a:lnTo>
                <a:lnTo>
                  <a:pt x="9424" y="2853"/>
                </a:lnTo>
                <a:lnTo>
                  <a:pt x="9400" y="2877"/>
                </a:lnTo>
                <a:lnTo>
                  <a:pt x="9371" y="2848"/>
                </a:lnTo>
                <a:lnTo>
                  <a:pt x="9395" y="2824"/>
                </a:lnTo>
                <a:lnTo>
                  <a:pt x="9417" y="2805"/>
                </a:lnTo>
                <a:lnTo>
                  <a:pt x="9465" y="2757"/>
                </a:lnTo>
                <a:lnTo>
                  <a:pt x="9470" y="2764"/>
                </a:lnTo>
                <a:lnTo>
                  <a:pt x="9475" y="2779"/>
                </a:lnTo>
                <a:lnTo>
                  <a:pt x="9491" y="2812"/>
                </a:lnTo>
                <a:lnTo>
                  <a:pt x="9513" y="2860"/>
                </a:lnTo>
                <a:lnTo>
                  <a:pt x="9544" y="2923"/>
                </a:lnTo>
                <a:lnTo>
                  <a:pt x="9592" y="2875"/>
                </a:lnTo>
                <a:lnTo>
                  <a:pt x="9616" y="2901"/>
                </a:lnTo>
                <a:lnTo>
                  <a:pt x="9638" y="2928"/>
                </a:lnTo>
                <a:lnTo>
                  <a:pt x="9657" y="2954"/>
                </a:lnTo>
                <a:lnTo>
                  <a:pt x="9674" y="2978"/>
                </a:lnTo>
                <a:lnTo>
                  <a:pt x="9691" y="3002"/>
                </a:lnTo>
                <a:lnTo>
                  <a:pt x="9703" y="3023"/>
                </a:lnTo>
                <a:lnTo>
                  <a:pt x="9715" y="3045"/>
                </a:lnTo>
                <a:lnTo>
                  <a:pt x="9724" y="3067"/>
                </a:lnTo>
                <a:lnTo>
                  <a:pt x="9746" y="3064"/>
                </a:lnTo>
                <a:lnTo>
                  <a:pt x="9765" y="3057"/>
                </a:lnTo>
                <a:lnTo>
                  <a:pt x="9787" y="3050"/>
                </a:lnTo>
                <a:lnTo>
                  <a:pt x="9806" y="3043"/>
                </a:lnTo>
                <a:lnTo>
                  <a:pt x="9825" y="3031"/>
                </a:lnTo>
                <a:lnTo>
                  <a:pt x="9835" y="3023"/>
                </a:lnTo>
                <a:lnTo>
                  <a:pt x="9844" y="3019"/>
                </a:lnTo>
                <a:lnTo>
                  <a:pt x="9854" y="3011"/>
                </a:lnTo>
                <a:lnTo>
                  <a:pt x="9864" y="3004"/>
                </a:lnTo>
                <a:lnTo>
                  <a:pt x="9873" y="2995"/>
                </a:lnTo>
                <a:lnTo>
                  <a:pt x="9883" y="2988"/>
                </a:lnTo>
                <a:lnTo>
                  <a:pt x="9835" y="2937"/>
                </a:lnTo>
                <a:lnTo>
                  <a:pt x="9799" y="2973"/>
                </a:lnTo>
                <a:lnTo>
                  <a:pt x="9760" y="3014"/>
                </a:lnTo>
                <a:lnTo>
                  <a:pt x="9729" y="2985"/>
                </a:lnTo>
                <a:lnTo>
                  <a:pt x="9770" y="2947"/>
                </a:lnTo>
                <a:lnTo>
                  <a:pt x="9808" y="2911"/>
                </a:lnTo>
                <a:lnTo>
                  <a:pt x="9772" y="2877"/>
                </a:lnTo>
                <a:lnTo>
                  <a:pt x="9758" y="2891"/>
                </a:lnTo>
                <a:lnTo>
                  <a:pt x="9741" y="2911"/>
                </a:lnTo>
                <a:lnTo>
                  <a:pt x="9724" y="2928"/>
                </a:lnTo>
                <a:lnTo>
                  <a:pt x="9708" y="2949"/>
                </a:lnTo>
                <a:lnTo>
                  <a:pt x="9676" y="2918"/>
                </a:lnTo>
                <a:lnTo>
                  <a:pt x="9715" y="2882"/>
                </a:lnTo>
                <a:lnTo>
                  <a:pt x="9746" y="2851"/>
                </a:lnTo>
                <a:lnTo>
                  <a:pt x="9708" y="2810"/>
                </a:lnTo>
                <a:lnTo>
                  <a:pt x="9674" y="2843"/>
                </a:lnTo>
                <a:lnTo>
                  <a:pt x="9643" y="2880"/>
                </a:lnTo>
                <a:lnTo>
                  <a:pt x="9611" y="2851"/>
                </a:lnTo>
                <a:lnTo>
                  <a:pt x="9648" y="2817"/>
                </a:lnTo>
                <a:lnTo>
                  <a:pt x="9681" y="2783"/>
                </a:lnTo>
                <a:lnTo>
                  <a:pt x="9648" y="2750"/>
                </a:lnTo>
                <a:lnTo>
                  <a:pt x="9614" y="2783"/>
                </a:lnTo>
                <a:lnTo>
                  <a:pt x="9588" y="2810"/>
                </a:lnTo>
                <a:lnTo>
                  <a:pt x="9578" y="2822"/>
                </a:lnTo>
                <a:lnTo>
                  <a:pt x="9568" y="2834"/>
                </a:lnTo>
                <a:lnTo>
                  <a:pt x="9535" y="2800"/>
                </a:lnTo>
                <a:lnTo>
                  <a:pt x="9549" y="2791"/>
                </a:lnTo>
                <a:lnTo>
                  <a:pt x="9561" y="2781"/>
                </a:lnTo>
                <a:lnTo>
                  <a:pt x="9575" y="2769"/>
                </a:lnTo>
                <a:lnTo>
                  <a:pt x="9588" y="2755"/>
                </a:lnTo>
                <a:lnTo>
                  <a:pt x="9621" y="2723"/>
                </a:lnTo>
                <a:lnTo>
                  <a:pt x="9585" y="2688"/>
                </a:lnTo>
                <a:lnTo>
                  <a:pt x="9551" y="2721"/>
                </a:lnTo>
                <a:lnTo>
                  <a:pt x="9520" y="2755"/>
                </a:lnTo>
                <a:lnTo>
                  <a:pt x="9491" y="2723"/>
                </a:lnTo>
                <a:lnTo>
                  <a:pt x="9525" y="2692"/>
                </a:lnTo>
                <a:lnTo>
                  <a:pt x="9559" y="2661"/>
                </a:lnTo>
                <a:lnTo>
                  <a:pt x="9535" y="2640"/>
                </a:lnTo>
                <a:lnTo>
                  <a:pt x="9511" y="2618"/>
                </a:lnTo>
                <a:lnTo>
                  <a:pt x="9549" y="2580"/>
                </a:lnTo>
                <a:lnTo>
                  <a:pt x="9573" y="2606"/>
                </a:lnTo>
                <a:lnTo>
                  <a:pt x="9592" y="2628"/>
                </a:lnTo>
                <a:lnTo>
                  <a:pt x="9676" y="2543"/>
                </a:lnTo>
                <a:close/>
                <a:moveTo>
                  <a:pt x="9335" y="2829"/>
                </a:moveTo>
                <a:lnTo>
                  <a:pt x="9338" y="2836"/>
                </a:lnTo>
                <a:lnTo>
                  <a:pt x="9340" y="2846"/>
                </a:lnTo>
                <a:lnTo>
                  <a:pt x="9343" y="2855"/>
                </a:lnTo>
                <a:lnTo>
                  <a:pt x="9348" y="2865"/>
                </a:lnTo>
                <a:lnTo>
                  <a:pt x="9352" y="2877"/>
                </a:lnTo>
                <a:lnTo>
                  <a:pt x="9357" y="2889"/>
                </a:lnTo>
                <a:lnTo>
                  <a:pt x="9364" y="2903"/>
                </a:lnTo>
                <a:lnTo>
                  <a:pt x="9371" y="2918"/>
                </a:lnTo>
                <a:lnTo>
                  <a:pt x="9703" y="3247"/>
                </a:lnTo>
                <a:lnTo>
                  <a:pt x="9667" y="3283"/>
                </a:lnTo>
                <a:lnTo>
                  <a:pt x="9652" y="3266"/>
                </a:lnTo>
                <a:lnTo>
                  <a:pt x="9638" y="3249"/>
                </a:lnTo>
                <a:lnTo>
                  <a:pt x="9624" y="3230"/>
                </a:lnTo>
                <a:lnTo>
                  <a:pt x="9604" y="3213"/>
                </a:lnTo>
                <a:lnTo>
                  <a:pt x="9410" y="3019"/>
                </a:lnTo>
                <a:lnTo>
                  <a:pt x="9417" y="3038"/>
                </a:lnTo>
                <a:lnTo>
                  <a:pt x="9422" y="3057"/>
                </a:lnTo>
                <a:lnTo>
                  <a:pt x="9429" y="3079"/>
                </a:lnTo>
                <a:lnTo>
                  <a:pt x="9434" y="3103"/>
                </a:lnTo>
                <a:lnTo>
                  <a:pt x="9410" y="3105"/>
                </a:lnTo>
                <a:lnTo>
                  <a:pt x="9381" y="3108"/>
                </a:lnTo>
                <a:lnTo>
                  <a:pt x="9379" y="3095"/>
                </a:lnTo>
                <a:lnTo>
                  <a:pt x="9376" y="3081"/>
                </a:lnTo>
                <a:lnTo>
                  <a:pt x="9374" y="3064"/>
                </a:lnTo>
                <a:lnTo>
                  <a:pt x="9369" y="3050"/>
                </a:lnTo>
                <a:lnTo>
                  <a:pt x="9364" y="3031"/>
                </a:lnTo>
                <a:lnTo>
                  <a:pt x="9357" y="3014"/>
                </a:lnTo>
                <a:lnTo>
                  <a:pt x="9350" y="2995"/>
                </a:lnTo>
                <a:lnTo>
                  <a:pt x="9343" y="2975"/>
                </a:lnTo>
                <a:lnTo>
                  <a:pt x="9326" y="2937"/>
                </a:lnTo>
                <a:lnTo>
                  <a:pt x="9319" y="2920"/>
                </a:lnTo>
                <a:lnTo>
                  <a:pt x="9309" y="2906"/>
                </a:lnTo>
                <a:lnTo>
                  <a:pt x="9302" y="2891"/>
                </a:lnTo>
                <a:lnTo>
                  <a:pt x="9295" y="2880"/>
                </a:lnTo>
                <a:lnTo>
                  <a:pt x="9288" y="2870"/>
                </a:lnTo>
                <a:lnTo>
                  <a:pt x="9283" y="2863"/>
                </a:lnTo>
                <a:lnTo>
                  <a:pt x="9304" y="2848"/>
                </a:lnTo>
                <a:lnTo>
                  <a:pt x="9335" y="2829"/>
                </a:lnTo>
                <a:close/>
                <a:moveTo>
                  <a:pt x="9703" y="2640"/>
                </a:moveTo>
                <a:lnTo>
                  <a:pt x="9669" y="2603"/>
                </a:lnTo>
                <a:lnTo>
                  <a:pt x="9619" y="2654"/>
                </a:lnTo>
                <a:lnTo>
                  <a:pt x="9655" y="2690"/>
                </a:lnTo>
                <a:lnTo>
                  <a:pt x="9703" y="2640"/>
                </a:lnTo>
                <a:close/>
                <a:moveTo>
                  <a:pt x="9765" y="2700"/>
                </a:moveTo>
                <a:lnTo>
                  <a:pt x="9731" y="2666"/>
                </a:lnTo>
                <a:lnTo>
                  <a:pt x="9681" y="2716"/>
                </a:lnTo>
                <a:lnTo>
                  <a:pt x="9715" y="2750"/>
                </a:lnTo>
                <a:lnTo>
                  <a:pt x="9765" y="2700"/>
                </a:lnTo>
              </a:path>
              <a:path w="12240" h="12969">
                <a:moveTo>
                  <a:pt x="10377" y="2135"/>
                </a:moveTo>
                <a:lnTo>
                  <a:pt x="10372" y="2140"/>
                </a:lnTo>
                <a:lnTo>
                  <a:pt x="10370" y="2148"/>
                </a:lnTo>
                <a:lnTo>
                  <a:pt x="10363" y="2164"/>
                </a:lnTo>
                <a:lnTo>
                  <a:pt x="10358" y="2181"/>
                </a:lnTo>
                <a:lnTo>
                  <a:pt x="10355" y="2200"/>
                </a:lnTo>
                <a:lnTo>
                  <a:pt x="10344" y="2284"/>
                </a:lnTo>
                <a:lnTo>
                  <a:pt x="10468" y="2409"/>
                </a:lnTo>
                <a:lnTo>
                  <a:pt x="10475" y="2416"/>
                </a:lnTo>
                <a:lnTo>
                  <a:pt x="10480" y="2426"/>
                </a:lnTo>
                <a:lnTo>
                  <a:pt x="10485" y="2433"/>
                </a:lnTo>
                <a:lnTo>
                  <a:pt x="10488" y="2440"/>
                </a:lnTo>
                <a:lnTo>
                  <a:pt x="10488" y="2448"/>
                </a:lnTo>
                <a:lnTo>
                  <a:pt x="10488" y="2455"/>
                </a:lnTo>
                <a:lnTo>
                  <a:pt x="10485" y="2464"/>
                </a:lnTo>
                <a:lnTo>
                  <a:pt x="10483" y="2471"/>
                </a:lnTo>
                <a:lnTo>
                  <a:pt x="10473" y="2488"/>
                </a:lnTo>
                <a:lnTo>
                  <a:pt x="10461" y="2505"/>
                </a:lnTo>
                <a:lnTo>
                  <a:pt x="10444" y="2524"/>
                </a:lnTo>
                <a:lnTo>
                  <a:pt x="10428" y="2546"/>
                </a:lnTo>
                <a:lnTo>
                  <a:pt x="10423" y="2541"/>
                </a:lnTo>
                <a:lnTo>
                  <a:pt x="10415" y="2536"/>
                </a:lnTo>
                <a:lnTo>
                  <a:pt x="10408" y="2531"/>
                </a:lnTo>
                <a:lnTo>
                  <a:pt x="10401" y="2529"/>
                </a:lnTo>
                <a:lnTo>
                  <a:pt x="10391" y="2527"/>
                </a:lnTo>
                <a:lnTo>
                  <a:pt x="10382" y="2524"/>
                </a:lnTo>
                <a:lnTo>
                  <a:pt x="10375" y="2522"/>
                </a:lnTo>
                <a:lnTo>
                  <a:pt x="10365" y="2520"/>
                </a:lnTo>
                <a:lnTo>
                  <a:pt x="10387" y="2500"/>
                </a:lnTo>
                <a:lnTo>
                  <a:pt x="10404" y="2483"/>
                </a:lnTo>
                <a:lnTo>
                  <a:pt x="10415" y="2471"/>
                </a:lnTo>
                <a:lnTo>
                  <a:pt x="10423" y="2462"/>
                </a:lnTo>
                <a:lnTo>
                  <a:pt x="10425" y="2460"/>
                </a:lnTo>
                <a:lnTo>
                  <a:pt x="10425" y="2455"/>
                </a:lnTo>
                <a:lnTo>
                  <a:pt x="10425" y="2452"/>
                </a:lnTo>
                <a:lnTo>
                  <a:pt x="10425" y="2448"/>
                </a:lnTo>
                <a:lnTo>
                  <a:pt x="10425" y="2445"/>
                </a:lnTo>
                <a:lnTo>
                  <a:pt x="10423" y="2440"/>
                </a:lnTo>
                <a:lnTo>
                  <a:pt x="10420" y="2438"/>
                </a:lnTo>
                <a:lnTo>
                  <a:pt x="10415" y="2433"/>
                </a:lnTo>
                <a:lnTo>
                  <a:pt x="10331" y="2349"/>
                </a:lnTo>
                <a:lnTo>
                  <a:pt x="10327" y="2356"/>
                </a:lnTo>
                <a:lnTo>
                  <a:pt x="10317" y="2411"/>
                </a:lnTo>
                <a:lnTo>
                  <a:pt x="10305" y="2460"/>
                </a:lnTo>
                <a:lnTo>
                  <a:pt x="10300" y="2479"/>
                </a:lnTo>
                <a:lnTo>
                  <a:pt x="10295" y="2498"/>
                </a:lnTo>
                <a:lnTo>
                  <a:pt x="10291" y="2515"/>
                </a:lnTo>
                <a:lnTo>
                  <a:pt x="10286" y="2531"/>
                </a:lnTo>
                <a:lnTo>
                  <a:pt x="10262" y="2587"/>
                </a:lnTo>
                <a:lnTo>
                  <a:pt x="10235" y="2649"/>
                </a:lnTo>
                <a:lnTo>
                  <a:pt x="10221" y="2680"/>
                </a:lnTo>
                <a:lnTo>
                  <a:pt x="10204" y="2714"/>
                </a:lnTo>
                <a:lnTo>
                  <a:pt x="10185" y="2752"/>
                </a:lnTo>
                <a:lnTo>
                  <a:pt x="10166" y="2791"/>
                </a:lnTo>
                <a:lnTo>
                  <a:pt x="10159" y="2788"/>
                </a:lnTo>
                <a:lnTo>
                  <a:pt x="10149" y="2786"/>
                </a:lnTo>
                <a:lnTo>
                  <a:pt x="10142" y="2783"/>
                </a:lnTo>
                <a:lnTo>
                  <a:pt x="10135" y="2783"/>
                </a:lnTo>
                <a:lnTo>
                  <a:pt x="10125" y="2783"/>
                </a:lnTo>
                <a:lnTo>
                  <a:pt x="10118" y="2783"/>
                </a:lnTo>
                <a:lnTo>
                  <a:pt x="10108" y="2786"/>
                </a:lnTo>
                <a:lnTo>
                  <a:pt x="10099" y="2788"/>
                </a:lnTo>
                <a:lnTo>
                  <a:pt x="10120" y="2757"/>
                </a:lnTo>
                <a:lnTo>
                  <a:pt x="10142" y="2723"/>
                </a:lnTo>
                <a:lnTo>
                  <a:pt x="10161" y="2690"/>
                </a:lnTo>
                <a:lnTo>
                  <a:pt x="10180" y="2654"/>
                </a:lnTo>
                <a:lnTo>
                  <a:pt x="10200" y="2618"/>
                </a:lnTo>
                <a:lnTo>
                  <a:pt x="10214" y="2584"/>
                </a:lnTo>
                <a:lnTo>
                  <a:pt x="10226" y="2555"/>
                </a:lnTo>
                <a:lnTo>
                  <a:pt x="10235" y="2527"/>
                </a:lnTo>
                <a:lnTo>
                  <a:pt x="10245" y="2498"/>
                </a:lnTo>
                <a:lnTo>
                  <a:pt x="10252" y="2471"/>
                </a:lnTo>
                <a:lnTo>
                  <a:pt x="10260" y="2445"/>
                </a:lnTo>
                <a:lnTo>
                  <a:pt x="10267" y="2419"/>
                </a:lnTo>
                <a:lnTo>
                  <a:pt x="10075" y="2611"/>
                </a:lnTo>
                <a:lnTo>
                  <a:pt x="10044" y="2642"/>
                </a:lnTo>
                <a:lnTo>
                  <a:pt x="10012" y="2678"/>
                </a:lnTo>
                <a:lnTo>
                  <a:pt x="9976" y="2642"/>
                </a:lnTo>
                <a:lnTo>
                  <a:pt x="10017" y="2601"/>
                </a:lnTo>
                <a:lnTo>
                  <a:pt x="10058" y="2563"/>
                </a:lnTo>
                <a:lnTo>
                  <a:pt x="9924" y="2431"/>
                </a:lnTo>
                <a:lnTo>
                  <a:pt x="9890" y="2397"/>
                </a:lnTo>
                <a:lnTo>
                  <a:pt x="9851" y="2363"/>
                </a:lnTo>
                <a:lnTo>
                  <a:pt x="9931" y="2284"/>
                </a:lnTo>
                <a:lnTo>
                  <a:pt x="9911" y="2248"/>
                </a:lnTo>
                <a:lnTo>
                  <a:pt x="9902" y="2236"/>
                </a:lnTo>
                <a:lnTo>
                  <a:pt x="9895" y="2224"/>
                </a:lnTo>
                <a:lnTo>
                  <a:pt x="9957" y="2181"/>
                </a:lnTo>
                <a:lnTo>
                  <a:pt x="9960" y="2198"/>
                </a:lnTo>
                <a:lnTo>
                  <a:pt x="9962" y="2215"/>
                </a:lnTo>
                <a:lnTo>
                  <a:pt x="9967" y="2229"/>
                </a:lnTo>
                <a:lnTo>
                  <a:pt x="9971" y="2243"/>
                </a:lnTo>
                <a:lnTo>
                  <a:pt x="10140" y="2075"/>
                </a:lnTo>
                <a:lnTo>
                  <a:pt x="10173" y="2114"/>
                </a:lnTo>
                <a:lnTo>
                  <a:pt x="10207" y="2148"/>
                </a:lnTo>
                <a:lnTo>
                  <a:pt x="10303" y="2243"/>
                </a:lnTo>
                <a:lnTo>
                  <a:pt x="10305" y="2212"/>
                </a:lnTo>
                <a:lnTo>
                  <a:pt x="10308" y="2198"/>
                </a:lnTo>
                <a:lnTo>
                  <a:pt x="10308" y="2183"/>
                </a:lnTo>
                <a:lnTo>
                  <a:pt x="10308" y="2171"/>
                </a:lnTo>
                <a:lnTo>
                  <a:pt x="10305" y="2162"/>
                </a:lnTo>
                <a:lnTo>
                  <a:pt x="10305" y="2152"/>
                </a:lnTo>
                <a:lnTo>
                  <a:pt x="10303" y="2145"/>
                </a:lnTo>
                <a:lnTo>
                  <a:pt x="10377" y="2135"/>
                </a:lnTo>
                <a:close/>
                <a:moveTo>
                  <a:pt x="10168" y="2186"/>
                </a:moveTo>
                <a:lnTo>
                  <a:pt x="10125" y="2143"/>
                </a:lnTo>
                <a:lnTo>
                  <a:pt x="9921" y="2347"/>
                </a:lnTo>
                <a:lnTo>
                  <a:pt x="9964" y="2390"/>
                </a:lnTo>
                <a:lnTo>
                  <a:pt x="10168" y="2186"/>
                </a:lnTo>
                <a:close/>
                <a:moveTo>
                  <a:pt x="10238" y="2255"/>
                </a:moveTo>
                <a:lnTo>
                  <a:pt x="10197" y="2215"/>
                </a:lnTo>
                <a:lnTo>
                  <a:pt x="9993" y="2419"/>
                </a:lnTo>
                <a:lnTo>
                  <a:pt x="10034" y="2460"/>
                </a:lnTo>
                <a:lnTo>
                  <a:pt x="10238" y="2255"/>
                </a:lnTo>
                <a:close/>
                <a:moveTo>
                  <a:pt x="10281" y="2340"/>
                </a:moveTo>
                <a:lnTo>
                  <a:pt x="10291" y="2306"/>
                </a:lnTo>
                <a:lnTo>
                  <a:pt x="10267" y="2284"/>
                </a:lnTo>
                <a:lnTo>
                  <a:pt x="10063" y="2488"/>
                </a:lnTo>
                <a:lnTo>
                  <a:pt x="10096" y="2524"/>
                </a:lnTo>
                <a:lnTo>
                  <a:pt x="10281" y="2340"/>
                </a:lnTo>
              </a:path>
              <a:path w="12240" h="12969">
                <a:moveTo>
                  <a:pt x="10862" y="1694"/>
                </a:moveTo>
                <a:lnTo>
                  <a:pt x="10874" y="1708"/>
                </a:lnTo>
                <a:lnTo>
                  <a:pt x="10888" y="1723"/>
                </a:lnTo>
                <a:lnTo>
                  <a:pt x="10903" y="1740"/>
                </a:lnTo>
                <a:lnTo>
                  <a:pt x="10922" y="1759"/>
                </a:lnTo>
                <a:lnTo>
                  <a:pt x="10999" y="1833"/>
                </a:lnTo>
                <a:lnTo>
                  <a:pt x="11015" y="1852"/>
                </a:lnTo>
                <a:lnTo>
                  <a:pt x="11032" y="1867"/>
                </a:lnTo>
                <a:lnTo>
                  <a:pt x="11047" y="1879"/>
                </a:lnTo>
                <a:lnTo>
                  <a:pt x="11059" y="1891"/>
                </a:lnTo>
                <a:lnTo>
                  <a:pt x="11018" y="1929"/>
                </a:lnTo>
                <a:lnTo>
                  <a:pt x="10989" y="1903"/>
                </a:lnTo>
                <a:lnTo>
                  <a:pt x="10845" y="2047"/>
                </a:lnTo>
                <a:lnTo>
                  <a:pt x="10881" y="2083"/>
                </a:lnTo>
                <a:lnTo>
                  <a:pt x="10840" y="2121"/>
                </a:lnTo>
                <a:lnTo>
                  <a:pt x="10828" y="2109"/>
                </a:lnTo>
                <a:lnTo>
                  <a:pt x="10814" y="2092"/>
                </a:lnTo>
                <a:lnTo>
                  <a:pt x="10797" y="2075"/>
                </a:lnTo>
                <a:lnTo>
                  <a:pt x="10778" y="2054"/>
                </a:lnTo>
                <a:lnTo>
                  <a:pt x="10701" y="1980"/>
                </a:lnTo>
                <a:lnTo>
                  <a:pt x="10682" y="1960"/>
                </a:lnTo>
                <a:lnTo>
                  <a:pt x="10665" y="1943"/>
                </a:lnTo>
                <a:lnTo>
                  <a:pt x="10651" y="1929"/>
                </a:lnTo>
                <a:lnTo>
                  <a:pt x="10639" y="1920"/>
                </a:lnTo>
                <a:lnTo>
                  <a:pt x="10862" y="1694"/>
                </a:lnTo>
                <a:close/>
                <a:moveTo>
                  <a:pt x="10612" y="2258"/>
                </a:moveTo>
                <a:lnTo>
                  <a:pt x="10634" y="2239"/>
                </a:lnTo>
                <a:lnTo>
                  <a:pt x="10648" y="2224"/>
                </a:lnTo>
                <a:lnTo>
                  <a:pt x="10655" y="2217"/>
                </a:lnTo>
                <a:lnTo>
                  <a:pt x="10660" y="2212"/>
                </a:lnTo>
                <a:lnTo>
                  <a:pt x="10663" y="2208"/>
                </a:lnTo>
                <a:lnTo>
                  <a:pt x="10665" y="2205"/>
                </a:lnTo>
                <a:lnTo>
                  <a:pt x="10665" y="2200"/>
                </a:lnTo>
                <a:lnTo>
                  <a:pt x="10665" y="2198"/>
                </a:lnTo>
                <a:lnTo>
                  <a:pt x="10665" y="2191"/>
                </a:lnTo>
                <a:lnTo>
                  <a:pt x="10660" y="2186"/>
                </a:lnTo>
                <a:lnTo>
                  <a:pt x="10655" y="2179"/>
                </a:lnTo>
                <a:lnTo>
                  <a:pt x="10555" y="2080"/>
                </a:lnTo>
                <a:lnTo>
                  <a:pt x="10545" y="2102"/>
                </a:lnTo>
                <a:lnTo>
                  <a:pt x="10538" y="2116"/>
                </a:lnTo>
                <a:lnTo>
                  <a:pt x="10531" y="2138"/>
                </a:lnTo>
                <a:lnTo>
                  <a:pt x="10521" y="2171"/>
                </a:lnTo>
                <a:lnTo>
                  <a:pt x="10509" y="2167"/>
                </a:lnTo>
                <a:lnTo>
                  <a:pt x="10495" y="2162"/>
                </a:lnTo>
                <a:lnTo>
                  <a:pt x="10480" y="2157"/>
                </a:lnTo>
                <a:lnTo>
                  <a:pt x="10464" y="2155"/>
                </a:lnTo>
                <a:lnTo>
                  <a:pt x="10485" y="2119"/>
                </a:lnTo>
                <a:lnTo>
                  <a:pt x="10492" y="2107"/>
                </a:lnTo>
                <a:lnTo>
                  <a:pt x="10500" y="2095"/>
                </a:lnTo>
                <a:lnTo>
                  <a:pt x="10509" y="2071"/>
                </a:lnTo>
                <a:lnTo>
                  <a:pt x="10524" y="2047"/>
                </a:lnTo>
                <a:lnTo>
                  <a:pt x="10440" y="1965"/>
                </a:lnTo>
                <a:lnTo>
                  <a:pt x="10425" y="1977"/>
                </a:lnTo>
                <a:lnTo>
                  <a:pt x="10401" y="2003"/>
                </a:lnTo>
                <a:lnTo>
                  <a:pt x="10377" y="2032"/>
                </a:lnTo>
                <a:lnTo>
                  <a:pt x="10344" y="1999"/>
                </a:lnTo>
                <a:lnTo>
                  <a:pt x="10370" y="1975"/>
                </a:lnTo>
                <a:lnTo>
                  <a:pt x="10399" y="1948"/>
                </a:lnTo>
                <a:lnTo>
                  <a:pt x="10411" y="1936"/>
                </a:lnTo>
                <a:lnTo>
                  <a:pt x="10358" y="1881"/>
                </a:lnTo>
                <a:lnTo>
                  <a:pt x="10334" y="1857"/>
                </a:lnTo>
                <a:lnTo>
                  <a:pt x="10308" y="1835"/>
                </a:lnTo>
                <a:lnTo>
                  <a:pt x="10351" y="1795"/>
                </a:lnTo>
                <a:lnTo>
                  <a:pt x="10360" y="1804"/>
                </a:lnTo>
                <a:lnTo>
                  <a:pt x="10370" y="1816"/>
                </a:lnTo>
                <a:lnTo>
                  <a:pt x="10382" y="1831"/>
                </a:lnTo>
                <a:lnTo>
                  <a:pt x="10396" y="1845"/>
                </a:lnTo>
                <a:lnTo>
                  <a:pt x="10449" y="1898"/>
                </a:lnTo>
                <a:lnTo>
                  <a:pt x="10475" y="1871"/>
                </a:lnTo>
                <a:lnTo>
                  <a:pt x="10502" y="1843"/>
                </a:lnTo>
                <a:lnTo>
                  <a:pt x="10533" y="1874"/>
                </a:lnTo>
                <a:lnTo>
                  <a:pt x="10504" y="1900"/>
                </a:lnTo>
                <a:lnTo>
                  <a:pt x="10478" y="1927"/>
                </a:lnTo>
                <a:lnTo>
                  <a:pt x="10548" y="1996"/>
                </a:lnTo>
                <a:lnTo>
                  <a:pt x="10555" y="1984"/>
                </a:lnTo>
                <a:lnTo>
                  <a:pt x="10562" y="1968"/>
                </a:lnTo>
                <a:lnTo>
                  <a:pt x="10579" y="1929"/>
                </a:lnTo>
                <a:lnTo>
                  <a:pt x="10588" y="1939"/>
                </a:lnTo>
                <a:lnTo>
                  <a:pt x="10595" y="1948"/>
                </a:lnTo>
                <a:lnTo>
                  <a:pt x="10605" y="1955"/>
                </a:lnTo>
                <a:lnTo>
                  <a:pt x="10612" y="1963"/>
                </a:lnTo>
                <a:lnTo>
                  <a:pt x="10595" y="1994"/>
                </a:lnTo>
                <a:lnTo>
                  <a:pt x="10588" y="2013"/>
                </a:lnTo>
                <a:lnTo>
                  <a:pt x="10581" y="2030"/>
                </a:lnTo>
                <a:lnTo>
                  <a:pt x="10706" y="2155"/>
                </a:lnTo>
                <a:lnTo>
                  <a:pt x="10711" y="2160"/>
                </a:lnTo>
                <a:lnTo>
                  <a:pt x="10713" y="2167"/>
                </a:lnTo>
                <a:lnTo>
                  <a:pt x="10718" y="2171"/>
                </a:lnTo>
                <a:lnTo>
                  <a:pt x="10720" y="2176"/>
                </a:lnTo>
                <a:lnTo>
                  <a:pt x="10723" y="2183"/>
                </a:lnTo>
                <a:lnTo>
                  <a:pt x="10723" y="2188"/>
                </a:lnTo>
                <a:lnTo>
                  <a:pt x="10723" y="2193"/>
                </a:lnTo>
                <a:lnTo>
                  <a:pt x="10723" y="2200"/>
                </a:lnTo>
                <a:lnTo>
                  <a:pt x="10723" y="2205"/>
                </a:lnTo>
                <a:lnTo>
                  <a:pt x="10718" y="2212"/>
                </a:lnTo>
                <a:lnTo>
                  <a:pt x="10713" y="2222"/>
                </a:lnTo>
                <a:lnTo>
                  <a:pt x="10708" y="2231"/>
                </a:lnTo>
                <a:lnTo>
                  <a:pt x="10699" y="2243"/>
                </a:lnTo>
                <a:lnTo>
                  <a:pt x="10689" y="2255"/>
                </a:lnTo>
                <a:lnTo>
                  <a:pt x="10677" y="2270"/>
                </a:lnTo>
                <a:lnTo>
                  <a:pt x="10665" y="2284"/>
                </a:lnTo>
                <a:lnTo>
                  <a:pt x="10653" y="2277"/>
                </a:lnTo>
                <a:lnTo>
                  <a:pt x="10639" y="2270"/>
                </a:lnTo>
                <a:lnTo>
                  <a:pt x="10627" y="2265"/>
                </a:lnTo>
                <a:lnTo>
                  <a:pt x="10612" y="2258"/>
                </a:lnTo>
                <a:close/>
                <a:moveTo>
                  <a:pt x="10480" y="1677"/>
                </a:moveTo>
                <a:lnTo>
                  <a:pt x="10492" y="1691"/>
                </a:lnTo>
                <a:lnTo>
                  <a:pt x="10507" y="1708"/>
                </a:lnTo>
                <a:lnTo>
                  <a:pt x="10524" y="1725"/>
                </a:lnTo>
                <a:lnTo>
                  <a:pt x="10543" y="1744"/>
                </a:lnTo>
                <a:lnTo>
                  <a:pt x="10567" y="1708"/>
                </a:lnTo>
                <a:lnTo>
                  <a:pt x="10588" y="1677"/>
                </a:lnTo>
                <a:lnTo>
                  <a:pt x="10605" y="1651"/>
                </a:lnTo>
                <a:lnTo>
                  <a:pt x="10617" y="1627"/>
                </a:lnTo>
                <a:lnTo>
                  <a:pt x="10629" y="1608"/>
                </a:lnTo>
                <a:lnTo>
                  <a:pt x="10636" y="1586"/>
                </a:lnTo>
                <a:lnTo>
                  <a:pt x="10646" y="1567"/>
                </a:lnTo>
                <a:lnTo>
                  <a:pt x="10653" y="1548"/>
                </a:lnTo>
                <a:lnTo>
                  <a:pt x="10660" y="1550"/>
                </a:lnTo>
                <a:lnTo>
                  <a:pt x="10665" y="1552"/>
                </a:lnTo>
                <a:lnTo>
                  <a:pt x="10682" y="1555"/>
                </a:lnTo>
                <a:lnTo>
                  <a:pt x="10696" y="1555"/>
                </a:lnTo>
                <a:lnTo>
                  <a:pt x="10715" y="1555"/>
                </a:lnTo>
                <a:lnTo>
                  <a:pt x="10694" y="1586"/>
                </a:lnTo>
                <a:lnTo>
                  <a:pt x="10660" y="1636"/>
                </a:lnTo>
                <a:lnTo>
                  <a:pt x="10617" y="1703"/>
                </a:lnTo>
                <a:lnTo>
                  <a:pt x="10571" y="1773"/>
                </a:lnTo>
                <a:lnTo>
                  <a:pt x="10610" y="1812"/>
                </a:lnTo>
                <a:lnTo>
                  <a:pt x="10612" y="1814"/>
                </a:lnTo>
                <a:lnTo>
                  <a:pt x="10615" y="1816"/>
                </a:lnTo>
                <a:lnTo>
                  <a:pt x="10620" y="1819"/>
                </a:lnTo>
                <a:lnTo>
                  <a:pt x="10624" y="1819"/>
                </a:lnTo>
                <a:lnTo>
                  <a:pt x="10629" y="1819"/>
                </a:lnTo>
                <a:lnTo>
                  <a:pt x="10636" y="1816"/>
                </a:lnTo>
                <a:lnTo>
                  <a:pt x="10644" y="1811"/>
                </a:lnTo>
                <a:lnTo>
                  <a:pt x="10651" y="1804"/>
                </a:lnTo>
                <a:lnTo>
                  <a:pt x="10660" y="1797"/>
                </a:lnTo>
                <a:lnTo>
                  <a:pt x="10756" y="1701"/>
                </a:lnTo>
                <a:lnTo>
                  <a:pt x="10764" y="1694"/>
                </a:lnTo>
                <a:lnTo>
                  <a:pt x="10771" y="1687"/>
                </a:lnTo>
                <a:lnTo>
                  <a:pt x="10775" y="1680"/>
                </a:lnTo>
                <a:lnTo>
                  <a:pt x="10778" y="1672"/>
                </a:lnTo>
                <a:lnTo>
                  <a:pt x="10780" y="1668"/>
                </a:lnTo>
                <a:lnTo>
                  <a:pt x="10783" y="1663"/>
                </a:lnTo>
                <a:lnTo>
                  <a:pt x="10783" y="1658"/>
                </a:lnTo>
                <a:lnTo>
                  <a:pt x="10783" y="1653"/>
                </a:lnTo>
                <a:lnTo>
                  <a:pt x="10778" y="1641"/>
                </a:lnTo>
                <a:lnTo>
                  <a:pt x="10773" y="1629"/>
                </a:lnTo>
                <a:lnTo>
                  <a:pt x="10768" y="1617"/>
                </a:lnTo>
                <a:lnTo>
                  <a:pt x="10759" y="1603"/>
                </a:lnTo>
                <a:lnTo>
                  <a:pt x="10773" y="1600"/>
                </a:lnTo>
                <a:lnTo>
                  <a:pt x="10790" y="1598"/>
                </a:lnTo>
                <a:lnTo>
                  <a:pt x="10804" y="1591"/>
                </a:lnTo>
                <a:lnTo>
                  <a:pt x="10819" y="1583"/>
                </a:lnTo>
                <a:lnTo>
                  <a:pt x="10831" y="1610"/>
                </a:lnTo>
                <a:lnTo>
                  <a:pt x="10835" y="1631"/>
                </a:lnTo>
                <a:lnTo>
                  <a:pt x="10838" y="1641"/>
                </a:lnTo>
                <a:lnTo>
                  <a:pt x="10840" y="1648"/>
                </a:lnTo>
                <a:lnTo>
                  <a:pt x="10840" y="1655"/>
                </a:lnTo>
                <a:lnTo>
                  <a:pt x="10840" y="1660"/>
                </a:lnTo>
                <a:lnTo>
                  <a:pt x="10835" y="1668"/>
                </a:lnTo>
                <a:lnTo>
                  <a:pt x="10831" y="1677"/>
                </a:lnTo>
                <a:lnTo>
                  <a:pt x="10824" y="1689"/>
                </a:lnTo>
                <a:lnTo>
                  <a:pt x="10814" y="1701"/>
                </a:lnTo>
                <a:lnTo>
                  <a:pt x="10660" y="1855"/>
                </a:lnTo>
                <a:lnTo>
                  <a:pt x="10655" y="1860"/>
                </a:lnTo>
                <a:lnTo>
                  <a:pt x="10648" y="1864"/>
                </a:lnTo>
                <a:lnTo>
                  <a:pt x="10644" y="1869"/>
                </a:lnTo>
                <a:lnTo>
                  <a:pt x="10636" y="1871"/>
                </a:lnTo>
                <a:lnTo>
                  <a:pt x="10631" y="1874"/>
                </a:lnTo>
                <a:lnTo>
                  <a:pt x="10627" y="1874"/>
                </a:lnTo>
                <a:lnTo>
                  <a:pt x="10622" y="1876"/>
                </a:lnTo>
                <a:lnTo>
                  <a:pt x="10615" y="1876"/>
                </a:lnTo>
                <a:lnTo>
                  <a:pt x="10608" y="1874"/>
                </a:lnTo>
                <a:lnTo>
                  <a:pt x="10598" y="1871"/>
                </a:lnTo>
                <a:lnTo>
                  <a:pt x="10591" y="1867"/>
                </a:lnTo>
                <a:lnTo>
                  <a:pt x="10586" y="1864"/>
                </a:lnTo>
                <a:lnTo>
                  <a:pt x="10504" y="1783"/>
                </a:lnTo>
                <a:lnTo>
                  <a:pt x="10483" y="1761"/>
                </a:lnTo>
                <a:lnTo>
                  <a:pt x="10466" y="1744"/>
                </a:lnTo>
                <a:lnTo>
                  <a:pt x="10449" y="1730"/>
                </a:lnTo>
                <a:lnTo>
                  <a:pt x="10440" y="1720"/>
                </a:lnTo>
                <a:lnTo>
                  <a:pt x="10480" y="1677"/>
                </a:lnTo>
                <a:close/>
                <a:moveTo>
                  <a:pt x="10963" y="1874"/>
                </a:moveTo>
                <a:lnTo>
                  <a:pt x="10920" y="1831"/>
                </a:lnTo>
                <a:lnTo>
                  <a:pt x="10773" y="1975"/>
                </a:lnTo>
                <a:lnTo>
                  <a:pt x="10816" y="2018"/>
                </a:lnTo>
                <a:lnTo>
                  <a:pt x="10963" y="1874"/>
                </a:lnTo>
                <a:close/>
                <a:moveTo>
                  <a:pt x="10893" y="1804"/>
                </a:moveTo>
                <a:lnTo>
                  <a:pt x="10852" y="1763"/>
                </a:lnTo>
                <a:lnTo>
                  <a:pt x="10706" y="1908"/>
                </a:lnTo>
                <a:lnTo>
                  <a:pt x="10747" y="1948"/>
                </a:lnTo>
                <a:lnTo>
                  <a:pt x="10893" y="1804"/>
                </a:lnTo>
              </a:path>
              <a:path w="12240" h="12969">
                <a:moveTo>
                  <a:pt x="11126" y="1020"/>
                </a:moveTo>
                <a:lnTo>
                  <a:pt x="11135" y="1031"/>
                </a:lnTo>
                <a:lnTo>
                  <a:pt x="11148" y="1044"/>
                </a:lnTo>
                <a:lnTo>
                  <a:pt x="11162" y="1058"/>
                </a:lnTo>
                <a:lnTo>
                  <a:pt x="11179" y="1075"/>
                </a:lnTo>
                <a:lnTo>
                  <a:pt x="11195" y="1091"/>
                </a:lnTo>
                <a:lnTo>
                  <a:pt x="11210" y="1106"/>
                </a:lnTo>
                <a:lnTo>
                  <a:pt x="11224" y="1120"/>
                </a:lnTo>
                <a:lnTo>
                  <a:pt x="11239" y="1130"/>
                </a:lnTo>
                <a:lnTo>
                  <a:pt x="10958" y="1411"/>
                </a:lnTo>
                <a:lnTo>
                  <a:pt x="10982" y="1437"/>
                </a:lnTo>
                <a:lnTo>
                  <a:pt x="10984" y="1440"/>
                </a:lnTo>
                <a:lnTo>
                  <a:pt x="10989" y="1442"/>
                </a:lnTo>
                <a:lnTo>
                  <a:pt x="10991" y="1444"/>
                </a:lnTo>
                <a:lnTo>
                  <a:pt x="10996" y="1444"/>
                </a:lnTo>
                <a:lnTo>
                  <a:pt x="11001" y="1447"/>
                </a:lnTo>
                <a:lnTo>
                  <a:pt x="11011" y="1447"/>
                </a:lnTo>
                <a:lnTo>
                  <a:pt x="11018" y="1444"/>
                </a:lnTo>
                <a:lnTo>
                  <a:pt x="11025" y="1440"/>
                </a:lnTo>
                <a:lnTo>
                  <a:pt x="11035" y="1432"/>
                </a:lnTo>
                <a:lnTo>
                  <a:pt x="11042" y="1425"/>
                </a:lnTo>
                <a:lnTo>
                  <a:pt x="11255" y="1211"/>
                </a:lnTo>
                <a:lnTo>
                  <a:pt x="11270" y="1200"/>
                </a:lnTo>
                <a:lnTo>
                  <a:pt x="11275" y="1192"/>
                </a:lnTo>
                <a:lnTo>
                  <a:pt x="11280" y="1185"/>
                </a:lnTo>
                <a:lnTo>
                  <a:pt x="11282" y="1180"/>
                </a:lnTo>
                <a:lnTo>
                  <a:pt x="11284" y="1175"/>
                </a:lnTo>
                <a:lnTo>
                  <a:pt x="11287" y="1171"/>
                </a:lnTo>
                <a:lnTo>
                  <a:pt x="11287" y="1166"/>
                </a:lnTo>
                <a:lnTo>
                  <a:pt x="11287" y="1161"/>
                </a:lnTo>
                <a:lnTo>
                  <a:pt x="11287" y="1156"/>
                </a:lnTo>
                <a:lnTo>
                  <a:pt x="11284" y="1151"/>
                </a:lnTo>
                <a:lnTo>
                  <a:pt x="11282" y="1147"/>
                </a:lnTo>
                <a:lnTo>
                  <a:pt x="11277" y="1140"/>
                </a:lnTo>
                <a:lnTo>
                  <a:pt x="11272" y="1132"/>
                </a:lnTo>
                <a:lnTo>
                  <a:pt x="11265" y="1125"/>
                </a:lnTo>
                <a:lnTo>
                  <a:pt x="11258" y="1115"/>
                </a:lnTo>
                <a:lnTo>
                  <a:pt x="11277" y="1113"/>
                </a:lnTo>
                <a:lnTo>
                  <a:pt x="11294" y="1108"/>
                </a:lnTo>
                <a:lnTo>
                  <a:pt x="11311" y="1101"/>
                </a:lnTo>
                <a:lnTo>
                  <a:pt x="11325" y="1091"/>
                </a:lnTo>
                <a:lnTo>
                  <a:pt x="11337" y="1118"/>
                </a:lnTo>
                <a:lnTo>
                  <a:pt x="11342" y="1140"/>
                </a:lnTo>
                <a:lnTo>
                  <a:pt x="11344" y="1149"/>
                </a:lnTo>
                <a:lnTo>
                  <a:pt x="11347" y="1156"/>
                </a:lnTo>
                <a:lnTo>
                  <a:pt x="11347" y="1163"/>
                </a:lnTo>
                <a:lnTo>
                  <a:pt x="11347" y="1168"/>
                </a:lnTo>
                <a:lnTo>
                  <a:pt x="11344" y="1173"/>
                </a:lnTo>
                <a:lnTo>
                  <a:pt x="11344" y="1178"/>
                </a:lnTo>
                <a:lnTo>
                  <a:pt x="11340" y="1183"/>
                </a:lnTo>
                <a:lnTo>
                  <a:pt x="11337" y="1188"/>
                </a:lnTo>
                <a:lnTo>
                  <a:pt x="11332" y="1195"/>
                </a:lnTo>
                <a:lnTo>
                  <a:pt x="11328" y="1202"/>
                </a:lnTo>
                <a:lnTo>
                  <a:pt x="11313" y="1214"/>
                </a:lnTo>
                <a:lnTo>
                  <a:pt x="11044" y="1485"/>
                </a:lnTo>
                <a:lnTo>
                  <a:pt x="11037" y="1490"/>
                </a:lnTo>
                <a:lnTo>
                  <a:pt x="11032" y="1495"/>
                </a:lnTo>
                <a:lnTo>
                  <a:pt x="11025" y="1500"/>
                </a:lnTo>
                <a:lnTo>
                  <a:pt x="11020" y="1502"/>
                </a:lnTo>
                <a:lnTo>
                  <a:pt x="11015" y="1504"/>
                </a:lnTo>
                <a:lnTo>
                  <a:pt x="11008" y="1507"/>
                </a:lnTo>
                <a:lnTo>
                  <a:pt x="11004" y="1509"/>
                </a:lnTo>
                <a:lnTo>
                  <a:pt x="10999" y="1509"/>
                </a:lnTo>
                <a:lnTo>
                  <a:pt x="10994" y="1509"/>
                </a:lnTo>
                <a:lnTo>
                  <a:pt x="10987" y="1509"/>
                </a:lnTo>
                <a:lnTo>
                  <a:pt x="10982" y="1507"/>
                </a:lnTo>
                <a:lnTo>
                  <a:pt x="10977" y="1504"/>
                </a:lnTo>
                <a:lnTo>
                  <a:pt x="10970" y="1502"/>
                </a:lnTo>
                <a:lnTo>
                  <a:pt x="10965" y="1497"/>
                </a:lnTo>
                <a:lnTo>
                  <a:pt x="10960" y="1492"/>
                </a:lnTo>
                <a:lnTo>
                  <a:pt x="10955" y="1488"/>
                </a:lnTo>
                <a:lnTo>
                  <a:pt x="10852" y="1387"/>
                </a:lnTo>
                <a:lnTo>
                  <a:pt x="10840" y="1375"/>
                </a:lnTo>
                <a:lnTo>
                  <a:pt x="10828" y="1365"/>
                </a:lnTo>
                <a:lnTo>
                  <a:pt x="10816" y="1353"/>
                </a:lnTo>
                <a:lnTo>
                  <a:pt x="10802" y="1343"/>
                </a:lnTo>
                <a:lnTo>
                  <a:pt x="11126" y="1020"/>
                </a:lnTo>
                <a:close/>
                <a:moveTo>
                  <a:pt x="11294" y="1334"/>
                </a:moveTo>
                <a:lnTo>
                  <a:pt x="11275" y="1317"/>
                </a:lnTo>
                <a:lnTo>
                  <a:pt x="11251" y="1295"/>
                </a:lnTo>
                <a:lnTo>
                  <a:pt x="11294" y="1252"/>
                </a:lnTo>
                <a:lnTo>
                  <a:pt x="11318" y="1279"/>
                </a:lnTo>
                <a:lnTo>
                  <a:pt x="11335" y="1295"/>
                </a:lnTo>
                <a:lnTo>
                  <a:pt x="11373" y="1255"/>
                </a:lnTo>
                <a:lnTo>
                  <a:pt x="11407" y="1221"/>
                </a:lnTo>
                <a:lnTo>
                  <a:pt x="11443" y="1180"/>
                </a:lnTo>
                <a:lnTo>
                  <a:pt x="11476" y="1214"/>
                </a:lnTo>
                <a:lnTo>
                  <a:pt x="11435" y="1250"/>
                </a:lnTo>
                <a:lnTo>
                  <a:pt x="11402" y="1283"/>
                </a:lnTo>
                <a:lnTo>
                  <a:pt x="11361" y="1322"/>
                </a:lnTo>
                <a:lnTo>
                  <a:pt x="11440" y="1401"/>
                </a:lnTo>
                <a:lnTo>
                  <a:pt x="11448" y="1408"/>
                </a:lnTo>
                <a:lnTo>
                  <a:pt x="11455" y="1418"/>
                </a:lnTo>
                <a:lnTo>
                  <a:pt x="11460" y="1425"/>
                </a:lnTo>
                <a:lnTo>
                  <a:pt x="11462" y="1432"/>
                </a:lnTo>
                <a:lnTo>
                  <a:pt x="11464" y="1442"/>
                </a:lnTo>
                <a:lnTo>
                  <a:pt x="11464" y="1449"/>
                </a:lnTo>
                <a:lnTo>
                  <a:pt x="11464" y="1456"/>
                </a:lnTo>
                <a:lnTo>
                  <a:pt x="11464" y="1463"/>
                </a:lnTo>
                <a:lnTo>
                  <a:pt x="11460" y="1473"/>
                </a:lnTo>
                <a:lnTo>
                  <a:pt x="11457" y="1480"/>
                </a:lnTo>
                <a:lnTo>
                  <a:pt x="11452" y="1492"/>
                </a:lnTo>
                <a:lnTo>
                  <a:pt x="11445" y="1502"/>
                </a:lnTo>
                <a:lnTo>
                  <a:pt x="11431" y="1526"/>
                </a:lnTo>
                <a:lnTo>
                  <a:pt x="11411" y="1555"/>
                </a:lnTo>
                <a:lnTo>
                  <a:pt x="11397" y="1548"/>
                </a:lnTo>
                <a:lnTo>
                  <a:pt x="11383" y="1540"/>
                </a:lnTo>
                <a:lnTo>
                  <a:pt x="11366" y="1535"/>
                </a:lnTo>
                <a:lnTo>
                  <a:pt x="11351" y="1531"/>
                </a:lnTo>
                <a:lnTo>
                  <a:pt x="11373" y="1507"/>
                </a:lnTo>
                <a:lnTo>
                  <a:pt x="11390" y="1488"/>
                </a:lnTo>
                <a:lnTo>
                  <a:pt x="11397" y="1480"/>
                </a:lnTo>
                <a:lnTo>
                  <a:pt x="11402" y="1473"/>
                </a:lnTo>
                <a:lnTo>
                  <a:pt x="11404" y="1468"/>
                </a:lnTo>
                <a:lnTo>
                  <a:pt x="11407" y="1463"/>
                </a:lnTo>
                <a:lnTo>
                  <a:pt x="11407" y="1461"/>
                </a:lnTo>
                <a:lnTo>
                  <a:pt x="11407" y="1456"/>
                </a:lnTo>
                <a:lnTo>
                  <a:pt x="11407" y="1454"/>
                </a:lnTo>
                <a:lnTo>
                  <a:pt x="11404" y="1449"/>
                </a:lnTo>
                <a:lnTo>
                  <a:pt x="11404" y="1447"/>
                </a:lnTo>
                <a:lnTo>
                  <a:pt x="11402" y="1442"/>
                </a:lnTo>
                <a:lnTo>
                  <a:pt x="11400" y="1440"/>
                </a:lnTo>
                <a:lnTo>
                  <a:pt x="11395" y="1435"/>
                </a:lnTo>
                <a:lnTo>
                  <a:pt x="11323" y="1363"/>
                </a:lnTo>
                <a:lnTo>
                  <a:pt x="11102" y="1583"/>
                </a:lnTo>
                <a:lnTo>
                  <a:pt x="11059" y="1627"/>
                </a:lnTo>
                <a:lnTo>
                  <a:pt x="11018" y="1670"/>
                </a:lnTo>
                <a:lnTo>
                  <a:pt x="10987" y="1639"/>
                </a:lnTo>
                <a:lnTo>
                  <a:pt x="11028" y="1600"/>
                </a:lnTo>
                <a:lnTo>
                  <a:pt x="11071" y="1557"/>
                </a:lnTo>
                <a:lnTo>
                  <a:pt x="11294" y="1334"/>
                </a:lnTo>
                <a:close/>
                <a:moveTo>
                  <a:pt x="11167" y="1140"/>
                </a:moveTo>
                <a:lnTo>
                  <a:pt x="11116" y="1089"/>
                </a:lnTo>
                <a:lnTo>
                  <a:pt x="10876" y="1329"/>
                </a:lnTo>
                <a:lnTo>
                  <a:pt x="10927" y="1382"/>
                </a:lnTo>
                <a:lnTo>
                  <a:pt x="11167" y="1140"/>
                </a:lnTo>
                <a:close/>
                <a:moveTo>
                  <a:pt x="11131" y="1581"/>
                </a:moveTo>
                <a:lnTo>
                  <a:pt x="11162" y="1581"/>
                </a:lnTo>
                <a:lnTo>
                  <a:pt x="11193" y="1583"/>
                </a:lnTo>
                <a:lnTo>
                  <a:pt x="11227" y="1588"/>
                </a:lnTo>
                <a:lnTo>
                  <a:pt x="11263" y="1593"/>
                </a:lnTo>
                <a:lnTo>
                  <a:pt x="11255" y="1624"/>
                </a:lnTo>
                <a:lnTo>
                  <a:pt x="11248" y="1651"/>
                </a:lnTo>
                <a:lnTo>
                  <a:pt x="11220" y="1643"/>
                </a:lnTo>
                <a:lnTo>
                  <a:pt x="11188" y="1639"/>
                </a:lnTo>
                <a:lnTo>
                  <a:pt x="11157" y="1636"/>
                </a:lnTo>
                <a:lnTo>
                  <a:pt x="11124" y="1634"/>
                </a:lnTo>
                <a:lnTo>
                  <a:pt x="11126" y="1620"/>
                </a:lnTo>
                <a:lnTo>
                  <a:pt x="11128" y="1608"/>
                </a:lnTo>
                <a:lnTo>
                  <a:pt x="11131" y="1593"/>
                </a:lnTo>
                <a:lnTo>
                  <a:pt x="11131" y="1581"/>
                </a:lnTo>
              </a:path>
              <a:path w="12240" h="12969">
                <a:moveTo>
                  <a:pt x="11342" y="964"/>
                </a:moveTo>
                <a:lnTo>
                  <a:pt x="11359" y="950"/>
                </a:lnTo>
                <a:lnTo>
                  <a:pt x="11378" y="933"/>
                </a:lnTo>
                <a:lnTo>
                  <a:pt x="11414" y="897"/>
                </a:lnTo>
                <a:lnTo>
                  <a:pt x="11709" y="602"/>
                </a:lnTo>
                <a:lnTo>
                  <a:pt x="11733" y="578"/>
                </a:lnTo>
                <a:lnTo>
                  <a:pt x="11752" y="556"/>
                </a:lnTo>
                <a:lnTo>
                  <a:pt x="11771" y="540"/>
                </a:lnTo>
                <a:lnTo>
                  <a:pt x="11786" y="523"/>
                </a:lnTo>
                <a:lnTo>
                  <a:pt x="11822" y="556"/>
                </a:lnTo>
                <a:lnTo>
                  <a:pt x="11808" y="571"/>
                </a:lnTo>
                <a:lnTo>
                  <a:pt x="11788" y="587"/>
                </a:lnTo>
                <a:lnTo>
                  <a:pt x="11769" y="607"/>
                </a:lnTo>
                <a:lnTo>
                  <a:pt x="11748" y="628"/>
                </a:lnTo>
                <a:lnTo>
                  <a:pt x="11544" y="832"/>
                </a:lnTo>
                <a:lnTo>
                  <a:pt x="11570" y="861"/>
                </a:lnTo>
                <a:lnTo>
                  <a:pt x="11613" y="904"/>
                </a:lnTo>
                <a:lnTo>
                  <a:pt x="11836" y="684"/>
                </a:lnTo>
                <a:lnTo>
                  <a:pt x="11846" y="698"/>
                </a:lnTo>
                <a:lnTo>
                  <a:pt x="11860" y="715"/>
                </a:lnTo>
                <a:lnTo>
                  <a:pt x="11894" y="758"/>
                </a:lnTo>
                <a:lnTo>
                  <a:pt x="11980" y="868"/>
                </a:lnTo>
                <a:lnTo>
                  <a:pt x="11988" y="878"/>
                </a:lnTo>
                <a:lnTo>
                  <a:pt x="11992" y="885"/>
                </a:lnTo>
                <a:lnTo>
                  <a:pt x="11995" y="895"/>
                </a:lnTo>
                <a:lnTo>
                  <a:pt x="11997" y="904"/>
                </a:lnTo>
                <a:lnTo>
                  <a:pt x="11997" y="914"/>
                </a:lnTo>
                <a:lnTo>
                  <a:pt x="11997" y="924"/>
                </a:lnTo>
                <a:lnTo>
                  <a:pt x="11992" y="933"/>
                </a:lnTo>
                <a:lnTo>
                  <a:pt x="11990" y="943"/>
                </a:lnTo>
                <a:lnTo>
                  <a:pt x="11983" y="955"/>
                </a:lnTo>
                <a:lnTo>
                  <a:pt x="11978" y="964"/>
                </a:lnTo>
                <a:lnTo>
                  <a:pt x="11971" y="976"/>
                </a:lnTo>
                <a:lnTo>
                  <a:pt x="11961" y="988"/>
                </a:lnTo>
                <a:lnTo>
                  <a:pt x="11942" y="1017"/>
                </a:lnTo>
                <a:lnTo>
                  <a:pt x="11918" y="1046"/>
                </a:lnTo>
                <a:lnTo>
                  <a:pt x="11911" y="1041"/>
                </a:lnTo>
                <a:lnTo>
                  <a:pt x="11904" y="1036"/>
                </a:lnTo>
                <a:lnTo>
                  <a:pt x="11896" y="1034"/>
                </a:lnTo>
                <a:lnTo>
                  <a:pt x="11889" y="1029"/>
                </a:lnTo>
                <a:lnTo>
                  <a:pt x="11882" y="1027"/>
                </a:lnTo>
                <a:lnTo>
                  <a:pt x="11875" y="1024"/>
                </a:lnTo>
                <a:lnTo>
                  <a:pt x="11868" y="1022"/>
                </a:lnTo>
                <a:lnTo>
                  <a:pt x="11860" y="1022"/>
                </a:lnTo>
                <a:lnTo>
                  <a:pt x="11882" y="1000"/>
                </a:lnTo>
                <a:lnTo>
                  <a:pt x="11901" y="981"/>
                </a:lnTo>
                <a:lnTo>
                  <a:pt x="11908" y="971"/>
                </a:lnTo>
                <a:lnTo>
                  <a:pt x="11915" y="964"/>
                </a:lnTo>
                <a:lnTo>
                  <a:pt x="11920" y="955"/>
                </a:lnTo>
                <a:lnTo>
                  <a:pt x="11925" y="947"/>
                </a:lnTo>
                <a:lnTo>
                  <a:pt x="11930" y="940"/>
                </a:lnTo>
                <a:lnTo>
                  <a:pt x="11932" y="933"/>
                </a:lnTo>
                <a:lnTo>
                  <a:pt x="11935" y="926"/>
                </a:lnTo>
                <a:lnTo>
                  <a:pt x="11935" y="919"/>
                </a:lnTo>
                <a:lnTo>
                  <a:pt x="11935" y="911"/>
                </a:lnTo>
                <a:lnTo>
                  <a:pt x="11932" y="904"/>
                </a:lnTo>
                <a:lnTo>
                  <a:pt x="11930" y="895"/>
                </a:lnTo>
                <a:lnTo>
                  <a:pt x="11925" y="887"/>
                </a:lnTo>
                <a:lnTo>
                  <a:pt x="11822" y="760"/>
                </a:lnTo>
                <a:lnTo>
                  <a:pt x="11642" y="940"/>
                </a:lnTo>
                <a:lnTo>
                  <a:pt x="11654" y="955"/>
                </a:lnTo>
                <a:lnTo>
                  <a:pt x="11661" y="967"/>
                </a:lnTo>
                <a:lnTo>
                  <a:pt x="11671" y="981"/>
                </a:lnTo>
                <a:lnTo>
                  <a:pt x="11678" y="995"/>
                </a:lnTo>
                <a:lnTo>
                  <a:pt x="11685" y="1010"/>
                </a:lnTo>
                <a:lnTo>
                  <a:pt x="11692" y="1022"/>
                </a:lnTo>
                <a:lnTo>
                  <a:pt x="11697" y="1034"/>
                </a:lnTo>
                <a:lnTo>
                  <a:pt x="11702" y="1048"/>
                </a:lnTo>
                <a:lnTo>
                  <a:pt x="11704" y="1060"/>
                </a:lnTo>
                <a:lnTo>
                  <a:pt x="11709" y="1075"/>
                </a:lnTo>
                <a:lnTo>
                  <a:pt x="11711" y="1087"/>
                </a:lnTo>
                <a:lnTo>
                  <a:pt x="11714" y="1101"/>
                </a:lnTo>
                <a:lnTo>
                  <a:pt x="11716" y="1113"/>
                </a:lnTo>
                <a:lnTo>
                  <a:pt x="11716" y="1128"/>
                </a:lnTo>
                <a:lnTo>
                  <a:pt x="11716" y="1142"/>
                </a:lnTo>
                <a:lnTo>
                  <a:pt x="11716" y="1156"/>
                </a:lnTo>
                <a:lnTo>
                  <a:pt x="11716" y="1185"/>
                </a:lnTo>
                <a:lnTo>
                  <a:pt x="11714" y="1214"/>
                </a:lnTo>
                <a:lnTo>
                  <a:pt x="11711" y="1240"/>
                </a:lnTo>
                <a:lnTo>
                  <a:pt x="11707" y="1267"/>
                </a:lnTo>
                <a:lnTo>
                  <a:pt x="11702" y="1267"/>
                </a:lnTo>
                <a:lnTo>
                  <a:pt x="11697" y="1267"/>
                </a:lnTo>
                <a:lnTo>
                  <a:pt x="11683" y="1267"/>
                </a:lnTo>
                <a:lnTo>
                  <a:pt x="11666" y="1271"/>
                </a:lnTo>
                <a:lnTo>
                  <a:pt x="11647" y="1276"/>
                </a:lnTo>
                <a:lnTo>
                  <a:pt x="11649" y="1267"/>
                </a:lnTo>
                <a:lnTo>
                  <a:pt x="11651" y="1257"/>
                </a:lnTo>
                <a:lnTo>
                  <a:pt x="11656" y="1235"/>
                </a:lnTo>
                <a:lnTo>
                  <a:pt x="11661" y="1209"/>
                </a:lnTo>
                <a:lnTo>
                  <a:pt x="11661" y="1183"/>
                </a:lnTo>
                <a:lnTo>
                  <a:pt x="11664" y="1171"/>
                </a:lnTo>
                <a:lnTo>
                  <a:pt x="11661" y="1156"/>
                </a:lnTo>
                <a:lnTo>
                  <a:pt x="11661" y="1142"/>
                </a:lnTo>
                <a:lnTo>
                  <a:pt x="11661" y="1128"/>
                </a:lnTo>
                <a:lnTo>
                  <a:pt x="11659" y="1115"/>
                </a:lnTo>
                <a:lnTo>
                  <a:pt x="11656" y="1101"/>
                </a:lnTo>
                <a:lnTo>
                  <a:pt x="11654" y="1089"/>
                </a:lnTo>
                <a:lnTo>
                  <a:pt x="11649" y="1075"/>
                </a:lnTo>
                <a:lnTo>
                  <a:pt x="11644" y="1063"/>
                </a:lnTo>
                <a:lnTo>
                  <a:pt x="11640" y="1048"/>
                </a:lnTo>
                <a:lnTo>
                  <a:pt x="11635" y="1036"/>
                </a:lnTo>
                <a:lnTo>
                  <a:pt x="11630" y="1024"/>
                </a:lnTo>
                <a:lnTo>
                  <a:pt x="11623" y="1012"/>
                </a:lnTo>
                <a:lnTo>
                  <a:pt x="11615" y="1000"/>
                </a:lnTo>
                <a:lnTo>
                  <a:pt x="11606" y="988"/>
                </a:lnTo>
                <a:lnTo>
                  <a:pt x="11599" y="976"/>
                </a:lnTo>
                <a:lnTo>
                  <a:pt x="11580" y="952"/>
                </a:lnTo>
                <a:lnTo>
                  <a:pt x="11555" y="928"/>
                </a:lnTo>
                <a:lnTo>
                  <a:pt x="11531" y="900"/>
                </a:lnTo>
                <a:lnTo>
                  <a:pt x="11503" y="871"/>
                </a:lnTo>
                <a:lnTo>
                  <a:pt x="11448" y="928"/>
                </a:lnTo>
                <a:lnTo>
                  <a:pt x="11428" y="947"/>
                </a:lnTo>
                <a:lnTo>
                  <a:pt x="11409" y="967"/>
                </a:lnTo>
                <a:lnTo>
                  <a:pt x="11392" y="986"/>
                </a:lnTo>
                <a:lnTo>
                  <a:pt x="11378" y="1000"/>
                </a:lnTo>
                <a:lnTo>
                  <a:pt x="11342" y="964"/>
                </a:lnTo>
                <a:close/>
                <a:moveTo>
                  <a:pt x="11546" y="748"/>
                </a:moveTo>
                <a:lnTo>
                  <a:pt x="11520" y="739"/>
                </a:lnTo>
                <a:lnTo>
                  <a:pt x="11493" y="731"/>
                </a:lnTo>
                <a:lnTo>
                  <a:pt x="11467" y="727"/>
                </a:lnTo>
                <a:lnTo>
                  <a:pt x="11440" y="722"/>
                </a:lnTo>
                <a:lnTo>
                  <a:pt x="11450" y="693"/>
                </a:lnTo>
                <a:lnTo>
                  <a:pt x="11457" y="667"/>
                </a:lnTo>
                <a:lnTo>
                  <a:pt x="11484" y="669"/>
                </a:lnTo>
                <a:lnTo>
                  <a:pt x="11510" y="676"/>
                </a:lnTo>
                <a:lnTo>
                  <a:pt x="11539" y="681"/>
                </a:lnTo>
                <a:lnTo>
                  <a:pt x="11568" y="688"/>
                </a:lnTo>
                <a:lnTo>
                  <a:pt x="11560" y="703"/>
                </a:lnTo>
                <a:lnTo>
                  <a:pt x="11555" y="717"/>
                </a:lnTo>
                <a:lnTo>
                  <a:pt x="11551" y="731"/>
                </a:lnTo>
                <a:lnTo>
                  <a:pt x="11546" y="748"/>
                </a:lnTo>
              </a:path>
              <a:path w="12240" h="12969">
                <a:moveTo>
                  <a:pt x="12064" y="247"/>
                </a:moveTo>
                <a:lnTo>
                  <a:pt x="12062" y="249"/>
                </a:lnTo>
                <a:lnTo>
                  <a:pt x="12062" y="251"/>
                </a:lnTo>
                <a:lnTo>
                  <a:pt x="12060" y="261"/>
                </a:lnTo>
                <a:lnTo>
                  <a:pt x="12060" y="278"/>
                </a:lnTo>
                <a:lnTo>
                  <a:pt x="12060" y="302"/>
                </a:lnTo>
                <a:lnTo>
                  <a:pt x="12237" y="124"/>
                </a:lnTo>
                <a:lnTo>
                  <a:pt x="12264" y="95"/>
                </a:lnTo>
                <a:lnTo>
                  <a:pt x="12295" y="64"/>
                </a:lnTo>
                <a:lnTo>
                  <a:pt x="12324" y="91"/>
                </a:lnTo>
                <a:lnTo>
                  <a:pt x="12283" y="129"/>
                </a:lnTo>
                <a:lnTo>
                  <a:pt x="12244" y="167"/>
                </a:lnTo>
                <a:lnTo>
                  <a:pt x="12244" y="194"/>
                </a:lnTo>
                <a:lnTo>
                  <a:pt x="12244" y="220"/>
                </a:lnTo>
                <a:lnTo>
                  <a:pt x="12242" y="247"/>
                </a:lnTo>
                <a:lnTo>
                  <a:pt x="12240" y="275"/>
                </a:lnTo>
                <a:lnTo>
                  <a:pt x="12319" y="227"/>
                </a:lnTo>
                <a:lnTo>
                  <a:pt x="12408" y="175"/>
                </a:lnTo>
                <a:lnTo>
                  <a:pt x="12410" y="184"/>
                </a:lnTo>
                <a:lnTo>
                  <a:pt x="12412" y="196"/>
                </a:lnTo>
                <a:lnTo>
                  <a:pt x="12424" y="223"/>
                </a:lnTo>
                <a:lnTo>
                  <a:pt x="12379" y="244"/>
                </a:lnTo>
                <a:lnTo>
                  <a:pt x="12331" y="268"/>
                </a:lnTo>
                <a:lnTo>
                  <a:pt x="12280" y="295"/>
                </a:lnTo>
                <a:lnTo>
                  <a:pt x="12230" y="324"/>
                </a:lnTo>
                <a:lnTo>
                  <a:pt x="12225" y="338"/>
                </a:lnTo>
                <a:lnTo>
                  <a:pt x="12220" y="352"/>
                </a:lnTo>
                <a:lnTo>
                  <a:pt x="12213" y="367"/>
                </a:lnTo>
                <a:lnTo>
                  <a:pt x="12206" y="384"/>
                </a:lnTo>
                <a:lnTo>
                  <a:pt x="12196" y="398"/>
                </a:lnTo>
                <a:lnTo>
                  <a:pt x="12189" y="412"/>
                </a:lnTo>
                <a:lnTo>
                  <a:pt x="12180" y="429"/>
                </a:lnTo>
                <a:lnTo>
                  <a:pt x="12168" y="444"/>
                </a:lnTo>
                <a:lnTo>
                  <a:pt x="12158" y="460"/>
                </a:lnTo>
                <a:lnTo>
                  <a:pt x="12146" y="475"/>
                </a:lnTo>
                <a:lnTo>
                  <a:pt x="12134" y="491"/>
                </a:lnTo>
                <a:lnTo>
                  <a:pt x="12122" y="506"/>
                </a:lnTo>
                <a:lnTo>
                  <a:pt x="12108" y="523"/>
                </a:lnTo>
                <a:lnTo>
                  <a:pt x="12093" y="540"/>
                </a:lnTo>
                <a:lnTo>
                  <a:pt x="12079" y="554"/>
                </a:lnTo>
                <a:lnTo>
                  <a:pt x="12064" y="571"/>
                </a:lnTo>
                <a:lnTo>
                  <a:pt x="12062" y="568"/>
                </a:lnTo>
                <a:lnTo>
                  <a:pt x="12057" y="566"/>
                </a:lnTo>
                <a:lnTo>
                  <a:pt x="12050" y="564"/>
                </a:lnTo>
                <a:lnTo>
                  <a:pt x="12045" y="561"/>
                </a:lnTo>
                <a:lnTo>
                  <a:pt x="12031" y="559"/>
                </a:lnTo>
                <a:lnTo>
                  <a:pt x="12016" y="556"/>
                </a:lnTo>
                <a:lnTo>
                  <a:pt x="12040" y="532"/>
                </a:lnTo>
                <a:lnTo>
                  <a:pt x="12052" y="520"/>
                </a:lnTo>
                <a:lnTo>
                  <a:pt x="12064" y="508"/>
                </a:lnTo>
                <a:lnTo>
                  <a:pt x="12076" y="496"/>
                </a:lnTo>
                <a:lnTo>
                  <a:pt x="12088" y="484"/>
                </a:lnTo>
                <a:lnTo>
                  <a:pt x="12100" y="472"/>
                </a:lnTo>
                <a:lnTo>
                  <a:pt x="12110" y="460"/>
                </a:lnTo>
                <a:lnTo>
                  <a:pt x="12120" y="448"/>
                </a:lnTo>
                <a:lnTo>
                  <a:pt x="12129" y="434"/>
                </a:lnTo>
                <a:lnTo>
                  <a:pt x="12139" y="422"/>
                </a:lnTo>
                <a:lnTo>
                  <a:pt x="12146" y="410"/>
                </a:lnTo>
                <a:lnTo>
                  <a:pt x="12155" y="398"/>
                </a:lnTo>
                <a:lnTo>
                  <a:pt x="12163" y="386"/>
                </a:lnTo>
                <a:lnTo>
                  <a:pt x="12168" y="374"/>
                </a:lnTo>
                <a:lnTo>
                  <a:pt x="12175" y="362"/>
                </a:lnTo>
                <a:lnTo>
                  <a:pt x="12108" y="410"/>
                </a:lnTo>
                <a:lnTo>
                  <a:pt x="12021" y="472"/>
                </a:lnTo>
                <a:lnTo>
                  <a:pt x="12024" y="446"/>
                </a:lnTo>
                <a:lnTo>
                  <a:pt x="12024" y="422"/>
                </a:lnTo>
                <a:lnTo>
                  <a:pt x="12024" y="403"/>
                </a:lnTo>
                <a:lnTo>
                  <a:pt x="12024" y="388"/>
                </a:lnTo>
                <a:lnTo>
                  <a:pt x="11985" y="427"/>
                </a:lnTo>
                <a:lnTo>
                  <a:pt x="11964" y="448"/>
                </a:lnTo>
                <a:lnTo>
                  <a:pt x="11930" y="487"/>
                </a:lnTo>
                <a:lnTo>
                  <a:pt x="11901" y="458"/>
                </a:lnTo>
                <a:lnTo>
                  <a:pt x="11935" y="427"/>
                </a:lnTo>
                <a:lnTo>
                  <a:pt x="11959" y="400"/>
                </a:lnTo>
                <a:lnTo>
                  <a:pt x="12019" y="343"/>
                </a:lnTo>
                <a:lnTo>
                  <a:pt x="12019" y="319"/>
                </a:lnTo>
                <a:lnTo>
                  <a:pt x="12016" y="300"/>
                </a:lnTo>
                <a:lnTo>
                  <a:pt x="12014" y="278"/>
                </a:lnTo>
                <a:lnTo>
                  <a:pt x="12009" y="259"/>
                </a:lnTo>
                <a:lnTo>
                  <a:pt x="12064" y="247"/>
                </a:lnTo>
                <a:close/>
                <a:moveTo>
                  <a:pt x="12240" y="434"/>
                </a:moveTo>
                <a:lnTo>
                  <a:pt x="12228" y="424"/>
                </a:lnTo>
                <a:lnTo>
                  <a:pt x="12211" y="410"/>
                </a:lnTo>
                <a:lnTo>
                  <a:pt x="12249" y="371"/>
                </a:lnTo>
                <a:lnTo>
                  <a:pt x="12261" y="388"/>
                </a:lnTo>
                <a:lnTo>
                  <a:pt x="12273" y="400"/>
                </a:lnTo>
                <a:lnTo>
                  <a:pt x="12393" y="283"/>
                </a:lnTo>
                <a:lnTo>
                  <a:pt x="12429" y="244"/>
                </a:lnTo>
                <a:lnTo>
                  <a:pt x="12463" y="208"/>
                </a:lnTo>
                <a:lnTo>
                  <a:pt x="12491" y="237"/>
                </a:lnTo>
                <a:lnTo>
                  <a:pt x="12453" y="271"/>
                </a:lnTo>
                <a:lnTo>
                  <a:pt x="12417" y="307"/>
                </a:lnTo>
                <a:lnTo>
                  <a:pt x="12333" y="393"/>
                </a:lnTo>
                <a:lnTo>
                  <a:pt x="12348" y="391"/>
                </a:lnTo>
                <a:lnTo>
                  <a:pt x="12364" y="388"/>
                </a:lnTo>
                <a:lnTo>
                  <a:pt x="12381" y="386"/>
                </a:lnTo>
                <a:lnTo>
                  <a:pt x="12398" y="384"/>
                </a:lnTo>
                <a:lnTo>
                  <a:pt x="12412" y="379"/>
                </a:lnTo>
                <a:lnTo>
                  <a:pt x="12429" y="374"/>
                </a:lnTo>
                <a:lnTo>
                  <a:pt x="12446" y="367"/>
                </a:lnTo>
                <a:lnTo>
                  <a:pt x="12463" y="362"/>
                </a:lnTo>
                <a:lnTo>
                  <a:pt x="12480" y="355"/>
                </a:lnTo>
                <a:lnTo>
                  <a:pt x="12496" y="347"/>
                </a:lnTo>
                <a:lnTo>
                  <a:pt x="12513" y="338"/>
                </a:lnTo>
                <a:lnTo>
                  <a:pt x="12528" y="331"/>
                </a:lnTo>
                <a:lnTo>
                  <a:pt x="12544" y="321"/>
                </a:lnTo>
                <a:lnTo>
                  <a:pt x="12561" y="311"/>
                </a:lnTo>
                <a:lnTo>
                  <a:pt x="12575" y="300"/>
                </a:lnTo>
                <a:lnTo>
                  <a:pt x="12592" y="290"/>
                </a:lnTo>
                <a:lnTo>
                  <a:pt x="12590" y="295"/>
                </a:lnTo>
                <a:lnTo>
                  <a:pt x="12590" y="302"/>
                </a:lnTo>
                <a:lnTo>
                  <a:pt x="12590" y="316"/>
                </a:lnTo>
                <a:lnTo>
                  <a:pt x="12592" y="331"/>
                </a:lnTo>
                <a:lnTo>
                  <a:pt x="12597" y="347"/>
                </a:lnTo>
                <a:lnTo>
                  <a:pt x="12578" y="360"/>
                </a:lnTo>
                <a:lnTo>
                  <a:pt x="12556" y="371"/>
                </a:lnTo>
                <a:lnTo>
                  <a:pt x="12535" y="381"/>
                </a:lnTo>
                <a:lnTo>
                  <a:pt x="12515" y="388"/>
                </a:lnTo>
                <a:lnTo>
                  <a:pt x="12494" y="398"/>
                </a:lnTo>
                <a:lnTo>
                  <a:pt x="12475" y="405"/>
                </a:lnTo>
                <a:lnTo>
                  <a:pt x="12455" y="410"/>
                </a:lnTo>
                <a:lnTo>
                  <a:pt x="12436" y="417"/>
                </a:lnTo>
                <a:lnTo>
                  <a:pt x="12417" y="422"/>
                </a:lnTo>
                <a:lnTo>
                  <a:pt x="12400" y="424"/>
                </a:lnTo>
                <a:lnTo>
                  <a:pt x="12381" y="427"/>
                </a:lnTo>
                <a:lnTo>
                  <a:pt x="12364" y="429"/>
                </a:lnTo>
                <a:lnTo>
                  <a:pt x="12348" y="431"/>
                </a:lnTo>
                <a:lnTo>
                  <a:pt x="12333" y="431"/>
                </a:lnTo>
                <a:lnTo>
                  <a:pt x="12316" y="431"/>
                </a:lnTo>
                <a:lnTo>
                  <a:pt x="12302" y="429"/>
                </a:lnTo>
                <a:lnTo>
                  <a:pt x="12362" y="489"/>
                </a:lnTo>
                <a:lnTo>
                  <a:pt x="12388" y="513"/>
                </a:lnTo>
                <a:lnTo>
                  <a:pt x="12420" y="544"/>
                </a:lnTo>
                <a:lnTo>
                  <a:pt x="12381" y="580"/>
                </a:lnTo>
                <a:lnTo>
                  <a:pt x="12352" y="547"/>
                </a:lnTo>
                <a:lnTo>
                  <a:pt x="12326" y="520"/>
                </a:lnTo>
                <a:lnTo>
                  <a:pt x="12273" y="467"/>
                </a:lnTo>
                <a:lnTo>
                  <a:pt x="12273" y="499"/>
                </a:lnTo>
                <a:lnTo>
                  <a:pt x="12268" y="530"/>
                </a:lnTo>
                <a:lnTo>
                  <a:pt x="12264" y="561"/>
                </a:lnTo>
                <a:lnTo>
                  <a:pt x="12256" y="595"/>
                </a:lnTo>
                <a:lnTo>
                  <a:pt x="12251" y="611"/>
                </a:lnTo>
                <a:lnTo>
                  <a:pt x="12244" y="628"/>
                </a:lnTo>
                <a:lnTo>
                  <a:pt x="12240" y="647"/>
                </a:lnTo>
                <a:lnTo>
                  <a:pt x="12232" y="669"/>
                </a:lnTo>
                <a:lnTo>
                  <a:pt x="12223" y="691"/>
                </a:lnTo>
                <a:lnTo>
                  <a:pt x="12213" y="712"/>
                </a:lnTo>
                <a:lnTo>
                  <a:pt x="12191" y="760"/>
                </a:lnTo>
                <a:lnTo>
                  <a:pt x="12177" y="758"/>
                </a:lnTo>
                <a:lnTo>
                  <a:pt x="12163" y="755"/>
                </a:lnTo>
                <a:lnTo>
                  <a:pt x="12148" y="755"/>
                </a:lnTo>
                <a:lnTo>
                  <a:pt x="12136" y="755"/>
                </a:lnTo>
                <a:lnTo>
                  <a:pt x="12146" y="741"/>
                </a:lnTo>
                <a:lnTo>
                  <a:pt x="12155" y="724"/>
                </a:lnTo>
                <a:lnTo>
                  <a:pt x="12165" y="710"/>
                </a:lnTo>
                <a:lnTo>
                  <a:pt x="12175" y="693"/>
                </a:lnTo>
                <a:lnTo>
                  <a:pt x="12182" y="679"/>
                </a:lnTo>
                <a:lnTo>
                  <a:pt x="12189" y="662"/>
                </a:lnTo>
                <a:lnTo>
                  <a:pt x="12196" y="645"/>
                </a:lnTo>
                <a:lnTo>
                  <a:pt x="12204" y="628"/>
                </a:lnTo>
                <a:lnTo>
                  <a:pt x="12208" y="611"/>
                </a:lnTo>
                <a:lnTo>
                  <a:pt x="12213" y="595"/>
                </a:lnTo>
                <a:lnTo>
                  <a:pt x="12218" y="578"/>
                </a:lnTo>
                <a:lnTo>
                  <a:pt x="12223" y="561"/>
                </a:lnTo>
                <a:lnTo>
                  <a:pt x="12225" y="544"/>
                </a:lnTo>
                <a:lnTo>
                  <a:pt x="12228" y="527"/>
                </a:lnTo>
                <a:lnTo>
                  <a:pt x="12228" y="513"/>
                </a:lnTo>
                <a:lnTo>
                  <a:pt x="12230" y="496"/>
                </a:lnTo>
                <a:lnTo>
                  <a:pt x="12139" y="585"/>
                </a:lnTo>
                <a:lnTo>
                  <a:pt x="12112" y="614"/>
                </a:lnTo>
                <a:lnTo>
                  <a:pt x="12079" y="647"/>
                </a:lnTo>
                <a:lnTo>
                  <a:pt x="12052" y="619"/>
                </a:lnTo>
                <a:lnTo>
                  <a:pt x="12086" y="587"/>
                </a:lnTo>
                <a:lnTo>
                  <a:pt x="12115" y="561"/>
                </a:lnTo>
                <a:lnTo>
                  <a:pt x="12240" y="434"/>
                </a:lnTo>
                <a:close/>
                <a:moveTo>
                  <a:pt x="11973" y="148"/>
                </a:moveTo>
                <a:lnTo>
                  <a:pt x="11997" y="153"/>
                </a:lnTo>
                <a:lnTo>
                  <a:pt x="12019" y="158"/>
                </a:lnTo>
                <a:lnTo>
                  <a:pt x="12038" y="163"/>
                </a:lnTo>
                <a:lnTo>
                  <a:pt x="12052" y="167"/>
                </a:lnTo>
                <a:lnTo>
                  <a:pt x="12218" y="0"/>
                </a:lnTo>
                <a:lnTo>
                  <a:pt x="12223" y="7"/>
                </a:lnTo>
                <a:lnTo>
                  <a:pt x="12230" y="14"/>
                </a:lnTo>
                <a:lnTo>
                  <a:pt x="12242" y="26"/>
                </a:lnTo>
                <a:lnTo>
                  <a:pt x="12256" y="40"/>
                </a:lnTo>
                <a:lnTo>
                  <a:pt x="12273" y="52"/>
                </a:lnTo>
                <a:lnTo>
                  <a:pt x="12235" y="91"/>
                </a:lnTo>
                <a:lnTo>
                  <a:pt x="12204" y="62"/>
                </a:lnTo>
                <a:lnTo>
                  <a:pt x="11899" y="364"/>
                </a:lnTo>
                <a:lnTo>
                  <a:pt x="11932" y="398"/>
                </a:lnTo>
                <a:lnTo>
                  <a:pt x="11894" y="434"/>
                </a:lnTo>
                <a:lnTo>
                  <a:pt x="11882" y="420"/>
                </a:lnTo>
                <a:lnTo>
                  <a:pt x="11868" y="405"/>
                </a:lnTo>
                <a:lnTo>
                  <a:pt x="11853" y="391"/>
                </a:lnTo>
                <a:lnTo>
                  <a:pt x="11846" y="384"/>
                </a:lnTo>
                <a:lnTo>
                  <a:pt x="11839" y="379"/>
                </a:lnTo>
                <a:lnTo>
                  <a:pt x="12011" y="206"/>
                </a:lnTo>
                <a:lnTo>
                  <a:pt x="11997" y="204"/>
                </a:lnTo>
                <a:lnTo>
                  <a:pt x="11983" y="201"/>
                </a:lnTo>
                <a:lnTo>
                  <a:pt x="11968" y="199"/>
                </a:lnTo>
                <a:lnTo>
                  <a:pt x="11956" y="199"/>
                </a:lnTo>
                <a:lnTo>
                  <a:pt x="11964" y="182"/>
                </a:lnTo>
                <a:lnTo>
                  <a:pt x="11968" y="167"/>
                </a:lnTo>
                <a:lnTo>
                  <a:pt x="11973" y="158"/>
                </a:lnTo>
                <a:lnTo>
                  <a:pt x="11973" y="148"/>
                </a:lnTo>
                <a:close/>
                <a:moveTo>
                  <a:pt x="12064" y="400"/>
                </a:moveTo>
                <a:lnTo>
                  <a:pt x="12191" y="304"/>
                </a:lnTo>
                <a:lnTo>
                  <a:pt x="12196" y="295"/>
                </a:lnTo>
                <a:lnTo>
                  <a:pt x="12199" y="283"/>
                </a:lnTo>
                <a:lnTo>
                  <a:pt x="12201" y="273"/>
                </a:lnTo>
                <a:lnTo>
                  <a:pt x="12201" y="261"/>
                </a:lnTo>
                <a:lnTo>
                  <a:pt x="12204" y="249"/>
                </a:lnTo>
                <a:lnTo>
                  <a:pt x="12204" y="237"/>
                </a:lnTo>
                <a:lnTo>
                  <a:pt x="12204" y="223"/>
                </a:lnTo>
                <a:lnTo>
                  <a:pt x="12201" y="208"/>
                </a:lnTo>
                <a:lnTo>
                  <a:pt x="12062" y="347"/>
                </a:lnTo>
                <a:lnTo>
                  <a:pt x="12064" y="400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94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603500" y="2100579"/>
            <a:ext cx="5486400" cy="5161788"/>
          </a:xfrm>
          <a:prstGeom prst="rect">
            <a:avLst/>
          </a:prstGeom>
        </p:spPr>
      </p:pic>
      <p:sp>
        <p:nvSpPr>
          <p:cNvPr id="96" name="textbox 96"/>
          <p:cNvSpPr/>
          <p:nvPr/>
        </p:nvSpPr>
        <p:spPr>
          <a:xfrm>
            <a:off x="2590737" y="1241323"/>
            <a:ext cx="2853054" cy="75438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86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7779" algn="l" rtl="0" eaLnBrk="0">
              <a:lnSpc>
                <a:spcPct val="95000"/>
              </a:lnSpc>
              <a:tabLst/>
            </a:pPr>
            <a:r>
              <a:rPr sz="1200" b="1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6 </a:t>
            </a:r>
            <a:r>
              <a:rPr sz="1200" b="1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身体活动危险性检查表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37000"/>
              </a:lnSpc>
              <a:tabLst/>
            </a:pPr>
            <a:endParaRPr sz="2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95000"/>
              </a:lnSpc>
              <a:spcBef>
                <a:spcPts val="1"/>
              </a:spcBef>
              <a:tabLst/>
            </a:pPr>
            <a:r>
              <a:rPr sz="1100" i="1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（此表用于每次运动前身体</a:t>
            </a:r>
            <a:r>
              <a:rPr sz="1100" i="1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状况的自我评估）</a:t>
            </a:r>
            <a:endParaRPr sz="1100" dirty="0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ath 98"/>
          <p:cNvSpPr/>
          <p:nvPr/>
        </p:nvSpPr>
        <p:spPr>
          <a:xfrm>
            <a:off x="1460500" y="1228852"/>
            <a:ext cx="7772400" cy="8235695"/>
          </a:xfrm>
          <a:custGeom>
            <a:avLst/>
            <a:gdLst/>
            <a:ahLst/>
            <a:cxnLst/>
            <a:rect l="0" t="0" r="0" b="0"/>
            <a:pathLst>
              <a:path w="12240" h="12969">
                <a:moveTo>
                  <a:pt x="208" y="12513"/>
                </a:moveTo>
                <a:moveTo>
                  <a:pt x="208" y="12513"/>
                </a:moveTo>
                <a:lnTo>
                  <a:pt x="129" y="12609"/>
                </a:lnTo>
                <a:lnTo>
                  <a:pt x="81" y="12669"/>
                </a:lnTo>
                <a:lnTo>
                  <a:pt x="67" y="12691"/>
                </a:lnTo>
                <a:lnTo>
                  <a:pt x="55" y="12707"/>
                </a:lnTo>
                <a:lnTo>
                  <a:pt x="45" y="12722"/>
                </a:lnTo>
                <a:lnTo>
                  <a:pt x="43" y="12727"/>
                </a:lnTo>
                <a:lnTo>
                  <a:pt x="40" y="12734"/>
                </a:lnTo>
                <a:lnTo>
                  <a:pt x="-16" y="12715"/>
                </a:lnTo>
                <a:lnTo>
                  <a:pt x="-11" y="12707"/>
                </a:lnTo>
                <a:lnTo>
                  <a:pt x="-9" y="12700"/>
                </a:lnTo>
                <a:lnTo>
                  <a:pt x="-9" y="12691"/>
                </a:lnTo>
                <a:lnTo>
                  <a:pt x="-9" y="12681"/>
                </a:lnTo>
                <a:lnTo>
                  <a:pt x="-9" y="12671"/>
                </a:lnTo>
                <a:lnTo>
                  <a:pt x="-9" y="12660"/>
                </a:lnTo>
                <a:lnTo>
                  <a:pt x="-11" y="12647"/>
                </a:lnTo>
                <a:lnTo>
                  <a:pt x="-11" y="12635"/>
                </a:lnTo>
                <a:lnTo>
                  <a:pt x="-16" y="12621"/>
                </a:lnTo>
                <a:lnTo>
                  <a:pt x="-19" y="12607"/>
                </a:lnTo>
                <a:lnTo>
                  <a:pt x="-23" y="12592"/>
                </a:lnTo>
                <a:lnTo>
                  <a:pt x="-31" y="12578"/>
                </a:lnTo>
                <a:lnTo>
                  <a:pt x="-36" y="12564"/>
                </a:lnTo>
                <a:lnTo>
                  <a:pt x="-43" y="12549"/>
                </a:lnTo>
                <a:lnTo>
                  <a:pt x="-52" y="12535"/>
                </a:lnTo>
                <a:lnTo>
                  <a:pt x="-62" y="12518"/>
                </a:lnTo>
                <a:lnTo>
                  <a:pt x="-93" y="12551"/>
                </a:lnTo>
                <a:lnTo>
                  <a:pt x="-120" y="12580"/>
                </a:lnTo>
                <a:lnTo>
                  <a:pt x="-143" y="12604"/>
                </a:lnTo>
                <a:lnTo>
                  <a:pt x="-163" y="12624"/>
                </a:lnTo>
                <a:lnTo>
                  <a:pt x="-196" y="12590"/>
                </a:lnTo>
                <a:lnTo>
                  <a:pt x="-172" y="12568"/>
                </a:lnTo>
                <a:lnTo>
                  <a:pt x="-139" y="12535"/>
                </a:lnTo>
                <a:lnTo>
                  <a:pt x="-93" y="12491"/>
                </a:lnTo>
                <a:lnTo>
                  <a:pt x="-40" y="12439"/>
                </a:lnTo>
                <a:lnTo>
                  <a:pt x="9" y="12386"/>
                </a:lnTo>
                <a:lnTo>
                  <a:pt x="52" y="12343"/>
                </a:lnTo>
                <a:lnTo>
                  <a:pt x="83" y="12311"/>
                </a:lnTo>
                <a:lnTo>
                  <a:pt x="105" y="12287"/>
                </a:lnTo>
                <a:lnTo>
                  <a:pt x="139" y="12321"/>
                </a:lnTo>
                <a:lnTo>
                  <a:pt x="115" y="12343"/>
                </a:lnTo>
                <a:lnTo>
                  <a:pt x="81" y="12376"/>
                </a:lnTo>
                <a:lnTo>
                  <a:pt x="38" y="12420"/>
                </a:lnTo>
                <a:lnTo>
                  <a:pt x="-16" y="12475"/>
                </a:lnTo>
                <a:lnTo>
                  <a:pt x="-9" y="12489"/>
                </a:lnTo>
                <a:lnTo>
                  <a:pt x="-2" y="12506"/>
                </a:lnTo>
                <a:lnTo>
                  <a:pt x="4" y="12527"/>
                </a:lnTo>
                <a:lnTo>
                  <a:pt x="11" y="12549"/>
                </a:lnTo>
                <a:lnTo>
                  <a:pt x="19" y="12575"/>
                </a:lnTo>
                <a:lnTo>
                  <a:pt x="23" y="12602"/>
                </a:lnTo>
                <a:lnTo>
                  <a:pt x="31" y="12628"/>
                </a:lnTo>
                <a:lnTo>
                  <a:pt x="36" y="12657"/>
                </a:lnTo>
                <a:lnTo>
                  <a:pt x="168" y="12504"/>
                </a:lnTo>
                <a:lnTo>
                  <a:pt x="146" y="12501"/>
                </a:lnTo>
                <a:lnTo>
                  <a:pt x="124" y="12496"/>
                </a:lnTo>
                <a:lnTo>
                  <a:pt x="100" y="12494"/>
                </a:lnTo>
                <a:lnTo>
                  <a:pt x="74" y="12491"/>
                </a:lnTo>
                <a:lnTo>
                  <a:pt x="79" y="12482"/>
                </a:lnTo>
                <a:lnTo>
                  <a:pt x="81" y="12470"/>
                </a:lnTo>
                <a:lnTo>
                  <a:pt x="83" y="12455"/>
                </a:lnTo>
                <a:lnTo>
                  <a:pt x="86" y="12444"/>
                </a:lnTo>
                <a:lnTo>
                  <a:pt x="127" y="12446"/>
                </a:lnTo>
                <a:lnTo>
                  <a:pt x="172" y="12453"/>
                </a:lnTo>
                <a:lnTo>
                  <a:pt x="220" y="12460"/>
                </a:lnTo>
                <a:lnTo>
                  <a:pt x="273" y="12467"/>
                </a:lnTo>
                <a:lnTo>
                  <a:pt x="266" y="12496"/>
                </a:lnTo>
                <a:lnTo>
                  <a:pt x="256" y="12525"/>
                </a:lnTo>
                <a:lnTo>
                  <a:pt x="232" y="12518"/>
                </a:lnTo>
                <a:lnTo>
                  <a:pt x="208" y="12513"/>
                </a:lnTo>
                <a:close/>
                <a:moveTo>
                  <a:pt x="-91" y="12967"/>
                </a:moveTo>
                <a:moveTo>
                  <a:pt x="-91" y="12967"/>
                </a:moveTo>
                <a:lnTo>
                  <a:pt x="-79" y="12921"/>
                </a:lnTo>
                <a:lnTo>
                  <a:pt x="-69" y="12887"/>
                </a:lnTo>
                <a:lnTo>
                  <a:pt x="-60" y="12859"/>
                </a:lnTo>
                <a:lnTo>
                  <a:pt x="-52" y="12842"/>
                </a:lnTo>
                <a:lnTo>
                  <a:pt x="-194" y="12700"/>
                </a:lnTo>
                <a:lnTo>
                  <a:pt x="-230" y="12734"/>
                </a:lnTo>
                <a:lnTo>
                  <a:pt x="-263" y="12770"/>
                </a:lnTo>
                <a:lnTo>
                  <a:pt x="-297" y="12736"/>
                </a:lnTo>
                <a:lnTo>
                  <a:pt x="-259" y="12700"/>
                </a:lnTo>
                <a:lnTo>
                  <a:pt x="-220" y="12664"/>
                </a:lnTo>
                <a:lnTo>
                  <a:pt x="-187" y="12631"/>
                </a:lnTo>
                <a:lnTo>
                  <a:pt x="-158" y="12662"/>
                </a:lnTo>
                <a:lnTo>
                  <a:pt x="-136" y="12686"/>
                </a:lnTo>
                <a:lnTo>
                  <a:pt x="-23" y="12799"/>
                </a:lnTo>
                <a:lnTo>
                  <a:pt x="-11" y="12799"/>
                </a:lnTo>
                <a:lnTo>
                  <a:pt x="-2" y="12799"/>
                </a:lnTo>
                <a:lnTo>
                  <a:pt x="9" y="12796"/>
                </a:lnTo>
                <a:lnTo>
                  <a:pt x="21" y="12794"/>
                </a:lnTo>
                <a:lnTo>
                  <a:pt x="33" y="12789"/>
                </a:lnTo>
                <a:lnTo>
                  <a:pt x="45" y="12784"/>
                </a:lnTo>
                <a:lnTo>
                  <a:pt x="57" y="12780"/>
                </a:lnTo>
                <a:lnTo>
                  <a:pt x="71" y="12772"/>
                </a:lnTo>
                <a:lnTo>
                  <a:pt x="83" y="12765"/>
                </a:lnTo>
                <a:lnTo>
                  <a:pt x="98" y="12758"/>
                </a:lnTo>
                <a:lnTo>
                  <a:pt x="110" y="12748"/>
                </a:lnTo>
                <a:lnTo>
                  <a:pt x="124" y="12739"/>
                </a:lnTo>
                <a:lnTo>
                  <a:pt x="139" y="12727"/>
                </a:lnTo>
                <a:lnTo>
                  <a:pt x="153" y="12715"/>
                </a:lnTo>
                <a:lnTo>
                  <a:pt x="165" y="12703"/>
                </a:lnTo>
                <a:lnTo>
                  <a:pt x="182" y="12688"/>
                </a:lnTo>
                <a:lnTo>
                  <a:pt x="208" y="12660"/>
                </a:lnTo>
                <a:lnTo>
                  <a:pt x="235" y="12633"/>
                </a:lnTo>
                <a:lnTo>
                  <a:pt x="261" y="12607"/>
                </a:lnTo>
                <a:lnTo>
                  <a:pt x="283" y="12583"/>
                </a:lnTo>
                <a:lnTo>
                  <a:pt x="302" y="12561"/>
                </a:lnTo>
                <a:lnTo>
                  <a:pt x="321" y="12540"/>
                </a:lnTo>
                <a:lnTo>
                  <a:pt x="338" y="12518"/>
                </a:lnTo>
                <a:lnTo>
                  <a:pt x="352" y="12501"/>
                </a:lnTo>
                <a:lnTo>
                  <a:pt x="357" y="12518"/>
                </a:lnTo>
                <a:lnTo>
                  <a:pt x="364" y="12535"/>
                </a:lnTo>
                <a:lnTo>
                  <a:pt x="369" y="12549"/>
                </a:lnTo>
                <a:lnTo>
                  <a:pt x="379" y="12561"/>
                </a:lnTo>
                <a:lnTo>
                  <a:pt x="249" y="12691"/>
                </a:lnTo>
                <a:lnTo>
                  <a:pt x="223" y="12715"/>
                </a:lnTo>
                <a:lnTo>
                  <a:pt x="199" y="12736"/>
                </a:lnTo>
                <a:lnTo>
                  <a:pt x="177" y="12755"/>
                </a:lnTo>
                <a:lnTo>
                  <a:pt x="158" y="12772"/>
                </a:lnTo>
                <a:lnTo>
                  <a:pt x="139" y="12787"/>
                </a:lnTo>
                <a:lnTo>
                  <a:pt x="120" y="12799"/>
                </a:lnTo>
                <a:lnTo>
                  <a:pt x="103" y="12808"/>
                </a:lnTo>
                <a:lnTo>
                  <a:pt x="86" y="12818"/>
                </a:lnTo>
                <a:lnTo>
                  <a:pt x="69" y="12825"/>
                </a:lnTo>
                <a:lnTo>
                  <a:pt x="55" y="12832"/>
                </a:lnTo>
                <a:lnTo>
                  <a:pt x="36" y="12835"/>
                </a:lnTo>
                <a:lnTo>
                  <a:pt x="19" y="12840"/>
                </a:lnTo>
                <a:lnTo>
                  <a:pt x="11" y="12840"/>
                </a:lnTo>
                <a:lnTo>
                  <a:pt x="4" y="12844"/>
                </a:lnTo>
                <a:lnTo>
                  <a:pt x="0" y="12847"/>
                </a:lnTo>
                <a:lnTo>
                  <a:pt x="-2" y="12849"/>
                </a:lnTo>
                <a:lnTo>
                  <a:pt x="-4" y="12851"/>
                </a:lnTo>
                <a:lnTo>
                  <a:pt x="-7" y="12854"/>
                </a:lnTo>
                <a:lnTo>
                  <a:pt x="-11" y="12861"/>
                </a:lnTo>
                <a:lnTo>
                  <a:pt x="-16" y="12871"/>
                </a:lnTo>
                <a:lnTo>
                  <a:pt x="-19" y="12880"/>
                </a:lnTo>
                <a:lnTo>
                  <a:pt x="-21" y="12892"/>
                </a:lnTo>
                <a:lnTo>
                  <a:pt x="-23" y="12935"/>
                </a:lnTo>
                <a:lnTo>
                  <a:pt x="-26" y="12952"/>
                </a:lnTo>
                <a:lnTo>
                  <a:pt x="-26" y="12969"/>
                </a:lnTo>
                <a:lnTo>
                  <a:pt x="-55" y="12967"/>
                </a:lnTo>
                <a:lnTo>
                  <a:pt x="-91" y="12967"/>
                </a:lnTo>
                <a:close/>
                <a:moveTo>
                  <a:pt x="7" y="12259"/>
                </a:moveTo>
                <a:moveTo>
                  <a:pt x="7" y="12259"/>
                </a:moveTo>
                <a:lnTo>
                  <a:pt x="-14" y="12278"/>
                </a:lnTo>
                <a:lnTo>
                  <a:pt x="-40" y="12304"/>
                </a:lnTo>
                <a:lnTo>
                  <a:pt x="-71" y="12333"/>
                </a:lnTo>
                <a:lnTo>
                  <a:pt x="-108" y="12369"/>
                </a:lnTo>
                <a:lnTo>
                  <a:pt x="-141" y="12405"/>
                </a:lnTo>
                <a:lnTo>
                  <a:pt x="-172" y="12436"/>
                </a:lnTo>
                <a:lnTo>
                  <a:pt x="-199" y="12463"/>
                </a:lnTo>
                <a:lnTo>
                  <a:pt x="-220" y="12487"/>
                </a:lnTo>
                <a:lnTo>
                  <a:pt x="-254" y="12453"/>
                </a:lnTo>
                <a:lnTo>
                  <a:pt x="-232" y="12434"/>
                </a:lnTo>
                <a:lnTo>
                  <a:pt x="-206" y="12407"/>
                </a:lnTo>
                <a:lnTo>
                  <a:pt x="-175" y="12376"/>
                </a:lnTo>
                <a:lnTo>
                  <a:pt x="-139" y="12340"/>
                </a:lnTo>
                <a:lnTo>
                  <a:pt x="-103" y="12304"/>
                </a:lnTo>
                <a:lnTo>
                  <a:pt x="-71" y="12273"/>
                </a:lnTo>
                <a:lnTo>
                  <a:pt x="-45" y="12247"/>
                </a:lnTo>
                <a:lnTo>
                  <a:pt x="-26" y="12225"/>
                </a:lnTo>
                <a:lnTo>
                  <a:pt x="7" y="12259"/>
                </a:lnTo>
                <a:close/>
              </a:path>
              <a:path w="12240" h="12969">
                <a:moveTo>
                  <a:pt x="352" y="11788"/>
                </a:moveTo>
                <a:lnTo>
                  <a:pt x="367" y="11779"/>
                </a:lnTo>
                <a:lnTo>
                  <a:pt x="381" y="11769"/>
                </a:lnTo>
                <a:lnTo>
                  <a:pt x="393" y="11757"/>
                </a:lnTo>
                <a:lnTo>
                  <a:pt x="403" y="11747"/>
                </a:lnTo>
                <a:lnTo>
                  <a:pt x="410" y="11760"/>
                </a:lnTo>
                <a:lnTo>
                  <a:pt x="420" y="11769"/>
                </a:lnTo>
                <a:lnTo>
                  <a:pt x="429" y="11781"/>
                </a:lnTo>
                <a:lnTo>
                  <a:pt x="439" y="11793"/>
                </a:lnTo>
                <a:lnTo>
                  <a:pt x="463" y="11817"/>
                </a:lnTo>
                <a:lnTo>
                  <a:pt x="492" y="11848"/>
                </a:lnTo>
                <a:lnTo>
                  <a:pt x="604" y="11735"/>
                </a:lnTo>
                <a:lnTo>
                  <a:pt x="650" y="11793"/>
                </a:lnTo>
                <a:lnTo>
                  <a:pt x="844" y="12004"/>
                </a:lnTo>
                <a:lnTo>
                  <a:pt x="852" y="12016"/>
                </a:lnTo>
                <a:lnTo>
                  <a:pt x="856" y="12026"/>
                </a:lnTo>
                <a:lnTo>
                  <a:pt x="859" y="12035"/>
                </a:lnTo>
                <a:lnTo>
                  <a:pt x="861" y="12045"/>
                </a:lnTo>
                <a:lnTo>
                  <a:pt x="863" y="12055"/>
                </a:lnTo>
                <a:lnTo>
                  <a:pt x="861" y="12064"/>
                </a:lnTo>
                <a:lnTo>
                  <a:pt x="859" y="12071"/>
                </a:lnTo>
                <a:lnTo>
                  <a:pt x="854" y="12081"/>
                </a:lnTo>
                <a:lnTo>
                  <a:pt x="844" y="12098"/>
                </a:lnTo>
                <a:lnTo>
                  <a:pt x="832" y="12117"/>
                </a:lnTo>
                <a:lnTo>
                  <a:pt x="820" y="12136"/>
                </a:lnTo>
                <a:lnTo>
                  <a:pt x="806" y="12153"/>
                </a:lnTo>
                <a:lnTo>
                  <a:pt x="792" y="12146"/>
                </a:lnTo>
                <a:lnTo>
                  <a:pt x="777" y="12141"/>
                </a:lnTo>
                <a:lnTo>
                  <a:pt x="763" y="12136"/>
                </a:lnTo>
                <a:lnTo>
                  <a:pt x="746" y="12134"/>
                </a:lnTo>
                <a:lnTo>
                  <a:pt x="767" y="12115"/>
                </a:lnTo>
                <a:lnTo>
                  <a:pt x="777" y="12105"/>
                </a:lnTo>
                <a:lnTo>
                  <a:pt x="784" y="12098"/>
                </a:lnTo>
                <a:lnTo>
                  <a:pt x="789" y="12091"/>
                </a:lnTo>
                <a:lnTo>
                  <a:pt x="794" y="12084"/>
                </a:lnTo>
                <a:lnTo>
                  <a:pt x="799" y="12076"/>
                </a:lnTo>
                <a:lnTo>
                  <a:pt x="801" y="12069"/>
                </a:lnTo>
                <a:lnTo>
                  <a:pt x="803" y="12064"/>
                </a:lnTo>
                <a:lnTo>
                  <a:pt x="806" y="12060"/>
                </a:lnTo>
                <a:lnTo>
                  <a:pt x="806" y="12055"/>
                </a:lnTo>
                <a:lnTo>
                  <a:pt x="806" y="12050"/>
                </a:lnTo>
                <a:lnTo>
                  <a:pt x="803" y="12045"/>
                </a:lnTo>
                <a:lnTo>
                  <a:pt x="801" y="12040"/>
                </a:lnTo>
                <a:lnTo>
                  <a:pt x="799" y="12035"/>
                </a:lnTo>
                <a:lnTo>
                  <a:pt x="794" y="12031"/>
                </a:lnTo>
                <a:lnTo>
                  <a:pt x="595" y="11807"/>
                </a:lnTo>
                <a:lnTo>
                  <a:pt x="523" y="11877"/>
                </a:lnTo>
                <a:lnTo>
                  <a:pt x="556" y="11918"/>
                </a:lnTo>
                <a:lnTo>
                  <a:pt x="585" y="11951"/>
                </a:lnTo>
                <a:lnTo>
                  <a:pt x="600" y="11968"/>
                </a:lnTo>
                <a:lnTo>
                  <a:pt x="609" y="11983"/>
                </a:lnTo>
                <a:lnTo>
                  <a:pt x="621" y="11997"/>
                </a:lnTo>
                <a:lnTo>
                  <a:pt x="628" y="12009"/>
                </a:lnTo>
                <a:lnTo>
                  <a:pt x="636" y="12024"/>
                </a:lnTo>
                <a:lnTo>
                  <a:pt x="643" y="12035"/>
                </a:lnTo>
                <a:lnTo>
                  <a:pt x="650" y="12047"/>
                </a:lnTo>
                <a:lnTo>
                  <a:pt x="657" y="12062"/>
                </a:lnTo>
                <a:lnTo>
                  <a:pt x="662" y="12074"/>
                </a:lnTo>
                <a:lnTo>
                  <a:pt x="667" y="12088"/>
                </a:lnTo>
                <a:lnTo>
                  <a:pt x="672" y="12100"/>
                </a:lnTo>
                <a:lnTo>
                  <a:pt x="676" y="12115"/>
                </a:lnTo>
                <a:lnTo>
                  <a:pt x="681" y="12129"/>
                </a:lnTo>
                <a:lnTo>
                  <a:pt x="683" y="12144"/>
                </a:lnTo>
                <a:lnTo>
                  <a:pt x="686" y="12163"/>
                </a:lnTo>
                <a:lnTo>
                  <a:pt x="688" y="12182"/>
                </a:lnTo>
                <a:lnTo>
                  <a:pt x="688" y="12204"/>
                </a:lnTo>
                <a:lnTo>
                  <a:pt x="691" y="12227"/>
                </a:lnTo>
                <a:lnTo>
                  <a:pt x="691" y="12254"/>
                </a:lnTo>
                <a:lnTo>
                  <a:pt x="691" y="12280"/>
                </a:lnTo>
                <a:lnTo>
                  <a:pt x="672" y="12283"/>
                </a:lnTo>
                <a:lnTo>
                  <a:pt x="657" y="12285"/>
                </a:lnTo>
                <a:lnTo>
                  <a:pt x="643" y="12287"/>
                </a:lnTo>
                <a:lnTo>
                  <a:pt x="631" y="12292"/>
                </a:lnTo>
                <a:lnTo>
                  <a:pt x="636" y="12261"/>
                </a:lnTo>
                <a:lnTo>
                  <a:pt x="638" y="12232"/>
                </a:lnTo>
                <a:lnTo>
                  <a:pt x="638" y="12215"/>
                </a:lnTo>
                <a:lnTo>
                  <a:pt x="638" y="12204"/>
                </a:lnTo>
                <a:lnTo>
                  <a:pt x="638" y="12189"/>
                </a:lnTo>
                <a:lnTo>
                  <a:pt x="636" y="12175"/>
                </a:lnTo>
                <a:lnTo>
                  <a:pt x="636" y="12163"/>
                </a:lnTo>
                <a:lnTo>
                  <a:pt x="633" y="12148"/>
                </a:lnTo>
                <a:lnTo>
                  <a:pt x="631" y="12136"/>
                </a:lnTo>
                <a:lnTo>
                  <a:pt x="628" y="12124"/>
                </a:lnTo>
                <a:lnTo>
                  <a:pt x="623" y="12112"/>
                </a:lnTo>
                <a:lnTo>
                  <a:pt x="619" y="12103"/>
                </a:lnTo>
                <a:lnTo>
                  <a:pt x="614" y="12091"/>
                </a:lnTo>
                <a:lnTo>
                  <a:pt x="609" y="12081"/>
                </a:lnTo>
                <a:lnTo>
                  <a:pt x="600" y="12060"/>
                </a:lnTo>
                <a:lnTo>
                  <a:pt x="587" y="12040"/>
                </a:lnTo>
                <a:lnTo>
                  <a:pt x="573" y="12021"/>
                </a:lnTo>
                <a:lnTo>
                  <a:pt x="559" y="12002"/>
                </a:lnTo>
                <a:lnTo>
                  <a:pt x="542" y="11983"/>
                </a:lnTo>
                <a:lnTo>
                  <a:pt x="525" y="11961"/>
                </a:lnTo>
                <a:lnTo>
                  <a:pt x="506" y="11940"/>
                </a:lnTo>
                <a:lnTo>
                  <a:pt x="484" y="11915"/>
                </a:lnTo>
                <a:lnTo>
                  <a:pt x="451" y="11949"/>
                </a:lnTo>
                <a:lnTo>
                  <a:pt x="427" y="11973"/>
                </a:lnTo>
                <a:lnTo>
                  <a:pt x="400" y="12002"/>
                </a:lnTo>
                <a:lnTo>
                  <a:pt x="367" y="11968"/>
                </a:lnTo>
                <a:lnTo>
                  <a:pt x="398" y="11942"/>
                </a:lnTo>
                <a:lnTo>
                  <a:pt x="424" y="11915"/>
                </a:lnTo>
                <a:lnTo>
                  <a:pt x="453" y="11884"/>
                </a:lnTo>
                <a:lnTo>
                  <a:pt x="405" y="11836"/>
                </a:lnTo>
                <a:lnTo>
                  <a:pt x="379" y="11812"/>
                </a:lnTo>
                <a:lnTo>
                  <a:pt x="352" y="11788"/>
                </a:lnTo>
                <a:close/>
                <a:moveTo>
                  <a:pt x="199" y="12244"/>
                </a:moveTo>
                <a:lnTo>
                  <a:pt x="213" y="12230"/>
                </a:lnTo>
                <a:lnTo>
                  <a:pt x="232" y="12213"/>
                </a:lnTo>
                <a:lnTo>
                  <a:pt x="271" y="12175"/>
                </a:lnTo>
                <a:lnTo>
                  <a:pt x="347" y="12100"/>
                </a:lnTo>
                <a:lnTo>
                  <a:pt x="383" y="12062"/>
                </a:lnTo>
                <a:lnTo>
                  <a:pt x="427" y="12016"/>
                </a:lnTo>
                <a:lnTo>
                  <a:pt x="458" y="12050"/>
                </a:lnTo>
                <a:lnTo>
                  <a:pt x="415" y="12091"/>
                </a:lnTo>
                <a:lnTo>
                  <a:pt x="376" y="12127"/>
                </a:lnTo>
                <a:lnTo>
                  <a:pt x="355" y="12148"/>
                </a:lnTo>
                <a:lnTo>
                  <a:pt x="372" y="12191"/>
                </a:lnTo>
                <a:lnTo>
                  <a:pt x="388" y="12235"/>
                </a:lnTo>
                <a:lnTo>
                  <a:pt x="398" y="12259"/>
                </a:lnTo>
                <a:lnTo>
                  <a:pt x="405" y="12285"/>
                </a:lnTo>
                <a:lnTo>
                  <a:pt x="412" y="12309"/>
                </a:lnTo>
                <a:lnTo>
                  <a:pt x="417" y="12335"/>
                </a:lnTo>
                <a:lnTo>
                  <a:pt x="451" y="12295"/>
                </a:lnTo>
                <a:lnTo>
                  <a:pt x="480" y="12259"/>
                </a:lnTo>
                <a:lnTo>
                  <a:pt x="503" y="12230"/>
                </a:lnTo>
                <a:lnTo>
                  <a:pt x="520" y="12204"/>
                </a:lnTo>
                <a:lnTo>
                  <a:pt x="503" y="12196"/>
                </a:lnTo>
                <a:lnTo>
                  <a:pt x="484" y="12191"/>
                </a:lnTo>
                <a:lnTo>
                  <a:pt x="463" y="12187"/>
                </a:lnTo>
                <a:lnTo>
                  <a:pt x="436" y="12182"/>
                </a:lnTo>
                <a:lnTo>
                  <a:pt x="446" y="12153"/>
                </a:lnTo>
                <a:lnTo>
                  <a:pt x="448" y="12141"/>
                </a:lnTo>
                <a:lnTo>
                  <a:pt x="451" y="12131"/>
                </a:lnTo>
                <a:lnTo>
                  <a:pt x="537" y="12153"/>
                </a:lnTo>
                <a:lnTo>
                  <a:pt x="556" y="12158"/>
                </a:lnTo>
                <a:lnTo>
                  <a:pt x="578" y="12163"/>
                </a:lnTo>
                <a:lnTo>
                  <a:pt x="600" y="12170"/>
                </a:lnTo>
                <a:lnTo>
                  <a:pt x="623" y="12177"/>
                </a:lnTo>
                <a:lnTo>
                  <a:pt x="614" y="12204"/>
                </a:lnTo>
                <a:lnTo>
                  <a:pt x="604" y="12230"/>
                </a:lnTo>
                <a:lnTo>
                  <a:pt x="583" y="12223"/>
                </a:lnTo>
                <a:lnTo>
                  <a:pt x="563" y="12218"/>
                </a:lnTo>
                <a:lnTo>
                  <a:pt x="475" y="12335"/>
                </a:lnTo>
                <a:lnTo>
                  <a:pt x="460" y="12357"/>
                </a:lnTo>
                <a:lnTo>
                  <a:pt x="446" y="12376"/>
                </a:lnTo>
                <a:lnTo>
                  <a:pt x="434" y="12395"/>
                </a:lnTo>
                <a:lnTo>
                  <a:pt x="424" y="12415"/>
                </a:lnTo>
                <a:lnTo>
                  <a:pt x="410" y="12410"/>
                </a:lnTo>
                <a:lnTo>
                  <a:pt x="398" y="12407"/>
                </a:lnTo>
                <a:lnTo>
                  <a:pt x="383" y="12403"/>
                </a:lnTo>
                <a:lnTo>
                  <a:pt x="369" y="12400"/>
                </a:lnTo>
                <a:lnTo>
                  <a:pt x="372" y="12391"/>
                </a:lnTo>
                <a:lnTo>
                  <a:pt x="374" y="12379"/>
                </a:lnTo>
                <a:lnTo>
                  <a:pt x="374" y="12369"/>
                </a:lnTo>
                <a:lnTo>
                  <a:pt x="374" y="12355"/>
                </a:lnTo>
                <a:lnTo>
                  <a:pt x="372" y="12343"/>
                </a:lnTo>
                <a:lnTo>
                  <a:pt x="369" y="12328"/>
                </a:lnTo>
                <a:lnTo>
                  <a:pt x="364" y="12314"/>
                </a:lnTo>
                <a:lnTo>
                  <a:pt x="360" y="12297"/>
                </a:lnTo>
                <a:lnTo>
                  <a:pt x="347" y="12266"/>
                </a:lnTo>
                <a:lnTo>
                  <a:pt x="338" y="12240"/>
                </a:lnTo>
                <a:lnTo>
                  <a:pt x="326" y="12213"/>
                </a:lnTo>
                <a:lnTo>
                  <a:pt x="314" y="12189"/>
                </a:lnTo>
                <a:lnTo>
                  <a:pt x="300" y="12204"/>
                </a:lnTo>
                <a:lnTo>
                  <a:pt x="261" y="12244"/>
                </a:lnTo>
                <a:lnTo>
                  <a:pt x="244" y="12261"/>
                </a:lnTo>
                <a:lnTo>
                  <a:pt x="230" y="12278"/>
                </a:lnTo>
                <a:lnTo>
                  <a:pt x="199" y="12244"/>
                </a:lnTo>
                <a:close/>
                <a:moveTo>
                  <a:pt x="235" y="12009"/>
                </a:moveTo>
                <a:lnTo>
                  <a:pt x="271" y="11973"/>
                </a:lnTo>
                <a:lnTo>
                  <a:pt x="309" y="11930"/>
                </a:lnTo>
                <a:lnTo>
                  <a:pt x="343" y="11966"/>
                </a:lnTo>
                <a:lnTo>
                  <a:pt x="302" y="12004"/>
                </a:lnTo>
                <a:lnTo>
                  <a:pt x="266" y="12038"/>
                </a:lnTo>
                <a:lnTo>
                  <a:pt x="218" y="12086"/>
                </a:lnTo>
                <a:lnTo>
                  <a:pt x="187" y="12117"/>
                </a:lnTo>
                <a:lnTo>
                  <a:pt x="158" y="12151"/>
                </a:lnTo>
                <a:lnTo>
                  <a:pt x="124" y="12117"/>
                </a:lnTo>
                <a:lnTo>
                  <a:pt x="153" y="12088"/>
                </a:lnTo>
                <a:lnTo>
                  <a:pt x="184" y="12057"/>
                </a:lnTo>
                <a:lnTo>
                  <a:pt x="235" y="12009"/>
                </a:lnTo>
              </a:path>
              <a:path w="12240" h="12969">
                <a:moveTo>
                  <a:pt x="1020" y="11198"/>
                </a:moveTo>
                <a:lnTo>
                  <a:pt x="1032" y="11212"/>
                </a:lnTo>
                <a:lnTo>
                  <a:pt x="1046" y="11227"/>
                </a:lnTo>
                <a:lnTo>
                  <a:pt x="1063" y="11244"/>
                </a:lnTo>
                <a:lnTo>
                  <a:pt x="1080" y="11263"/>
                </a:lnTo>
                <a:lnTo>
                  <a:pt x="1089" y="11253"/>
                </a:lnTo>
                <a:lnTo>
                  <a:pt x="1099" y="11244"/>
                </a:lnTo>
                <a:lnTo>
                  <a:pt x="1106" y="11234"/>
                </a:lnTo>
                <a:lnTo>
                  <a:pt x="1116" y="11222"/>
                </a:lnTo>
                <a:lnTo>
                  <a:pt x="1147" y="11253"/>
                </a:lnTo>
                <a:lnTo>
                  <a:pt x="1125" y="11272"/>
                </a:lnTo>
                <a:lnTo>
                  <a:pt x="1108" y="11289"/>
                </a:lnTo>
                <a:lnTo>
                  <a:pt x="1140" y="11320"/>
                </a:lnTo>
                <a:lnTo>
                  <a:pt x="1154" y="11335"/>
                </a:lnTo>
                <a:lnTo>
                  <a:pt x="1171" y="11349"/>
                </a:lnTo>
                <a:lnTo>
                  <a:pt x="1087" y="11431"/>
                </a:lnTo>
                <a:lnTo>
                  <a:pt x="1125" y="11471"/>
                </a:lnTo>
                <a:lnTo>
                  <a:pt x="1180" y="11416"/>
                </a:lnTo>
                <a:lnTo>
                  <a:pt x="1200" y="11395"/>
                </a:lnTo>
                <a:lnTo>
                  <a:pt x="1216" y="11375"/>
                </a:lnTo>
                <a:lnTo>
                  <a:pt x="1250" y="11407"/>
                </a:lnTo>
                <a:lnTo>
                  <a:pt x="1240" y="11414"/>
                </a:lnTo>
                <a:lnTo>
                  <a:pt x="1231" y="11421"/>
                </a:lnTo>
                <a:lnTo>
                  <a:pt x="1219" y="11431"/>
                </a:lnTo>
                <a:lnTo>
                  <a:pt x="1207" y="11443"/>
                </a:lnTo>
                <a:lnTo>
                  <a:pt x="1152" y="11498"/>
                </a:lnTo>
                <a:lnTo>
                  <a:pt x="1185" y="11531"/>
                </a:lnTo>
                <a:lnTo>
                  <a:pt x="1247" y="11469"/>
                </a:lnTo>
                <a:lnTo>
                  <a:pt x="1269" y="11447"/>
                </a:lnTo>
                <a:lnTo>
                  <a:pt x="1276" y="11438"/>
                </a:lnTo>
                <a:lnTo>
                  <a:pt x="1286" y="11428"/>
                </a:lnTo>
                <a:lnTo>
                  <a:pt x="1317" y="11460"/>
                </a:lnTo>
                <a:lnTo>
                  <a:pt x="1307" y="11467"/>
                </a:lnTo>
                <a:lnTo>
                  <a:pt x="1296" y="11474"/>
                </a:lnTo>
                <a:lnTo>
                  <a:pt x="1286" y="11486"/>
                </a:lnTo>
                <a:lnTo>
                  <a:pt x="1274" y="11495"/>
                </a:lnTo>
                <a:lnTo>
                  <a:pt x="1212" y="11558"/>
                </a:lnTo>
                <a:lnTo>
                  <a:pt x="1262" y="11608"/>
                </a:lnTo>
                <a:lnTo>
                  <a:pt x="1276" y="11596"/>
                </a:lnTo>
                <a:lnTo>
                  <a:pt x="1291" y="11582"/>
                </a:lnTo>
                <a:lnTo>
                  <a:pt x="1305" y="11567"/>
                </a:lnTo>
                <a:lnTo>
                  <a:pt x="1320" y="11553"/>
                </a:lnTo>
                <a:lnTo>
                  <a:pt x="1334" y="11536"/>
                </a:lnTo>
                <a:lnTo>
                  <a:pt x="1348" y="11520"/>
                </a:lnTo>
                <a:lnTo>
                  <a:pt x="1363" y="11500"/>
                </a:lnTo>
                <a:lnTo>
                  <a:pt x="1380" y="11481"/>
                </a:lnTo>
                <a:lnTo>
                  <a:pt x="1382" y="11495"/>
                </a:lnTo>
                <a:lnTo>
                  <a:pt x="1387" y="11510"/>
                </a:lnTo>
                <a:lnTo>
                  <a:pt x="1394" y="11522"/>
                </a:lnTo>
                <a:lnTo>
                  <a:pt x="1401" y="11534"/>
                </a:lnTo>
                <a:lnTo>
                  <a:pt x="1363" y="11572"/>
                </a:lnTo>
                <a:lnTo>
                  <a:pt x="1327" y="11608"/>
                </a:lnTo>
                <a:lnTo>
                  <a:pt x="1291" y="11642"/>
                </a:lnTo>
                <a:lnTo>
                  <a:pt x="1257" y="11675"/>
                </a:lnTo>
                <a:lnTo>
                  <a:pt x="1247" y="11683"/>
                </a:lnTo>
                <a:lnTo>
                  <a:pt x="1238" y="11690"/>
                </a:lnTo>
                <a:lnTo>
                  <a:pt x="1228" y="11697"/>
                </a:lnTo>
                <a:lnTo>
                  <a:pt x="1219" y="11704"/>
                </a:lnTo>
                <a:lnTo>
                  <a:pt x="1200" y="11716"/>
                </a:lnTo>
                <a:lnTo>
                  <a:pt x="1178" y="11728"/>
                </a:lnTo>
                <a:lnTo>
                  <a:pt x="1154" y="11740"/>
                </a:lnTo>
                <a:lnTo>
                  <a:pt x="1132" y="11750"/>
                </a:lnTo>
                <a:lnTo>
                  <a:pt x="1106" y="11757"/>
                </a:lnTo>
                <a:lnTo>
                  <a:pt x="1082" y="11764"/>
                </a:lnTo>
                <a:lnTo>
                  <a:pt x="1084" y="11786"/>
                </a:lnTo>
                <a:lnTo>
                  <a:pt x="1087" y="11810"/>
                </a:lnTo>
                <a:lnTo>
                  <a:pt x="1087" y="11839"/>
                </a:lnTo>
                <a:lnTo>
                  <a:pt x="1089" y="11867"/>
                </a:lnTo>
                <a:lnTo>
                  <a:pt x="1075" y="11870"/>
                </a:lnTo>
                <a:lnTo>
                  <a:pt x="1060" y="11872"/>
                </a:lnTo>
                <a:lnTo>
                  <a:pt x="1048" y="11875"/>
                </a:lnTo>
                <a:lnTo>
                  <a:pt x="1036" y="11880"/>
                </a:lnTo>
                <a:lnTo>
                  <a:pt x="1039" y="11865"/>
                </a:lnTo>
                <a:lnTo>
                  <a:pt x="1039" y="11851"/>
                </a:lnTo>
                <a:lnTo>
                  <a:pt x="1041" y="11836"/>
                </a:lnTo>
                <a:lnTo>
                  <a:pt x="1041" y="11822"/>
                </a:lnTo>
                <a:lnTo>
                  <a:pt x="1039" y="11807"/>
                </a:lnTo>
                <a:lnTo>
                  <a:pt x="1039" y="11793"/>
                </a:lnTo>
                <a:lnTo>
                  <a:pt x="1036" y="11779"/>
                </a:lnTo>
                <a:lnTo>
                  <a:pt x="1034" y="11764"/>
                </a:lnTo>
                <a:lnTo>
                  <a:pt x="1020" y="11764"/>
                </a:lnTo>
                <a:lnTo>
                  <a:pt x="1005" y="11760"/>
                </a:lnTo>
                <a:lnTo>
                  <a:pt x="988" y="11755"/>
                </a:lnTo>
                <a:lnTo>
                  <a:pt x="974" y="11750"/>
                </a:lnTo>
                <a:lnTo>
                  <a:pt x="957" y="11743"/>
                </a:lnTo>
                <a:lnTo>
                  <a:pt x="940" y="11735"/>
                </a:lnTo>
                <a:lnTo>
                  <a:pt x="923" y="11728"/>
                </a:lnTo>
                <a:lnTo>
                  <a:pt x="907" y="11719"/>
                </a:lnTo>
                <a:lnTo>
                  <a:pt x="919" y="11697"/>
                </a:lnTo>
                <a:lnTo>
                  <a:pt x="931" y="11678"/>
                </a:lnTo>
                <a:lnTo>
                  <a:pt x="940" y="11685"/>
                </a:lnTo>
                <a:lnTo>
                  <a:pt x="950" y="11690"/>
                </a:lnTo>
                <a:lnTo>
                  <a:pt x="962" y="11697"/>
                </a:lnTo>
                <a:lnTo>
                  <a:pt x="972" y="11702"/>
                </a:lnTo>
                <a:lnTo>
                  <a:pt x="983" y="11707"/>
                </a:lnTo>
                <a:lnTo>
                  <a:pt x="996" y="11711"/>
                </a:lnTo>
                <a:lnTo>
                  <a:pt x="1007" y="11714"/>
                </a:lnTo>
                <a:lnTo>
                  <a:pt x="1017" y="11716"/>
                </a:lnTo>
                <a:lnTo>
                  <a:pt x="1012" y="11702"/>
                </a:lnTo>
                <a:lnTo>
                  <a:pt x="1005" y="11687"/>
                </a:lnTo>
                <a:lnTo>
                  <a:pt x="996" y="11673"/>
                </a:lnTo>
                <a:lnTo>
                  <a:pt x="986" y="11656"/>
                </a:lnTo>
                <a:lnTo>
                  <a:pt x="974" y="11642"/>
                </a:lnTo>
                <a:lnTo>
                  <a:pt x="962" y="11625"/>
                </a:lnTo>
                <a:lnTo>
                  <a:pt x="947" y="11608"/>
                </a:lnTo>
                <a:lnTo>
                  <a:pt x="933" y="11591"/>
                </a:lnTo>
                <a:lnTo>
                  <a:pt x="916" y="11611"/>
                </a:lnTo>
                <a:lnTo>
                  <a:pt x="909" y="11620"/>
                </a:lnTo>
                <a:lnTo>
                  <a:pt x="902" y="11627"/>
                </a:lnTo>
                <a:lnTo>
                  <a:pt x="897" y="11635"/>
                </a:lnTo>
                <a:lnTo>
                  <a:pt x="895" y="11642"/>
                </a:lnTo>
                <a:lnTo>
                  <a:pt x="892" y="11647"/>
                </a:lnTo>
                <a:lnTo>
                  <a:pt x="890" y="11654"/>
                </a:lnTo>
                <a:lnTo>
                  <a:pt x="868" y="11644"/>
                </a:lnTo>
                <a:lnTo>
                  <a:pt x="840" y="11635"/>
                </a:lnTo>
                <a:lnTo>
                  <a:pt x="844" y="11630"/>
                </a:lnTo>
                <a:lnTo>
                  <a:pt x="847" y="11623"/>
                </a:lnTo>
                <a:lnTo>
                  <a:pt x="847" y="11615"/>
                </a:lnTo>
                <a:lnTo>
                  <a:pt x="847" y="11608"/>
                </a:lnTo>
                <a:lnTo>
                  <a:pt x="844" y="11599"/>
                </a:lnTo>
                <a:lnTo>
                  <a:pt x="842" y="11589"/>
                </a:lnTo>
                <a:lnTo>
                  <a:pt x="840" y="11580"/>
                </a:lnTo>
                <a:lnTo>
                  <a:pt x="835" y="11567"/>
                </a:lnTo>
                <a:lnTo>
                  <a:pt x="813" y="11522"/>
                </a:lnTo>
                <a:lnTo>
                  <a:pt x="803" y="11503"/>
                </a:lnTo>
                <a:lnTo>
                  <a:pt x="792" y="11484"/>
                </a:lnTo>
                <a:lnTo>
                  <a:pt x="767" y="11507"/>
                </a:lnTo>
                <a:lnTo>
                  <a:pt x="746" y="11534"/>
                </a:lnTo>
                <a:lnTo>
                  <a:pt x="715" y="11503"/>
                </a:lnTo>
                <a:lnTo>
                  <a:pt x="741" y="11481"/>
                </a:lnTo>
                <a:lnTo>
                  <a:pt x="760" y="11462"/>
                </a:lnTo>
                <a:lnTo>
                  <a:pt x="811" y="11411"/>
                </a:lnTo>
                <a:lnTo>
                  <a:pt x="816" y="11421"/>
                </a:lnTo>
                <a:lnTo>
                  <a:pt x="820" y="11433"/>
                </a:lnTo>
                <a:lnTo>
                  <a:pt x="835" y="11467"/>
                </a:lnTo>
                <a:lnTo>
                  <a:pt x="859" y="11515"/>
                </a:lnTo>
                <a:lnTo>
                  <a:pt x="890" y="11577"/>
                </a:lnTo>
                <a:lnTo>
                  <a:pt x="938" y="11529"/>
                </a:lnTo>
                <a:lnTo>
                  <a:pt x="962" y="11558"/>
                </a:lnTo>
                <a:lnTo>
                  <a:pt x="983" y="11582"/>
                </a:lnTo>
                <a:lnTo>
                  <a:pt x="1003" y="11608"/>
                </a:lnTo>
                <a:lnTo>
                  <a:pt x="1020" y="11632"/>
                </a:lnTo>
                <a:lnTo>
                  <a:pt x="1036" y="11656"/>
                </a:lnTo>
                <a:lnTo>
                  <a:pt x="1048" y="11678"/>
                </a:lnTo>
                <a:lnTo>
                  <a:pt x="1060" y="11702"/>
                </a:lnTo>
                <a:lnTo>
                  <a:pt x="1070" y="11721"/>
                </a:lnTo>
                <a:lnTo>
                  <a:pt x="1092" y="11719"/>
                </a:lnTo>
                <a:lnTo>
                  <a:pt x="1111" y="11714"/>
                </a:lnTo>
                <a:lnTo>
                  <a:pt x="1130" y="11707"/>
                </a:lnTo>
                <a:lnTo>
                  <a:pt x="1152" y="11697"/>
                </a:lnTo>
                <a:lnTo>
                  <a:pt x="1171" y="11685"/>
                </a:lnTo>
                <a:lnTo>
                  <a:pt x="1180" y="11680"/>
                </a:lnTo>
                <a:lnTo>
                  <a:pt x="1190" y="11673"/>
                </a:lnTo>
                <a:lnTo>
                  <a:pt x="1200" y="11666"/>
                </a:lnTo>
                <a:lnTo>
                  <a:pt x="1209" y="11659"/>
                </a:lnTo>
                <a:lnTo>
                  <a:pt x="1219" y="11649"/>
                </a:lnTo>
                <a:lnTo>
                  <a:pt x="1228" y="11642"/>
                </a:lnTo>
                <a:lnTo>
                  <a:pt x="1178" y="11591"/>
                </a:lnTo>
                <a:lnTo>
                  <a:pt x="1142" y="11630"/>
                </a:lnTo>
                <a:lnTo>
                  <a:pt x="1106" y="11668"/>
                </a:lnTo>
                <a:lnTo>
                  <a:pt x="1075" y="11640"/>
                </a:lnTo>
                <a:lnTo>
                  <a:pt x="1116" y="11601"/>
                </a:lnTo>
                <a:lnTo>
                  <a:pt x="1152" y="11565"/>
                </a:lnTo>
                <a:lnTo>
                  <a:pt x="1118" y="11531"/>
                </a:lnTo>
                <a:lnTo>
                  <a:pt x="1103" y="11546"/>
                </a:lnTo>
                <a:lnTo>
                  <a:pt x="1087" y="11565"/>
                </a:lnTo>
                <a:lnTo>
                  <a:pt x="1070" y="11584"/>
                </a:lnTo>
                <a:lnTo>
                  <a:pt x="1053" y="11604"/>
                </a:lnTo>
                <a:lnTo>
                  <a:pt x="1020" y="11572"/>
                </a:lnTo>
                <a:lnTo>
                  <a:pt x="1058" y="11536"/>
                </a:lnTo>
                <a:lnTo>
                  <a:pt x="1092" y="11505"/>
                </a:lnTo>
                <a:lnTo>
                  <a:pt x="1053" y="11464"/>
                </a:lnTo>
                <a:lnTo>
                  <a:pt x="1020" y="11500"/>
                </a:lnTo>
                <a:lnTo>
                  <a:pt x="986" y="11534"/>
                </a:lnTo>
                <a:lnTo>
                  <a:pt x="957" y="11505"/>
                </a:lnTo>
                <a:lnTo>
                  <a:pt x="993" y="11471"/>
                </a:lnTo>
                <a:lnTo>
                  <a:pt x="1027" y="11438"/>
                </a:lnTo>
                <a:lnTo>
                  <a:pt x="991" y="11404"/>
                </a:lnTo>
                <a:lnTo>
                  <a:pt x="957" y="11438"/>
                </a:lnTo>
                <a:lnTo>
                  <a:pt x="933" y="11464"/>
                </a:lnTo>
                <a:lnTo>
                  <a:pt x="921" y="11476"/>
                </a:lnTo>
                <a:lnTo>
                  <a:pt x="912" y="11488"/>
                </a:lnTo>
                <a:lnTo>
                  <a:pt x="880" y="11457"/>
                </a:lnTo>
                <a:lnTo>
                  <a:pt x="892" y="11447"/>
                </a:lnTo>
                <a:lnTo>
                  <a:pt x="907" y="11435"/>
                </a:lnTo>
                <a:lnTo>
                  <a:pt x="919" y="11424"/>
                </a:lnTo>
                <a:lnTo>
                  <a:pt x="933" y="11409"/>
                </a:lnTo>
                <a:lnTo>
                  <a:pt x="964" y="11378"/>
                </a:lnTo>
                <a:lnTo>
                  <a:pt x="931" y="11342"/>
                </a:lnTo>
                <a:lnTo>
                  <a:pt x="897" y="11375"/>
                </a:lnTo>
                <a:lnTo>
                  <a:pt x="866" y="11409"/>
                </a:lnTo>
                <a:lnTo>
                  <a:pt x="835" y="11380"/>
                </a:lnTo>
                <a:lnTo>
                  <a:pt x="871" y="11347"/>
                </a:lnTo>
                <a:lnTo>
                  <a:pt x="902" y="11315"/>
                </a:lnTo>
                <a:lnTo>
                  <a:pt x="880" y="11294"/>
                </a:lnTo>
                <a:lnTo>
                  <a:pt x="856" y="11272"/>
                </a:lnTo>
                <a:lnTo>
                  <a:pt x="895" y="11236"/>
                </a:lnTo>
                <a:lnTo>
                  <a:pt x="916" y="11260"/>
                </a:lnTo>
                <a:lnTo>
                  <a:pt x="936" y="11282"/>
                </a:lnTo>
                <a:lnTo>
                  <a:pt x="1020" y="11198"/>
                </a:lnTo>
                <a:close/>
                <a:moveTo>
                  <a:pt x="681" y="11484"/>
                </a:moveTo>
                <a:lnTo>
                  <a:pt x="681" y="11493"/>
                </a:lnTo>
                <a:lnTo>
                  <a:pt x="683" y="11500"/>
                </a:lnTo>
                <a:lnTo>
                  <a:pt x="688" y="11510"/>
                </a:lnTo>
                <a:lnTo>
                  <a:pt x="691" y="11522"/>
                </a:lnTo>
                <a:lnTo>
                  <a:pt x="696" y="11531"/>
                </a:lnTo>
                <a:lnTo>
                  <a:pt x="703" y="11546"/>
                </a:lnTo>
                <a:lnTo>
                  <a:pt x="710" y="11558"/>
                </a:lnTo>
                <a:lnTo>
                  <a:pt x="717" y="11572"/>
                </a:lnTo>
                <a:lnTo>
                  <a:pt x="1048" y="11901"/>
                </a:lnTo>
                <a:lnTo>
                  <a:pt x="1012" y="11937"/>
                </a:lnTo>
                <a:lnTo>
                  <a:pt x="998" y="11920"/>
                </a:lnTo>
                <a:lnTo>
                  <a:pt x="983" y="11904"/>
                </a:lnTo>
                <a:lnTo>
                  <a:pt x="967" y="11887"/>
                </a:lnTo>
                <a:lnTo>
                  <a:pt x="950" y="11867"/>
                </a:lnTo>
                <a:lnTo>
                  <a:pt x="756" y="11673"/>
                </a:lnTo>
                <a:lnTo>
                  <a:pt x="763" y="11692"/>
                </a:lnTo>
                <a:lnTo>
                  <a:pt x="767" y="11714"/>
                </a:lnTo>
                <a:lnTo>
                  <a:pt x="772" y="11733"/>
                </a:lnTo>
                <a:lnTo>
                  <a:pt x="780" y="11757"/>
                </a:lnTo>
                <a:lnTo>
                  <a:pt x="756" y="11760"/>
                </a:lnTo>
                <a:lnTo>
                  <a:pt x="727" y="11764"/>
                </a:lnTo>
                <a:lnTo>
                  <a:pt x="724" y="11750"/>
                </a:lnTo>
                <a:lnTo>
                  <a:pt x="722" y="11735"/>
                </a:lnTo>
                <a:lnTo>
                  <a:pt x="720" y="11721"/>
                </a:lnTo>
                <a:lnTo>
                  <a:pt x="715" y="11704"/>
                </a:lnTo>
                <a:lnTo>
                  <a:pt x="707" y="11687"/>
                </a:lnTo>
                <a:lnTo>
                  <a:pt x="703" y="11668"/>
                </a:lnTo>
                <a:lnTo>
                  <a:pt x="696" y="11649"/>
                </a:lnTo>
                <a:lnTo>
                  <a:pt x="688" y="11630"/>
                </a:lnTo>
                <a:lnTo>
                  <a:pt x="672" y="11591"/>
                </a:lnTo>
                <a:lnTo>
                  <a:pt x="662" y="11575"/>
                </a:lnTo>
                <a:lnTo>
                  <a:pt x="655" y="11560"/>
                </a:lnTo>
                <a:lnTo>
                  <a:pt x="647" y="11548"/>
                </a:lnTo>
                <a:lnTo>
                  <a:pt x="640" y="11536"/>
                </a:lnTo>
                <a:lnTo>
                  <a:pt x="633" y="11524"/>
                </a:lnTo>
                <a:lnTo>
                  <a:pt x="626" y="11517"/>
                </a:lnTo>
                <a:lnTo>
                  <a:pt x="650" y="11503"/>
                </a:lnTo>
                <a:lnTo>
                  <a:pt x="681" y="11484"/>
                </a:lnTo>
                <a:close/>
                <a:moveTo>
                  <a:pt x="1048" y="11294"/>
                </a:moveTo>
                <a:lnTo>
                  <a:pt x="1012" y="11258"/>
                </a:lnTo>
                <a:lnTo>
                  <a:pt x="964" y="11308"/>
                </a:lnTo>
                <a:lnTo>
                  <a:pt x="998" y="11344"/>
                </a:lnTo>
                <a:lnTo>
                  <a:pt x="1048" y="11294"/>
                </a:lnTo>
                <a:close/>
                <a:moveTo>
                  <a:pt x="1108" y="11356"/>
                </a:moveTo>
                <a:lnTo>
                  <a:pt x="1075" y="11320"/>
                </a:lnTo>
                <a:lnTo>
                  <a:pt x="1027" y="11371"/>
                </a:lnTo>
                <a:lnTo>
                  <a:pt x="1060" y="11404"/>
                </a:lnTo>
                <a:lnTo>
                  <a:pt x="1108" y="11356"/>
                </a:lnTo>
              </a:path>
              <a:path w="12240" h="12969">
                <a:moveTo>
                  <a:pt x="1317" y="10807"/>
                </a:moveTo>
                <a:lnTo>
                  <a:pt x="1336" y="10814"/>
                </a:lnTo>
                <a:lnTo>
                  <a:pt x="1353" y="10821"/>
                </a:lnTo>
                <a:lnTo>
                  <a:pt x="1370" y="10828"/>
                </a:lnTo>
                <a:lnTo>
                  <a:pt x="1380" y="10835"/>
                </a:lnTo>
                <a:lnTo>
                  <a:pt x="1466" y="10749"/>
                </a:lnTo>
                <a:lnTo>
                  <a:pt x="1504" y="10708"/>
                </a:lnTo>
                <a:lnTo>
                  <a:pt x="1523" y="10689"/>
                </a:lnTo>
                <a:lnTo>
                  <a:pt x="1540" y="10672"/>
                </a:lnTo>
                <a:lnTo>
                  <a:pt x="1569" y="10701"/>
                </a:lnTo>
                <a:lnTo>
                  <a:pt x="1550" y="10718"/>
                </a:lnTo>
                <a:lnTo>
                  <a:pt x="1531" y="10735"/>
                </a:lnTo>
                <a:lnTo>
                  <a:pt x="1490" y="10773"/>
                </a:lnTo>
                <a:lnTo>
                  <a:pt x="1403" y="10862"/>
                </a:lnTo>
                <a:lnTo>
                  <a:pt x="1440" y="10898"/>
                </a:lnTo>
                <a:lnTo>
                  <a:pt x="1569" y="10771"/>
                </a:lnTo>
                <a:lnTo>
                  <a:pt x="1581" y="10783"/>
                </a:lnTo>
                <a:lnTo>
                  <a:pt x="1596" y="10797"/>
                </a:lnTo>
                <a:lnTo>
                  <a:pt x="1624" y="10828"/>
                </a:lnTo>
                <a:lnTo>
                  <a:pt x="1646" y="10807"/>
                </a:lnTo>
                <a:lnTo>
                  <a:pt x="1672" y="10778"/>
                </a:lnTo>
                <a:lnTo>
                  <a:pt x="1703" y="10807"/>
                </a:lnTo>
                <a:lnTo>
                  <a:pt x="1675" y="10833"/>
                </a:lnTo>
                <a:lnTo>
                  <a:pt x="1651" y="10855"/>
                </a:lnTo>
                <a:lnTo>
                  <a:pt x="1682" y="10884"/>
                </a:lnTo>
                <a:lnTo>
                  <a:pt x="1696" y="10898"/>
                </a:lnTo>
                <a:lnTo>
                  <a:pt x="1708" y="10910"/>
                </a:lnTo>
                <a:lnTo>
                  <a:pt x="1593" y="11025"/>
                </a:lnTo>
                <a:lnTo>
                  <a:pt x="1607" y="11027"/>
                </a:lnTo>
                <a:lnTo>
                  <a:pt x="1620" y="11030"/>
                </a:lnTo>
                <a:lnTo>
                  <a:pt x="1634" y="11032"/>
                </a:lnTo>
                <a:lnTo>
                  <a:pt x="1646" y="11035"/>
                </a:lnTo>
                <a:lnTo>
                  <a:pt x="1660" y="11035"/>
                </a:lnTo>
                <a:lnTo>
                  <a:pt x="1675" y="11035"/>
                </a:lnTo>
                <a:lnTo>
                  <a:pt x="1687" y="11035"/>
                </a:lnTo>
                <a:lnTo>
                  <a:pt x="1701" y="11035"/>
                </a:lnTo>
                <a:lnTo>
                  <a:pt x="1701" y="11030"/>
                </a:lnTo>
                <a:lnTo>
                  <a:pt x="1703" y="11023"/>
                </a:lnTo>
                <a:lnTo>
                  <a:pt x="1703" y="11013"/>
                </a:lnTo>
                <a:lnTo>
                  <a:pt x="1703" y="11001"/>
                </a:lnTo>
                <a:lnTo>
                  <a:pt x="1701" y="10975"/>
                </a:lnTo>
                <a:lnTo>
                  <a:pt x="1699" y="10941"/>
                </a:lnTo>
                <a:lnTo>
                  <a:pt x="1718" y="10939"/>
                </a:lnTo>
                <a:lnTo>
                  <a:pt x="1752" y="10931"/>
                </a:lnTo>
                <a:lnTo>
                  <a:pt x="1749" y="10965"/>
                </a:lnTo>
                <a:lnTo>
                  <a:pt x="1742" y="11032"/>
                </a:lnTo>
                <a:lnTo>
                  <a:pt x="1754" y="11030"/>
                </a:lnTo>
                <a:lnTo>
                  <a:pt x="1771" y="11027"/>
                </a:lnTo>
                <a:lnTo>
                  <a:pt x="1804" y="11018"/>
                </a:lnTo>
                <a:lnTo>
                  <a:pt x="1816" y="11015"/>
                </a:lnTo>
                <a:lnTo>
                  <a:pt x="1826" y="11013"/>
                </a:lnTo>
                <a:lnTo>
                  <a:pt x="1836" y="11008"/>
                </a:lnTo>
                <a:lnTo>
                  <a:pt x="1847" y="11004"/>
                </a:lnTo>
                <a:lnTo>
                  <a:pt x="1869" y="10991"/>
                </a:lnTo>
                <a:lnTo>
                  <a:pt x="1893" y="10977"/>
                </a:lnTo>
                <a:lnTo>
                  <a:pt x="1891" y="10984"/>
                </a:lnTo>
                <a:lnTo>
                  <a:pt x="1891" y="10991"/>
                </a:lnTo>
                <a:lnTo>
                  <a:pt x="1888" y="10999"/>
                </a:lnTo>
                <a:lnTo>
                  <a:pt x="1888" y="11008"/>
                </a:lnTo>
                <a:lnTo>
                  <a:pt x="1891" y="11015"/>
                </a:lnTo>
                <a:lnTo>
                  <a:pt x="1891" y="11025"/>
                </a:lnTo>
                <a:lnTo>
                  <a:pt x="1893" y="11035"/>
                </a:lnTo>
                <a:lnTo>
                  <a:pt x="1896" y="11044"/>
                </a:lnTo>
                <a:lnTo>
                  <a:pt x="1876" y="11051"/>
                </a:lnTo>
                <a:lnTo>
                  <a:pt x="1857" y="11059"/>
                </a:lnTo>
                <a:lnTo>
                  <a:pt x="1838" y="11064"/>
                </a:lnTo>
                <a:lnTo>
                  <a:pt x="1819" y="11071"/>
                </a:lnTo>
                <a:lnTo>
                  <a:pt x="1800" y="11075"/>
                </a:lnTo>
                <a:lnTo>
                  <a:pt x="1780" y="11078"/>
                </a:lnTo>
                <a:lnTo>
                  <a:pt x="1761" y="11080"/>
                </a:lnTo>
                <a:lnTo>
                  <a:pt x="1740" y="11083"/>
                </a:lnTo>
                <a:lnTo>
                  <a:pt x="1723" y="11083"/>
                </a:lnTo>
                <a:lnTo>
                  <a:pt x="1703" y="11083"/>
                </a:lnTo>
                <a:lnTo>
                  <a:pt x="1687" y="11083"/>
                </a:lnTo>
                <a:lnTo>
                  <a:pt x="1670" y="11080"/>
                </a:lnTo>
                <a:lnTo>
                  <a:pt x="1653" y="11078"/>
                </a:lnTo>
                <a:lnTo>
                  <a:pt x="1636" y="11075"/>
                </a:lnTo>
                <a:lnTo>
                  <a:pt x="1622" y="11071"/>
                </a:lnTo>
                <a:lnTo>
                  <a:pt x="1607" y="11066"/>
                </a:lnTo>
                <a:lnTo>
                  <a:pt x="1696" y="11155"/>
                </a:lnTo>
                <a:lnTo>
                  <a:pt x="1706" y="11164"/>
                </a:lnTo>
                <a:lnTo>
                  <a:pt x="1713" y="11171"/>
                </a:lnTo>
                <a:lnTo>
                  <a:pt x="1718" y="11181"/>
                </a:lnTo>
                <a:lnTo>
                  <a:pt x="1720" y="11188"/>
                </a:lnTo>
                <a:lnTo>
                  <a:pt x="1723" y="11198"/>
                </a:lnTo>
                <a:lnTo>
                  <a:pt x="1723" y="11205"/>
                </a:lnTo>
                <a:lnTo>
                  <a:pt x="1720" y="11215"/>
                </a:lnTo>
                <a:lnTo>
                  <a:pt x="1718" y="11222"/>
                </a:lnTo>
                <a:lnTo>
                  <a:pt x="1708" y="11241"/>
                </a:lnTo>
                <a:lnTo>
                  <a:pt x="1696" y="11258"/>
                </a:lnTo>
                <a:lnTo>
                  <a:pt x="1682" y="11275"/>
                </a:lnTo>
                <a:lnTo>
                  <a:pt x="1667" y="11291"/>
                </a:lnTo>
                <a:lnTo>
                  <a:pt x="1658" y="11287"/>
                </a:lnTo>
                <a:lnTo>
                  <a:pt x="1646" y="11280"/>
                </a:lnTo>
                <a:lnTo>
                  <a:pt x="1632" y="11272"/>
                </a:lnTo>
                <a:lnTo>
                  <a:pt x="1617" y="11265"/>
                </a:lnTo>
                <a:lnTo>
                  <a:pt x="1634" y="11248"/>
                </a:lnTo>
                <a:lnTo>
                  <a:pt x="1646" y="11236"/>
                </a:lnTo>
                <a:lnTo>
                  <a:pt x="1656" y="11224"/>
                </a:lnTo>
                <a:lnTo>
                  <a:pt x="1658" y="11220"/>
                </a:lnTo>
                <a:lnTo>
                  <a:pt x="1660" y="11217"/>
                </a:lnTo>
                <a:lnTo>
                  <a:pt x="1663" y="11215"/>
                </a:lnTo>
                <a:lnTo>
                  <a:pt x="1663" y="11210"/>
                </a:lnTo>
                <a:lnTo>
                  <a:pt x="1663" y="11203"/>
                </a:lnTo>
                <a:lnTo>
                  <a:pt x="1660" y="11198"/>
                </a:lnTo>
                <a:lnTo>
                  <a:pt x="1656" y="11191"/>
                </a:lnTo>
                <a:lnTo>
                  <a:pt x="1612" y="11145"/>
                </a:lnTo>
                <a:lnTo>
                  <a:pt x="1576" y="11344"/>
                </a:lnTo>
                <a:lnTo>
                  <a:pt x="1555" y="11342"/>
                </a:lnTo>
                <a:lnTo>
                  <a:pt x="1538" y="11340"/>
                </a:lnTo>
                <a:lnTo>
                  <a:pt x="1526" y="11337"/>
                </a:lnTo>
                <a:lnTo>
                  <a:pt x="1519" y="11340"/>
                </a:lnTo>
                <a:lnTo>
                  <a:pt x="1526" y="11315"/>
                </a:lnTo>
                <a:lnTo>
                  <a:pt x="1536" y="11294"/>
                </a:lnTo>
                <a:lnTo>
                  <a:pt x="1543" y="11267"/>
                </a:lnTo>
                <a:lnTo>
                  <a:pt x="1550" y="11241"/>
                </a:lnTo>
                <a:lnTo>
                  <a:pt x="1564" y="11181"/>
                </a:lnTo>
                <a:lnTo>
                  <a:pt x="1579" y="11114"/>
                </a:lnTo>
                <a:lnTo>
                  <a:pt x="1543" y="11075"/>
                </a:lnTo>
                <a:lnTo>
                  <a:pt x="1487" y="11128"/>
                </a:lnTo>
                <a:lnTo>
                  <a:pt x="1461" y="11157"/>
                </a:lnTo>
                <a:lnTo>
                  <a:pt x="1432" y="11188"/>
                </a:lnTo>
                <a:lnTo>
                  <a:pt x="1403" y="11160"/>
                </a:lnTo>
                <a:lnTo>
                  <a:pt x="1435" y="11133"/>
                </a:lnTo>
                <a:lnTo>
                  <a:pt x="1459" y="11109"/>
                </a:lnTo>
                <a:lnTo>
                  <a:pt x="1516" y="11051"/>
                </a:lnTo>
                <a:lnTo>
                  <a:pt x="1487" y="11020"/>
                </a:lnTo>
                <a:lnTo>
                  <a:pt x="1418" y="11090"/>
                </a:lnTo>
                <a:lnTo>
                  <a:pt x="1399" y="11109"/>
                </a:lnTo>
                <a:lnTo>
                  <a:pt x="1382" y="11126"/>
                </a:lnTo>
                <a:lnTo>
                  <a:pt x="1367" y="11143"/>
                </a:lnTo>
                <a:lnTo>
                  <a:pt x="1356" y="11155"/>
                </a:lnTo>
                <a:lnTo>
                  <a:pt x="1324" y="11126"/>
                </a:lnTo>
                <a:lnTo>
                  <a:pt x="1339" y="11111"/>
                </a:lnTo>
                <a:lnTo>
                  <a:pt x="1353" y="11100"/>
                </a:lnTo>
                <a:lnTo>
                  <a:pt x="1387" y="11068"/>
                </a:lnTo>
                <a:lnTo>
                  <a:pt x="1459" y="10994"/>
                </a:lnTo>
                <a:lnTo>
                  <a:pt x="1430" y="10963"/>
                </a:lnTo>
                <a:lnTo>
                  <a:pt x="1380" y="11013"/>
                </a:lnTo>
                <a:lnTo>
                  <a:pt x="1351" y="11042"/>
                </a:lnTo>
                <a:lnTo>
                  <a:pt x="1322" y="11075"/>
                </a:lnTo>
                <a:lnTo>
                  <a:pt x="1291" y="11044"/>
                </a:lnTo>
                <a:lnTo>
                  <a:pt x="1324" y="11013"/>
                </a:lnTo>
                <a:lnTo>
                  <a:pt x="1348" y="10991"/>
                </a:lnTo>
                <a:lnTo>
                  <a:pt x="1403" y="10936"/>
                </a:lnTo>
                <a:lnTo>
                  <a:pt x="1365" y="10900"/>
                </a:lnTo>
                <a:lnTo>
                  <a:pt x="1226" y="11040"/>
                </a:lnTo>
                <a:lnTo>
                  <a:pt x="1291" y="11104"/>
                </a:lnTo>
                <a:lnTo>
                  <a:pt x="1341" y="11157"/>
                </a:lnTo>
                <a:lnTo>
                  <a:pt x="1363" y="11179"/>
                </a:lnTo>
                <a:lnTo>
                  <a:pt x="1380" y="11198"/>
                </a:lnTo>
                <a:lnTo>
                  <a:pt x="1394" y="11215"/>
                </a:lnTo>
                <a:lnTo>
                  <a:pt x="1406" y="11227"/>
                </a:lnTo>
                <a:lnTo>
                  <a:pt x="1413" y="11239"/>
                </a:lnTo>
                <a:lnTo>
                  <a:pt x="1423" y="11251"/>
                </a:lnTo>
                <a:lnTo>
                  <a:pt x="1430" y="11263"/>
                </a:lnTo>
                <a:lnTo>
                  <a:pt x="1437" y="11275"/>
                </a:lnTo>
                <a:lnTo>
                  <a:pt x="1452" y="11301"/>
                </a:lnTo>
                <a:lnTo>
                  <a:pt x="1466" y="11327"/>
                </a:lnTo>
                <a:lnTo>
                  <a:pt x="1471" y="11342"/>
                </a:lnTo>
                <a:lnTo>
                  <a:pt x="1476" y="11354"/>
                </a:lnTo>
                <a:lnTo>
                  <a:pt x="1480" y="11371"/>
                </a:lnTo>
                <a:lnTo>
                  <a:pt x="1485" y="11385"/>
                </a:lnTo>
                <a:lnTo>
                  <a:pt x="1487" y="11400"/>
                </a:lnTo>
                <a:lnTo>
                  <a:pt x="1490" y="11416"/>
                </a:lnTo>
                <a:lnTo>
                  <a:pt x="1492" y="11433"/>
                </a:lnTo>
                <a:lnTo>
                  <a:pt x="1492" y="11447"/>
                </a:lnTo>
                <a:lnTo>
                  <a:pt x="1483" y="11450"/>
                </a:lnTo>
                <a:lnTo>
                  <a:pt x="1468" y="11450"/>
                </a:lnTo>
                <a:lnTo>
                  <a:pt x="1452" y="11452"/>
                </a:lnTo>
                <a:lnTo>
                  <a:pt x="1432" y="11455"/>
                </a:lnTo>
                <a:lnTo>
                  <a:pt x="1432" y="11443"/>
                </a:lnTo>
                <a:lnTo>
                  <a:pt x="1432" y="11431"/>
                </a:lnTo>
                <a:lnTo>
                  <a:pt x="1430" y="11419"/>
                </a:lnTo>
                <a:lnTo>
                  <a:pt x="1430" y="11404"/>
                </a:lnTo>
                <a:lnTo>
                  <a:pt x="1427" y="11392"/>
                </a:lnTo>
                <a:lnTo>
                  <a:pt x="1423" y="11380"/>
                </a:lnTo>
                <a:lnTo>
                  <a:pt x="1420" y="11366"/>
                </a:lnTo>
                <a:lnTo>
                  <a:pt x="1416" y="11354"/>
                </a:lnTo>
                <a:lnTo>
                  <a:pt x="1411" y="11340"/>
                </a:lnTo>
                <a:lnTo>
                  <a:pt x="1403" y="11327"/>
                </a:lnTo>
                <a:lnTo>
                  <a:pt x="1396" y="11313"/>
                </a:lnTo>
                <a:lnTo>
                  <a:pt x="1389" y="11299"/>
                </a:lnTo>
                <a:lnTo>
                  <a:pt x="1377" y="11282"/>
                </a:lnTo>
                <a:lnTo>
                  <a:pt x="1367" y="11267"/>
                </a:lnTo>
                <a:lnTo>
                  <a:pt x="1356" y="11251"/>
                </a:lnTo>
                <a:lnTo>
                  <a:pt x="1341" y="11236"/>
                </a:lnTo>
                <a:lnTo>
                  <a:pt x="1327" y="11217"/>
                </a:lnTo>
                <a:lnTo>
                  <a:pt x="1310" y="11200"/>
                </a:lnTo>
                <a:lnTo>
                  <a:pt x="1288" y="11179"/>
                </a:lnTo>
                <a:lnTo>
                  <a:pt x="1267" y="11157"/>
                </a:lnTo>
                <a:lnTo>
                  <a:pt x="1243" y="11133"/>
                </a:lnTo>
                <a:lnTo>
                  <a:pt x="1219" y="11109"/>
                </a:lnTo>
                <a:lnTo>
                  <a:pt x="1159" y="11056"/>
                </a:lnTo>
                <a:lnTo>
                  <a:pt x="1334" y="10881"/>
                </a:lnTo>
                <a:lnTo>
                  <a:pt x="1324" y="10876"/>
                </a:lnTo>
                <a:lnTo>
                  <a:pt x="1312" y="10871"/>
                </a:lnTo>
                <a:lnTo>
                  <a:pt x="1281" y="10860"/>
                </a:lnTo>
                <a:lnTo>
                  <a:pt x="1296" y="10838"/>
                </a:lnTo>
                <a:lnTo>
                  <a:pt x="1317" y="10807"/>
                </a:lnTo>
                <a:close/>
                <a:moveTo>
                  <a:pt x="1641" y="10927"/>
                </a:moveTo>
                <a:lnTo>
                  <a:pt x="1612" y="10895"/>
                </a:lnTo>
                <a:lnTo>
                  <a:pt x="1523" y="10982"/>
                </a:lnTo>
                <a:lnTo>
                  <a:pt x="1555" y="11013"/>
                </a:lnTo>
                <a:lnTo>
                  <a:pt x="1641" y="10927"/>
                </a:lnTo>
                <a:close/>
                <a:moveTo>
                  <a:pt x="1586" y="10869"/>
                </a:moveTo>
                <a:lnTo>
                  <a:pt x="1555" y="10838"/>
                </a:lnTo>
                <a:lnTo>
                  <a:pt x="1468" y="10927"/>
                </a:lnTo>
                <a:lnTo>
                  <a:pt x="1497" y="10955"/>
                </a:lnTo>
                <a:lnTo>
                  <a:pt x="1586" y="10869"/>
                </a:lnTo>
                <a:close/>
                <a:moveTo>
                  <a:pt x="1444" y="11193"/>
                </a:moveTo>
                <a:lnTo>
                  <a:pt x="1471" y="11188"/>
                </a:lnTo>
                <a:lnTo>
                  <a:pt x="1495" y="11184"/>
                </a:lnTo>
                <a:lnTo>
                  <a:pt x="1523" y="11179"/>
                </a:lnTo>
                <a:lnTo>
                  <a:pt x="1552" y="11176"/>
                </a:lnTo>
                <a:lnTo>
                  <a:pt x="1550" y="11184"/>
                </a:lnTo>
                <a:lnTo>
                  <a:pt x="1547" y="11195"/>
                </a:lnTo>
                <a:lnTo>
                  <a:pt x="1547" y="11207"/>
                </a:lnTo>
                <a:lnTo>
                  <a:pt x="1547" y="11227"/>
                </a:lnTo>
                <a:lnTo>
                  <a:pt x="1533" y="11227"/>
                </a:lnTo>
                <a:lnTo>
                  <a:pt x="1512" y="11229"/>
                </a:lnTo>
                <a:lnTo>
                  <a:pt x="1483" y="11234"/>
                </a:lnTo>
                <a:lnTo>
                  <a:pt x="1449" y="11241"/>
                </a:lnTo>
                <a:lnTo>
                  <a:pt x="1447" y="11224"/>
                </a:lnTo>
                <a:lnTo>
                  <a:pt x="1444" y="11193"/>
                </a:lnTo>
              </a:path>
              <a:path w="12240" h="12969">
                <a:moveTo>
                  <a:pt x="2023" y="10164"/>
                </a:moveTo>
                <a:lnTo>
                  <a:pt x="2037" y="10180"/>
                </a:lnTo>
                <a:lnTo>
                  <a:pt x="2056" y="10200"/>
                </a:lnTo>
                <a:lnTo>
                  <a:pt x="2076" y="10221"/>
                </a:lnTo>
                <a:lnTo>
                  <a:pt x="2097" y="10243"/>
                </a:lnTo>
                <a:lnTo>
                  <a:pt x="2119" y="10264"/>
                </a:lnTo>
                <a:lnTo>
                  <a:pt x="2138" y="10284"/>
                </a:lnTo>
                <a:lnTo>
                  <a:pt x="2155" y="10298"/>
                </a:lnTo>
                <a:lnTo>
                  <a:pt x="2167" y="10307"/>
                </a:lnTo>
                <a:lnTo>
                  <a:pt x="2068" y="10406"/>
                </a:lnTo>
                <a:lnTo>
                  <a:pt x="2136" y="10471"/>
                </a:lnTo>
                <a:lnTo>
                  <a:pt x="2198" y="10408"/>
                </a:lnTo>
                <a:lnTo>
                  <a:pt x="2217" y="10389"/>
                </a:lnTo>
                <a:lnTo>
                  <a:pt x="2243" y="10360"/>
                </a:lnTo>
                <a:lnTo>
                  <a:pt x="2277" y="10396"/>
                </a:lnTo>
                <a:lnTo>
                  <a:pt x="2251" y="10420"/>
                </a:lnTo>
                <a:lnTo>
                  <a:pt x="2232" y="10440"/>
                </a:lnTo>
                <a:lnTo>
                  <a:pt x="2167" y="10504"/>
                </a:lnTo>
                <a:lnTo>
                  <a:pt x="2258" y="10595"/>
                </a:lnTo>
                <a:lnTo>
                  <a:pt x="2277" y="10581"/>
                </a:lnTo>
                <a:lnTo>
                  <a:pt x="2294" y="10567"/>
                </a:lnTo>
                <a:lnTo>
                  <a:pt x="2311" y="10552"/>
                </a:lnTo>
                <a:lnTo>
                  <a:pt x="2327" y="10535"/>
                </a:lnTo>
                <a:lnTo>
                  <a:pt x="2344" y="10519"/>
                </a:lnTo>
                <a:lnTo>
                  <a:pt x="2361" y="10502"/>
                </a:lnTo>
                <a:lnTo>
                  <a:pt x="2378" y="10485"/>
                </a:lnTo>
                <a:lnTo>
                  <a:pt x="2392" y="10466"/>
                </a:lnTo>
                <a:lnTo>
                  <a:pt x="2397" y="10483"/>
                </a:lnTo>
                <a:lnTo>
                  <a:pt x="2404" y="10495"/>
                </a:lnTo>
                <a:lnTo>
                  <a:pt x="2412" y="10509"/>
                </a:lnTo>
                <a:lnTo>
                  <a:pt x="2419" y="10521"/>
                </a:lnTo>
                <a:lnTo>
                  <a:pt x="2400" y="10543"/>
                </a:lnTo>
                <a:lnTo>
                  <a:pt x="2380" y="10562"/>
                </a:lnTo>
                <a:lnTo>
                  <a:pt x="2361" y="10579"/>
                </a:lnTo>
                <a:lnTo>
                  <a:pt x="2340" y="10595"/>
                </a:lnTo>
                <a:lnTo>
                  <a:pt x="2320" y="10612"/>
                </a:lnTo>
                <a:lnTo>
                  <a:pt x="2299" y="10627"/>
                </a:lnTo>
                <a:lnTo>
                  <a:pt x="2280" y="10639"/>
                </a:lnTo>
                <a:lnTo>
                  <a:pt x="2260" y="10653"/>
                </a:lnTo>
                <a:lnTo>
                  <a:pt x="2248" y="10658"/>
                </a:lnTo>
                <a:lnTo>
                  <a:pt x="2239" y="10663"/>
                </a:lnTo>
                <a:lnTo>
                  <a:pt x="2229" y="10667"/>
                </a:lnTo>
                <a:lnTo>
                  <a:pt x="2220" y="10670"/>
                </a:lnTo>
                <a:lnTo>
                  <a:pt x="2210" y="10675"/>
                </a:lnTo>
                <a:lnTo>
                  <a:pt x="2198" y="10677"/>
                </a:lnTo>
                <a:lnTo>
                  <a:pt x="2188" y="10680"/>
                </a:lnTo>
                <a:lnTo>
                  <a:pt x="2179" y="10682"/>
                </a:lnTo>
                <a:lnTo>
                  <a:pt x="2169" y="10682"/>
                </a:lnTo>
                <a:lnTo>
                  <a:pt x="2160" y="10684"/>
                </a:lnTo>
                <a:lnTo>
                  <a:pt x="2147" y="10684"/>
                </a:lnTo>
                <a:lnTo>
                  <a:pt x="2138" y="10684"/>
                </a:lnTo>
                <a:lnTo>
                  <a:pt x="2128" y="10682"/>
                </a:lnTo>
                <a:lnTo>
                  <a:pt x="2119" y="10682"/>
                </a:lnTo>
                <a:lnTo>
                  <a:pt x="2107" y="10680"/>
                </a:lnTo>
                <a:lnTo>
                  <a:pt x="2097" y="10677"/>
                </a:lnTo>
                <a:lnTo>
                  <a:pt x="2104" y="10691"/>
                </a:lnTo>
                <a:lnTo>
                  <a:pt x="2109" y="10708"/>
                </a:lnTo>
                <a:lnTo>
                  <a:pt x="2116" y="10723"/>
                </a:lnTo>
                <a:lnTo>
                  <a:pt x="2121" y="10740"/>
                </a:lnTo>
                <a:lnTo>
                  <a:pt x="2126" y="10759"/>
                </a:lnTo>
                <a:lnTo>
                  <a:pt x="2128" y="10775"/>
                </a:lnTo>
                <a:lnTo>
                  <a:pt x="2133" y="10795"/>
                </a:lnTo>
                <a:lnTo>
                  <a:pt x="2136" y="10814"/>
                </a:lnTo>
                <a:lnTo>
                  <a:pt x="2119" y="10814"/>
                </a:lnTo>
                <a:lnTo>
                  <a:pt x="2104" y="10816"/>
                </a:lnTo>
                <a:lnTo>
                  <a:pt x="2090" y="10821"/>
                </a:lnTo>
                <a:lnTo>
                  <a:pt x="2073" y="10826"/>
                </a:lnTo>
                <a:lnTo>
                  <a:pt x="2076" y="10809"/>
                </a:lnTo>
                <a:lnTo>
                  <a:pt x="2076" y="10795"/>
                </a:lnTo>
                <a:lnTo>
                  <a:pt x="2073" y="10780"/>
                </a:lnTo>
                <a:lnTo>
                  <a:pt x="2071" y="10766"/>
                </a:lnTo>
                <a:lnTo>
                  <a:pt x="2068" y="10749"/>
                </a:lnTo>
                <a:lnTo>
                  <a:pt x="2063" y="10735"/>
                </a:lnTo>
                <a:lnTo>
                  <a:pt x="2059" y="10720"/>
                </a:lnTo>
                <a:lnTo>
                  <a:pt x="2054" y="10704"/>
                </a:lnTo>
                <a:lnTo>
                  <a:pt x="2047" y="10689"/>
                </a:lnTo>
                <a:lnTo>
                  <a:pt x="2037" y="10672"/>
                </a:lnTo>
                <a:lnTo>
                  <a:pt x="2027" y="10655"/>
                </a:lnTo>
                <a:lnTo>
                  <a:pt x="2018" y="10641"/>
                </a:lnTo>
                <a:lnTo>
                  <a:pt x="2006" y="10624"/>
                </a:lnTo>
                <a:lnTo>
                  <a:pt x="1992" y="10607"/>
                </a:lnTo>
                <a:lnTo>
                  <a:pt x="1977" y="10591"/>
                </a:lnTo>
                <a:lnTo>
                  <a:pt x="1963" y="10574"/>
                </a:lnTo>
                <a:lnTo>
                  <a:pt x="1975" y="10567"/>
                </a:lnTo>
                <a:lnTo>
                  <a:pt x="1987" y="10560"/>
                </a:lnTo>
                <a:lnTo>
                  <a:pt x="2001" y="10550"/>
                </a:lnTo>
                <a:lnTo>
                  <a:pt x="2016" y="10540"/>
                </a:lnTo>
                <a:lnTo>
                  <a:pt x="2025" y="10560"/>
                </a:lnTo>
                <a:lnTo>
                  <a:pt x="2035" y="10576"/>
                </a:lnTo>
                <a:lnTo>
                  <a:pt x="2040" y="10586"/>
                </a:lnTo>
                <a:lnTo>
                  <a:pt x="2044" y="10593"/>
                </a:lnTo>
                <a:lnTo>
                  <a:pt x="2052" y="10603"/>
                </a:lnTo>
                <a:lnTo>
                  <a:pt x="2059" y="10610"/>
                </a:lnTo>
                <a:lnTo>
                  <a:pt x="2066" y="10617"/>
                </a:lnTo>
                <a:lnTo>
                  <a:pt x="2073" y="10622"/>
                </a:lnTo>
                <a:lnTo>
                  <a:pt x="2080" y="10629"/>
                </a:lnTo>
                <a:lnTo>
                  <a:pt x="2090" y="10634"/>
                </a:lnTo>
                <a:lnTo>
                  <a:pt x="2100" y="10636"/>
                </a:lnTo>
                <a:lnTo>
                  <a:pt x="2109" y="10639"/>
                </a:lnTo>
                <a:lnTo>
                  <a:pt x="2119" y="10641"/>
                </a:lnTo>
                <a:lnTo>
                  <a:pt x="2131" y="10641"/>
                </a:lnTo>
                <a:lnTo>
                  <a:pt x="2143" y="10641"/>
                </a:lnTo>
                <a:lnTo>
                  <a:pt x="2152" y="10641"/>
                </a:lnTo>
                <a:lnTo>
                  <a:pt x="2164" y="10641"/>
                </a:lnTo>
                <a:lnTo>
                  <a:pt x="2174" y="10639"/>
                </a:lnTo>
                <a:lnTo>
                  <a:pt x="2183" y="10634"/>
                </a:lnTo>
                <a:lnTo>
                  <a:pt x="2193" y="10631"/>
                </a:lnTo>
                <a:lnTo>
                  <a:pt x="2203" y="10627"/>
                </a:lnTo>
                <a:lnTo>
                  <a:pt x="2212" y="10620"/>
                </a:lnTo>
                <a:lnTo>
                  <a:pt x="2032" y="10442"/>
                </a:lnTo>
                <a:lnTo>
                  <a:pt x="1934" y="10540"/>
                </a:lnTo>
                <a:lnTo>
                  <a:pt x="1922" y="10528"/>
                </a:lnTo>
                <a:lnTo>
                  <a:pt x="1907" y="10511"/>
                </a:lnTo>
                <a:lnTo>
                  <a:pt x="1888" y="10492"/>
                </a:lnTo>
                <a:lnTo>
                  <a:pt x="1867" y="10471"/>
                </a:lnTo>
                <a:lnTo>
                  <a:pt x="1843" y="10447"/>
                </a:lnTo>
                <a:lnTo>
                  <a:pt x="1823" y="10427"/>
                </a:lnTo>
                <a:lnTo>
                  <a:pt x="1804" y="10411"/>
                </a:lnTo>
                <a:lnTo>
                  <a:pt x="1790" y="10396"/>
                </a:lnTo>
                <a:lnTo>
                  <a:pt x="2023" y="10164"/>
                </a:lnTo>
                <a:close/>
                <a:moveTo>
                  <a:pt x="1790" y="10639"/>
                </a:moveTo>
                <a:lnTo>
                  <a:pt x="1795" y="10667"/>
                </a:lnTo>
                <a:lnTo>
                  <a:pt x="1800" y="10694"/>
                </a:lnTo>
                <a:lnTo>
                  <a:pt x="1802" y="10718"/>
                </a:lnTo>
                <a:lnTo>
                  <a:pt x="1804" y="10737"/>
                </a:lnTo>
                <a:lnTo>
                  <a:pt x="1790" y="10740"/>
                </a:lnTo>
                <a:lnTo>
                  <a:pt x="1776" y="10742"/>
                </a:lnTo>
                <a:lnTo>
                  <a:pt x="1761" y="10747"/>
                </a:lnTo>
                <a:lnTo>
                  <a:pt x="1747" y="10751"/>
                </a:lnTo>
                <a:lnTo>
                  <a:pt x="1747" y="10740"/>
                </a:lnTo>
                <a:lnTo>
                  <a:pt x="1747" y="10725"/>
                </a:lnTo>
                <a:lnTo>
                  <a:pt x="1744" y="10711"/>
                </a:lnTo>
                <a:lnTo>
                  <a:pt x="1742" y="10694"/>
                </a:lnTo>
                <a:lnTo>
                  <a:pt x="1737" y="10658"/>
                </a:lnTo>
                <a:lnTo>
                  <a:pt x="1730" y="10617"/>
                </a:lnTo>
                <a:lnTo>
                  <a:pt x="1723" y="10595"/>
                </a:lnTo>
                <a:lnTo>
                  <a:pt x="1718" y="10574"/>
                </a:lnTo>
                <a:lnTo>
                  <a:pt x="1711" y="10552"/>
                </a:lnTo>
                <a:lnTo>
                  <a:pt x="1703" y="10531"/>
                </a:lnTo>
                <a:lnTo>
                  <a:pt x="1696" y="10511"/>
                </a:lnTo>
                <a:lnTo>
                  <a:pt x="1689" y="10492"/>
                </a:lnTo>
                <a:lnTo>
                  <a:pt x="1680" y="10473"/>
                </a:lnTo>
                <a:lnTo>
                  <a:pt x="1670" y="10456"/>
                </a:lnTo>
                <a:lnTo>
                  <a:pt x="1684" y="10451"/>
                </a:lnTo>
                <a:lnTo>
                  <a:pt x="1701" y="10444"/>
                </a:lnTo>
                <a:lnTo>
                  <a:pt x="1718" y="10437"/>
                </a:lnTo>
                <a:lnTo>
                  <a:pt x="1737" y="10427"/>
                </a:lnTo>
                <a:lnTo>
                  <a:pt x="1737" y="10437"/>
                </a:lnTo>
                <a:lnTo>
                  <a:pt x="1737" y="10447"/>
                </a:lnTo>
                <a:lnTo>
                  <a:pt x="1740" y="10461"/>
                </a:lnTo>
                <a:lnTo>
                  <a:pt x="1744" y="10475"/>
                </a:lnTo>
                <a:lnTo>
                  <a:pt x="1749" y="10490"/>
                </a:lnTo>
                <a:lnTo>
                  <a:pt x="1756" y="10509"/>
                </a:lnTo>
                <a:lnTo>
                  <a:pt x="1763" y="10528"/>
                </a:lnTo>
                <a:lnTo>
                  <a:pt x="1771" y="10550"/>
                </a:lnTo>
                <a:lnTo>
                  <a:pt x="2011" y="10790"/>
                </a:lnTo>
                <a:lnTo>
                  <a:pt x="2032" y="10809"/>
                </a:lnTo>
                <a:lnTo>
                  <a:pt x="2052" y="10828"/>
                </a:lnTo>
                <a:lnTo>
                  <a:pt x="2068" y="10845"/>
                </a:lnTo>
                <a:lnTo>
                  <a:pt x="2085" y="10860"/>
                </a:lnTo>
                <a:lnTo>
                  <a:pt x="2044" y="10903"/>
                </a:lnTo>
                <a:lnTo>
                  <a:pt x="2027" y="10884"/>
                </a:lnTo>
                <a:lnTo>
                  <a:pt x="2013" y="10864"/>
                </a:lnTo>
                <a:lnTo>
                  <a:pt x="1994" y="10845"/>
                </a:lnTo>
                <a:lnTo>
                  <a:pt x="1977" y="10826"/>
                </a:lnTo>
                <a:lnTo>
                  <a:pt x="1790" y="10639"/>
                </a:lnTo>
                <a:close/>
                <a:moveTo>
                  <a:pt x="2092" y="10317"/>
                </a:moveTo>
                <a:lnTo>
                  <a:pt x="2008" y="10235"/>
                </a:lnTo>
                <a:lnTo>
                  <a:pt x="1857" y="10387"/>
                </a:lnTo>
                <a:lnTo>
                  <a:pt x="1941" y="10468"/>
                </a:lnTo>
                <a:lnTo>
                  <a:pt x="2092" y="10317"/>
                </a:lnTo>
              </a:path>
              <a:path w="12240" h="12969">
                <a:moveTo>
                  <a:pt x="2486" y="9804"/>
                </a:moveTo>
                <a:lnTo>
                  <a:pt x="2447" y="9767"/>
                </a:lnTo>
                <a:lnTo>
                  <a:pt x="2404" y="9727"/>
                </a:lnTo>
                <a:lnTo>
                  <a:pt x="2447" y="9686"/>
                </a:lnTo>
                <a:lnTo>
                  <a:pt x="2460" y="9700"/>
                </a:lnTo>
                <a:lnTo>
                  <a:pt x="2476" y="9717"/>
                </a:lnTo>
                <a:lnTo>
                  <a:pt x="2498" y="9741"/>
                </a:lnTo>
                <a:lnTo>
                  <a:pt x="2524" y="9767"/>
                </a:lnTo>
                <a:lnTo>
                  <a:pt x="2565" y="9724"/>
                </a:lnTo>
                <a:lnTo>
                  <a:pt x="2603" y="9684"/>
                </a:lnTo>
                <a:lnTo>
                  <a:pt x="2637" y="9717"/>
                </a:lnTo>
                <a:lnTo>
                  <a:pt x="2596" y="9755"/>
                </a:lnTo>
                <a:lnTo>
                  <a:pt x="2553" y="9796"/>
                </a:lnTo>
                <a:lnTo>
                  <a:pt x="2632" y="9875"/>
                </a:lnTo>
                <a:lnTo>
                  <a:pt x="2678" y="9827"/>
                </a:lnTo>
                <a:lnTo>
                  <a:pt x="2721" y="9782"/>
                </a:lnTo>
                <a:lnTo>
                  <a:pt x="2755" y="9815"/>
                </a:lnTo>
                <a:lnTo>
                  <a:pt x="2709" y="9859"/>
                </a:lnTo>
                <a:lnTo>
                  <a:pt x="2663" y="9904"/>
                </a:lnTo>
                <a:lnTo>
                  <a:pt x="2736" y="9979"/>
                </a:lnTo>
                <a:lnTo>
                  <a:pt x="2767" y="10007"/>
                </a:lnTo>
                <a:lnTo>
                  <a:pt x="2800" y="10039"/>
                </a:lnTo>
                <a:lnTo>
                  <a:pt x="2757" y="10080"/>
                </a:lnTo>
                <a:lnTo>
                  <a:pt x="2726" y="10048"/>
                </a:lnTo>
                <a:lnTo>
                  <a:pt x="2697" y="10017"/>
                </a:lnTo>
                <a:lnTo>
                  <a:pt x="2625" y="9943"/>
                </a:lnTo>
                <a:lnTo>
                  <a:pt x="2548" y="10020"/>
                </a:lnTo>
                <a:lnTo>
                  <a:pt x="2558" y="10031"/>
                </a:lnTo>
                <a:lnTo>
                  <a:pt x="2567" y="10046"/>
                </a:lnTo>
                <a:lnTo>
                  <a:pt x="2575" y="10060"/>
                </a:lnTo>
                <a:lnTo>
                  <a:pt x="2582" y="10072"/>
                </a:lnTo>
                <a:lnTo>
                  <a:pt x="2589" y="10084"/>
                </a:lnTo>
                <a:lnTo>
                  <a:pt x="2596" y="10096"/>
                </a:lnTo>
                <a:lnTo>
                  <a:pt x="2601" y="10108"/>
                </a:lnTo>
                <a:lnTo>
                  <a:pt x="2603" y="10120"/>
                </a:lnTo>
                <a:lnTo>
                  <a:pt x="2608" y="10132"/>
                </a:lnTo>
                <a:lnTo>
                  <a:pt x="2611" y="10144"/>
                </a:lnTo>
                <a:lnTo>
                  <a:pt x="2613" y="10156"/>
                </a:lnTo>
                <a:lnTo>
                  <a:pt x="2616" y="10168"/>
                </a:lnTo>
                <a:lnTo>
                  <a:pt x="2618" y="10183"/>
                </a:lnTo>
                <a:lnTo>
                  <a:pt x="2620" y="10197"/>
                </a:lnTo>
                <a:lnTo>
                  <a:pt x="2620" y="10226"/>
                </a:lnTo>
                <a:lnTo>
                  <a:pt x="2603" y="10228"/>
                </a:lnTo>
                <a:lnTo>
                  <a:pt x="2589" y="10231"/>
                </a:lnTo>
                <a:lnTo>
                  <a:pt x="2572" y="10235"/>
                </a:lnTo>
                <a:lnTo>
                  <a:pt x="2560" y="10240"/>
                </a:lnTo>
                <a:lnTo>
                  <a:pt x="2560" y="10224"/>
                </a:lnTo>
                <a:lnTo>
                  <a:pt x="2563" y="10207"/>
                </a:lnTo>
                <a:lnTo>
                  <a:pt x="2563" y="10192"/>
                </a:lnTo>
                <a:lnTo>
                  <a:pt x="2563" y="10180"/>
                </a:lnTo>
                <a:lnTo>
                  <a:pt x="2560" y="10166"/>
                </a:lnTo>
                <a:lnTo>
                  <a:pt x="2558" y="10154"/>
                </a:lnTo>
                <a:lnTo>
                  <a:pt x="2556" y="10144"/>
                </a:lnTo>
                <a:lnTo>
                  <a:pt x="2553" y="10135"/>
                </a:lnTo>
                <a:lnTo>
                  <a:pt x="2546" y="10115"/>
                </a:lnTo>
                <a:lnTo>
                  <a:pt x="2536" y="10096"/>
                </a:lnTo>
                <a:lnTo>
                  <a:pt x="2524" y="10077"/>
                </a:lnTo>
                <a:lnTo>
                  <a:pt x="2512" y="10055"/>
                </a:lnTo>
                <a:lnTo>
                  <a:pt x="2469" y="10099"/>
                </a:lnTo>
                <a:lnTo>
                  <a:pt x="2450" y="10120"/>
                </a:lnTo>
                <a:lnTo>
                  <a:pt x="2433" y="10137"/>
                </a:lnTo>
                <a:lnTo>
                  <a:pt x="2400" y="10104"/>
                </a:lnTo>
                <a:lnTo>
                  <a:pt x="2419" y="10087"/>
                </a:lnTo>
                <a:lnTo>
                  <a:pt x="2440" y="10067"/>
                </a:lnTo>
                <a:lnTo>
                  <a:pt x="2486" y="10022"/>
                </a:lnTo>
                <a:lnTo>
                  <a:pt x="2467" y="10000"/>
                </a:lnTo>
                <a:lnTo>
                  <a:pt x="2447" y="9979"/>
                </a:lnTo>
                <a:lnTo>
                  <a:pt x="2428" y="9960"/>
                </a:lnTo>
                <a:lnTo>
                  <a:pt x="2412" y="9940"/>
                </a:lnTo>
                <a:lnTo>
                  <a:pt x="2390" y="9960"/>
                </a:lnTo>
                <a:lnTo>
                  <a:pt x="2373" y="9981"/>
                </a:lnTo>
                <a:lnTo>
                  <a:pt x="2354" y="10000"/>
                </a:lnTo>
                <a:lnTo>
                  <a:pt x="2337" y="10022"/>
                </a:lnTo>
                <a:lnTo>
                  <a:pt x="2301" y="9986"/>
                </a:lnTo>
                <a:lnTo>
                  <a:pt x="2342" y="9947"/>
                </a:lnTo>
                <a:lnTo>
                  <a:pt x="2383" y="9907"/>
                </a:lnTo>
                <a:lnTo>
                  <a:pt x="2342" y="9868"/>
                </a:lnTo>
                <a:lnTo>
                  <a:pt x="2301" y="9832"/>
                </a:lnTo>
                <a:lnTo>
                  <a:pt x="2347" y="9794"/>
                </a:lnTo>
                <a:lnTo>
                  <a:pt x="2376" y="9825"/>
                </a:lnTo>
                <a:lnTo>
                  <a:pt x="2419" y="9871"/>
                </a:lnTo>
                <a:lnTo>
                  <a:pt x="2486" y="9804"/>
                </a:lnTo>
                <a:close/>
                <a:moveTo>
                  <a:pt x="2332" y="10096"/>
                </a:moveTo>
                <a:lnTo>
                  <a:pt x="2349" y="10118"/>
                </a:lnTo>
                <a:lnTo>
                  <a:pt x="2366" y="10135"/>
                </a:lnTo>
                <a:lnTo>
                  <a:pt x="2380" y="10151"/>
                </a:lnTo>
                <a:lnTo>
                  <a:pt x="2395" y="10166"/>
                </a:lnTo>
                <a:lnTo>
                  <a:pt x="2507" y="10279"/>
                </a:lnTo>
                <a:lnTo>
                  <a:pt x="2529" y="10271"/>
                </a:lnTo>
                <a:lnTo>
                  <a:pt x="2551" y="10264"/>
                </a:lnTo>
                <a:lnTo>
                  <a:pt x="2572" y="10257"/>
                </a:lnTo>
                <a:lnTo>
                  <a:pt x="2594" y="10247"/>
                </a:lnTo>
                <a:lnTo>
                  <a:pt x="2616" y="10235"/>
                </a:lnTo>
                <a:lnTo>
                  <a:pt x="2635" y="10224"/>
                </a:lnTo>
                <a:lnTo>
                  <a:pt x="2654" y="10211"/>
                </a:lnTo>
                <a:lnTo>
                  <a:pt x="2671" y="10197"/>
                </a:lnTo>
                <a:lnTo>
                  <a:pt x="2707" y="10166"/>
                </a:lnTo>
                <a:lnTo>
                  <a:pt x="2740" y="10137"/>
                </a:lnTo>
                <a:lnTo>
                  <a:pt x="2757" y="10120"/>
                </a:lnTo>
                <a:lnTo>
                  <a:pt x="2774" y="10106"/>
                </a:lnTo>
                <a:lnTo>
                  <a:pt x="2788" y="10089"/>
                </a:lnTo>
                <a:lnTo>
                  <a:pt x="2805" y="10072"/>
                </a:lnTo>
                <a:lnTo>
                  <a:pt x="2834" y="10041"/>
                </a:lnTo>
                <a:lnTo>
                  <a:pt x="2860" y="10010"/>
                </a:lnTo>
                <a:lnTo>
                  <a:pt x="2884" y="9981"/>
                </a:lnTo>
                <a:lnTo>
                  <a:pt x="2908" y="9952"/>
                </a:lnTo>
                <a:lnTo>
                  <a:pt x="2913" y="9967"/>
                </a:lnTo>
                <a:lnTo>
                  <a:pt x="2923" y="9981"/>
                </a:lnTo>
                <a:lnTo>
                  <a:pt x="2930" y="9995"/>
                </a:lnTo>
                <a:lnTo>
                  <a:pt x="2940" y="10007"/>
                </a:lnTo>
                <a:lnTo>
                  <a:pt x="2894" y="10053"/>
                </a:lnTo>
                <a:lnTo>
                  <a:pt x="2853" y="10094"/>
                </a:lnTo>
                <a:lnTo>
                  <a:pt x="2815" y="10130"/>
                </a:lnTo>
                <a:lnTo>
                  <a:pt x="2783" y="10164"/>
                </a:lnTo>
                <a:lnTo>
                  <a:pt x="2767" y="10178"/>
                </a:lnTo>
                <a:lnTo>
                  <a:pt x="2752" y="10190"/>
                </a:lnTo>
                <a:lnTo>
                  <a:pt x="2736" y="10204"/>
                </a:lnTo>
                <a:lnTo>
                  <a:pt x="2721" y="10216"/>
                </a:lnTo>
                <a:lnTo>
                  <a:pt x="2704" y="10228"/>
                </a:lnTo>
                <a:lnTo>
                  <a:pt x="2690" y="10240"/>
                </a:lnTo>
                <a:lnTo>
                  <a:pt x="2673" y="10250"/>
                </a:lnTo>
                <a:lnTo>
                  <a:pt x="2659" y="10262"/>
                </a:lnTo>
                <a:lnTo>
                  <a:pt x="2627" y="10279"/>
                </a:lnTo>
                <a:lnTo>
                  <a:pt x="2601" y="10293"/>
                </a:lnTo>
                <a:lnTo>
                  <a:pt x="2589" y="10300"/>
                </a:lnTo>
                <a:lnTo>
                  <a:pt x="2577" y="10305"/>
                </a:lnTo>
                <a:lnTo>
                  <a:pt x="2567" y="10310"/>
                </a:lnTo>
                <a:lnTo>
                  <a:pt x="2556" y="10312"/>
                </a:lnTo>
                <a:lnTo>
                  <a:pt x="2546" y="10315"/>
                </a:lnTo>
                <a:lnTo>
                  <a:pt x="2539" y="10320"/>
                </a:lnTo>
                <a:lnTo>
                  <a:pt x="2532" y="10324"/>
                </a:lnTo>
                <a:lnTo>
                  <a:pt x="2527" y="10329"/>
                </a:lnTo>
                <a:lnTo>
                  <a:pt x="2520" y="10336"/>
                </a:lnTo>
                <a:lnTo>
                  <a:pt x="2517" y="10341"/>
                </a:lnTo>
                <a:lnTo>
                  <a:pt x="2515" y="10348"/>
                </a:lnTo>
                <a:lnTo>
                  <a:pt x="2512" y="10358"/>
                </a:lnTo>
                <a:lnTo>
                  <a:pt x="2510" y="10375"/>
                </a:lnTo>
                <a:lnTo>
                  <a:pt x="2507" y="10391"/>
                </a:lnTo>
                <a:lnTo>
                  <a:pt x="2505" y="10411"/>
                </a:lnTo>
                <a:lnTo>
                  <a:pt x="2505" y="10432"/>
                </a:lnTo>
                <a:lnTo>
                  <a:pt x="2491" y="10432"/>
                </a:lnTo>
                <a:lnTo>
                  <a:pt x="2476" y="10430"/>
                </a:lnTo>
                <a:lnTo>
                  <a:pt x="2462" y="10432"/>
                </a:lnTo>
                <a:lnTo>
                  <a:pt x="2447" y="10435"/>
                </a:lnTo>
                <a:lnTo>
                  <a:pt x="2462" y="10365"/>
                </a:lnTo>
                <a:lnTo>
                  <a:pt x="2467" y="10339"/>
                </a:lnTo>
                <a:lnTo>
                  <a:pt x="2472" y="10320"/>
                </a:lnTo>
                <a:lnTo>
                  <a:pt x="2320" y="10168"/>
                </a:lnTo>
                <a:lnTo>
                  <a:pt x="2308" y="10180"/>
                </a:lnTo>
                <a:lnTo>
                  <a:pt x="2296" y="10195"/>
                </a:lnTo>
                <a:lnTo>
                  <a:pt x="2284" y="10209"/>
                </a:lnTo>
                <a:lnTo>
                  <a:pt x="2270" y="10228"/>
                </a:lnTo>
                <a:lnTo>
                  <a:pt x="2234" y="10192"/>
                </a:lnTo>
                <a:lnTo>
                  <a:pt x="2270" y="10159"/>
                </a:lnTo>
                <a:lnTo>
                  <a:pt x="2294" y="10135"/>
                </a:lnTo>
                <a:lnTo>
                  <a:pt x="2332" y="10096"/>
                </a:lnTo>
                <a:close/>
                <a:moveTo>
                  <a:pt x="2594" y="9914"/>
                </a:moveTo>
                <a:lnTo>
                  <a:pt x="2517" y="9835"/>
                </a:lnTo>
                <a:lnTo>
                  <a:pt x="2447" y="9902"/>
                </a:lnTo>
                <a:lnTo>
                  <a:pt x="2483" y="9943"/>
                </a:lnTo>
                <a:lnTo>
                  <a:pt x="2522" y="9986"/>
                </a:lnTo>
                <a:lnTo>
                  <a:pt x="2594" y="9914"/>
                </a:lnTo>
                <a:close/>
                <a:moveTo>
                  <a:pt x="2164" y="9991"/>
                </a:moveTo>
                <a:lnTo>
                  <a:pt x="2205" y="10003"/>
                </a:lnTo>
                <a:lnTo>
                  <a:pt x="2239" y="10015"/>
                </a:lnTo>
                <a:lnTo>
                  <a:pt x="2265" y="10024"/>
                </a:lnTo>
                <a:lnTo>
                  <a:pt x="2284" y="10031"/>
                </a:lnTo>
                <a:lnTo>
                  <a:pt x="2275" y="10044"/>
                </a:lnTo>
                <a:lnTo>
                  <a:pt x="2267" y="10058"/>
                </a:lnTo>
                <a:lnTo>
                  <a:pt x="2263" y="10072"/>
                </a:lnTo>
                <a:lnTo>
                  <a:pt x="2258" y="10084"/>
                </a:lnTo>
                <a:lnTo>
                  <a:pt x="2248" y="10080"/>
                </a:lnTo>
                <a:lnTo>
                  <a:pt x="2236" y="10072"/>
                </a:lnTo>
                <a:lnTo>
                  <a:pt x="2224" y="10067"/>
                </a:lnTo>
                <a:lnTo>
                  <a:pt x="2210" y="10063"/>
                </a:lnTo>
                <a:lnTo>
                  <a:pt x="2193" y="10058"/>
                </a:lnTo>
                <a:lnTo>
                  <a:pt x="2176" y="10053"/>
                </a:lnTo>
                <a:lnTo>
                  <a:pt x="2157" y="10048"/>
                </a:lnTo>
                <a:lnTo>
                  <a:pt x="2138" y="10046"/>
                </a:lnTo>
                <a:lnTo>
                  <a:pt x="2164" y="9991"/>
                </a:lnTo>
              </a:path>
              <a:path w="12240" h="12969">
                <a:moveTo>
                  <a:pt x="3045" y="9487"/>
                </a:moveTo>
                <a:lnTo>
                  <a:pt x="3031" y="9482"/>
                </a:lnTo>
                <a:lnTo>
                  <a:pt x="3016" y="9480"/>
                </a:lnTo>
                <a:lnTo>
                  <a:pt x="3000" y="9477"/>
                </a:lnTo>
                <a:lnTo>
                  <a:pt x="2985" y="9477"/>
                </a:lnTo>
                <a:lnTo>
                  <a:pt x="2983" y="9463"/>
                </a:lnTo>
                <a:lnTo>
                  <a:pt x="2980" y="9448"/>
                </a:lnTo>
                <a:lnTo>
                  <a:pt x="2975" y="9431"/>
                </a:lnTo>
                <a:lnTo>
                  <a:pt x="2971" y="9417"/>
                </a:lnTo>
                <a:lnTo>
                  <a:pt x="2961" y="9386"/>
                </a:lnTo>
                <a:lnTo>
                  <a:pt x="2949" y="9352"/>
                </a:lnTo>
                <a:lnTo>
                  <a:pt x="2935" y="9319"/>
                </a:lnTo>
                <a:lnTo>
                  <a:pt x="2918" y="9287"/>
                </a:lnTo>
                <a:lnTo>
                  <a:pt x="2904" y="9259"/>
                </a:lnTo>
                <a:lnTo>
                  <a:pt x="2894" y="9247"/>
                </a:lnTo>
                <a:lnTo>
                  <a:pt x="2884" y="9232"/>
                </a:lnTo>
                <a:lnTo>
                  <a:pt x="2904" y="9225"/>
                </a:lnTo>
                <a:lnTo>
                  <a:pt x="2920" y="9218"/>
                </a:lnTo>
                <a:lnTo>
                  <a:pt x="2937" y="9208"/>
                </a:lnTo>
                <a:lnTo>
                  <a:pt x="2954" y="9199"/>
                </a:lnTo>
                <a:lnTo>
                  <a:pt x="2954" y="9208"/>
                </a:lnTo>
                <a:lnTo>
                  <a:pt x="2954" y="9218"/>
                </a:lnTo>
                <a:lnTo>
                  <a:pt x="2956" y="9232"/>
                </a:lnTo>
                <a:lnTo>
                  <a:pt x="2961" y="9244"/>
                </a:lnTo>
                <a:lnTo>
                  <a:pt x="2971" y="9278"/>
                </a:lnTo>
                <a:lnTo>
                  <a:pt x="2985" y="9314"/>
                </a:lnTo>
                <a:lnTo>
                  <a:pt x="3043" y="9259"/>
                </a:lnTo>
                <a:lnTo>
                  <a:pt x="3086" y="9213"/>
                </a:lnTo>
                <a:lnTo>
                  <a:pt x="3120" y="9180"/>
                </a:lnTo>
                <a:lnTo>
                  <a:pt x="3139" y="9160"/>
                </a:lnTo>
                <a:lnTo>
                  <a:pt x="3167" y="9189"/>
                </a:lnTo>
                <a:lnTo>
                  <a:pt x="3155" y="9201"/>
                </a:lnTo>
                <a:lnTo>
                  <a:pt x="3141" y="9213"/>
                </a:lnTo>
                <a:lnTo>
                  <a:pt x="3112" y="9242"/>
                </a:lnTo>
                <a:lnTo>
                  <a:pt x="3124" y="9256"/>
                </a:lnTo>
                <a:lnTo>
                  <a:pt x="3136" y="9268"/>
                </a:lnTo>
                <a:lnTo>
                  <a:pt x="3148" y="9283"/>
                </a:lnTo>
                <a:lnTo>
                  <a:pt x="3160" y="9300"/>
                </a:lnTo>
                <a:lnTo>
                  <a:pt x="3184" y="9331"/>
                </a:lnTo>
                <a:lnTo>
                  <a:pt x="3206" y="9364"/>
                </a:lnTo>
                <a:lnTo>
                  <a:pt x="3218" y="9381"/>
                </a:lnTo>
                <a:lnTo>
                  <a:pt x="3227" y="9398"/>
                </a:lnTo>
                <a:lnTo>
                  <a:pt x="3235" y="9415"/>
                </a:lnTo>
                <a:lnTo>
                  <a:pt x="3242" y="9431"/>
                </a:lnTo>
                <a:lnTo>
                  <a:pt x="3249" y="9448"/>
                </a:lnTo>
                <a:lnTo>
                  <a:pt x="3256" y="9463"/>
                </a:lnTo>
                <a:lnTo>
                  <a:pt x="3259" y="9480"/>
                </a:lnTo>
                <a:lnTo>
                  <a:pt x="3264" y="9496"/>
                </a:lnTo>
                <a:lnTo>
                  <a:pt x="3271" y="9499"/>
                </a:lnTo>
                <a:lnTo>
                  <a:pt x="3278" y="9501"/>
                </a:lnTo>
                <a:lnTo>
                  <a:pt x="3285" y="9501"/>
                </a:lnTo>
                <a:lnTo>
                  <a:pt x="3295" y="9501"/>
                </a:lnTo>
                <a:lnTo>
                  <a:pt x="3304" y="9501"/>
                </a:lnTo>
                <a:lnTo>
                  <a:pt x="3314" y="9499"/>
                </a:lnTo>
                <a:lnTo>
                  <a:pt x="3340" y="9494"/>
                </a:lnTo>
                <a:lnTo>
                  <a:pt x="3367" y="9489"/>
                </a:lnTo>
                <a:lnTo>
                  <a:pt x="3379" y="9484"/>
                </a:lnTo>
                <a:lnTo>
                  <a:pt x="3393" y="9480"/>
                </a:lnTo>
                <a:lnTo>
                  <a:pt x="3405" y="9475"/>
                </a:lnTo>
                <a:lnTo>
                  <a:pt x="3417" y="9470"/>
                </a:lnTo>
                <a:lnTo>
                  <a:pt x="3429" y="9465"/>
                </a:lnTo>
                <a:lnTo>
                  <a:pt x="3441" y="9458"/>
                </a:lnTo>
                <a:lnTo>
                  <a:pt x="3439" y="9467"/>
                </a:lnTo>
                <a:lnTo>
                  <a:pt x="3436" y="9477"/>
                </a:lnTo>
                <a:lnTo>
                  <a:pt x="3436" y="9484"/>
                </a:lnTo>
                <a:lnTo>
                  <a:pt x="3436" y="9494"/>
                </a:lnTo>
                <a:lnTo>
                  <a:pt x="3436" y="9501"/>
                </a:lnTo>
                <a:lnTo>
                  <a:pt x="3436" y="9508"/>
                </a:lnTo>
                <a:lnTo>
                  <a:pt x="3439" y="9515"/>
                </a:lnTo>
                <a:lnTo>
                  <a:pt x="3444" y="9525"/>
                </a:lnTo>
                <a:lnTo>
                  <a:pt x="3417" y="9532"/>
                </a:lnTo>
                <a:lnTo>
                  <a:pt x="3395" y="9540"/>
                </a:lnTo>
                <a:lnTo>
                  <a:pt x="3372" y="9544"/>
                </a:lnTo>
                <a:lnTo>
                  <a:pt x="3350" y="9547"/>
                </a:lnTo>
                <a:lnTo>
                  <a:pt x="3328" y="9549"/>
                </a:lnTo>
                <a:lnTo>
                  <a:pt x="3307" y="9549"/>
                </a:lnTo>
                <a:lnTo>
                  <a:pt x="3285" y="9549"/>
                </a:lnTo>
                <a:lnTo>
                  <a:pt x="3264" y="9549"/>
                </a:lnTo>
                <a:lnTo>
                  <a:pt x="3261" y="9573"/>
                </a:lnTo>
                <a:lnTo>
                  <a:pt x="3259" y="9595"/>
                </a:lnTo>
                <a:lnTo>
                  <a:pt x="3254" y="9619"/>
                </a:lnTo>
                <a:lnTo>
                  <a:pt x="3249" y="9640"/>
                </a:lnTo>
                <a:lnTo>
                  <a:pt x="3244" y="9664"/>
                </a:lnTo>
                <a:lnTo>
                  <a:pt x="3237" y="9693"/>
                </a:lnTo>
                <a:lnTo>
                  <a:pt x="3225" y="9724"/>
                </a:lnTo>
                <a:lnTo>
                  <a:pt x="3213" y="9760"/>
                </a:lnTo>
                <a:lnTo>
                  <a:pt x="3206" y="9758"/>
                </a:lnTo>
                <a:lnTo>
                  <a:pt x="3199" y="9758"/>
                </a:lnTo>
                <a:lnTo>
                  <a:pt x="3192" y="9755"/>
                </a:lnTo>
                <a:lnTo>
                  <a:pt x="3182" y="9755"/>
                </a:lnTo>
                <a:lnTo>
                  <a:pt x="3175" y="9755"/>
                </a:lnTo>
                <a:lnTo>
                  <a:pt x="3165" y="9758"/>
                </a:lnTo>
                <a:lnTo>
                  <a:pt x="3155" y="9760"/>
                </a:lnTo>
                <a:lnTo>
                  <a:pt x="3148" y="9763"/>
                </a:lnTo>
                <a:lnTo>
                  <a:pt x="3153" y="9753"/>
                </a:lnTo>
                <a:lnTo>
                  <a:pt x="3158" y="9746"/>
                </a:lnTo>
                <a:lnTo>
                  <a:pt x="3165" y="9734"/>
                </a:lnTo>
                <a:lnTo>
                  <a:pt x="3170" y="9722"/>
                </a:lnTo>
                <a:lnTo>
                  <a:pt x="3175" y="9710"/>
                </a:lnTo>
                <a:lnTo>
                  <a:pt x="3180" y="9695"/>
                </a:lnTo>
                <a:lnTo>
                  <a:pt x="3192" y="9662"/>
                </a:lnTo>
                <a:lnTo>
                  <a:pt x="3201" y="9628"/>
                </a:lnTo>
                <a:lnTo>
                  <a:pt x="3208" y="9600"/>
                </a:lnTo>
                <a:lnTo>
                  <a:pt x="3211" y="9585"/>
                </a:lnTo>
                <a:lnTo>
                  <a:pt x="3213" y="9571"/>
                </a:lnTo>
                <a:lnTo>
                  <a:pt x="3213" y="9559"/>
                </a:lnTo>
                <a:lnTo>
                  <a:pt x="3213" y="9547"/>
                </a:lnTo>
                <a:lnTo>
                  <a:pt x="3192" y="9540"/>
                </a:lnTo>
                <a:lnTo>
                  <a:pt x="3170" y="9530"/>
                </a:lnTo>
                <a:lnTo>
                  <a:pt x="3148" y="9520"/>
                </a:lnTo>
                <a:lnTo>
                  <a:pt x="3127" y="9508"/>
                </a:lnTo>
                <a:lnTo>
                  <a:pt x="3105" y="9496"/>
                </a:lnTo>
                <a:lnTo>
                  <a:pt x="3084" y="9482"/>
                </a:lnTo>
                <a:lnTo>
                  <a:pt x="3062" y="9467"/>
                </a:lnTo>
                <a:lnTo>
                  <a:pt x="3038" y="9453"/>
                </a:lnTo>
                <a:lnTo>
                  <a:pt x="3045" y="9487"/>
                </a:lnTo>
                <a:close/>
                <a:moveTo>
                  <a:pt x="2865" y="9691"/>
                </a:moveTo>
                <a:lnTo>
                  <a:pt x="2923" y="9681"/>
                </a:lnTo>
                <a:lnTo>
                  <a:pt x="2978" y="9671"/>
                </a:lnTo>
                <a:lnTo>
                  <a:pt x="2975" y="9662"/>
                </a:lnTo>
                <a:lnTo>
                  <a:pt x="2973" y="9652"/>
                </a:lnTo>
                <a:lnTo>
                  <a:pt x="2968" y="9643"/>
                </a:lnTo>
                <a:lnTo>
                  <a:pt x="2966" y="9633"/>
                </a:lnTo>
                <a:lnTo>
                  <a:pt x="2961" y="9621"/>
                </a:lnTo>
                <a:lnTo>
                  <a:pt x="2954" y="9611"/>
                </a:lnTo>
                <a:lnTo>
                  <a:pt x="2949" y="9602"/>
                </a:lnTo>
                <a:lnTo>
                  <a:pt x="2942" y="9592"/>
                </a:lnTo>
                <a:lnTo>
                  <a:pt x="2954" y="9585"/>
                </a:lnTo>
                <a:lnTo>
                  <a:pt x="2968" y="9580"/>
                </a:lnTo>
                <a:lnTo>
                  <a:pt x="2983" y="9573"/>
                </a:lnTo>
                <a:lnTo>
                  <a:pt x="2995" y="9566"/>
                </a:lnTo>
                <a:lnTo>
                  <a:pt x="3016" y="9621"/>
                </a:lnTo>
                <a:lnTo>
                  <a:pt x="3031" y="9664"/>
                </a:lnTo>
                <a:lnTo>
                  <a:pt x="3136" y="9660"/>
                </a:lnTo>
                <a:lnTo>
                  <a:pt x="3132" y="9691"/>
                </a:lnTo>
                <a:lnTo>
                  <a:pt x="3129" y="9720"/>
                </a:lnTo>
                <a:lnTo>
                  <a:pt x="3110" y="9717"/>
                </a:lnTo>
                <a:lnTo>
                  <a:pt x="3091" y="9717"/>
                </a:lnTo>
                <a:lnTo>
                  <a:pt x="3067" y="9717"/>
                </a:lnTo>
                <a:lnTo>
                  <a:pt x="3040" y="9717"/>
                </a:lnTo>
                <a:lnTo>
                  <a:pt x="3038" y="9751"/>
                </a:lnTo>
                <a:lnTo>
                  <a:pt x="3038" y="9791"/>
                </a:lnTo>
                <a:lnTo>
                  <a:pt x="3035" y="9815"/>
                </a:lnTo>
                <a:lnTo>
                  <a:pt x="3033" y="9842"/>
                </a:lnTo>
                <a:lnTo>
                  <a:pt x="3028" y="9875"/>
                </a:lnTo>
                <a:lnTo>
                  <a:pt x="3024" y="9911"/>
                </a:lnTo>
                <a:lnTo>
                  <a:pt x="3007" y="9911"/>
                </a:lnTo>
                <a:lnTo>
                  <a:pt x="2990" y="9911"/>
                </a:lnTo>
                <a:lnTo>
                  <a:pt x="2973" y="9916"/>
                </a:lnTo>
                <a:lnTo>
                  <a:pt x="2959" y="9919"/>
                </a:lnTo>
                <a:lnTo>
                  <a:pt x="2966" y="9900"/>
                </a:lnTo>
                <a:lnTo>
                  <a:pt x="2973" y="9880"/>
                </a:lnTo>
                <a:lnTo>
                  <a:pt x="2978" y="9856"/>
                </a:lnTo>
                <a:lnTo>
                  <a:pt x="2985" y="9832"/>
                </a:lnTo>
                <a:lnTo>
                  <a:pt x="2985" y="9820"/>
                </a:lnTo>
                <a:lnTo>
                  <a:pt x="2987" y="9808"/>
                </a:lnTo>
                <a:lnTo>
                  <a:pt x="2990" y="9794"/>
                </a:lnTo>
                <a:lnTo>
                  <a:pt x="2990" y="9780"/>
                </a:lnTo>
                <a:lnTo>
                  <a:pt x="2990" y="9765"/>
                </a:lnTo>
                <a:lnTo>
                  <a:pt x="2990" y="9751"/>
                </a:lnTo>
                <a:lnTo>
                  <a:pt x="2987" y="9736"/>
                </a:lnTo>
                <a:lnTo>
                  <a:pt x="2987" y="9720"/>
                </a:lnTo>
                <a:lnTo>
                  <a:pt x="2870" y="9736"/>
                </a:lnTo>
                <a:lnTo>
                  <a:pt x="2865" y="9691"/>
                </a:lnTo>
                <a:close/>
                <a:moveTo>
                  <a:pt x="3050" y="9403"/>
                </a:moveTo>
                <a:lnTo>
                  <a:pt x="3062" y="9412"/>
                </a:lnTo>
                <a:lnTo>
                  <a:pt x="3076" y="9422"/>
                </a:lnTo>
                <a:lnTo>
                  <a:pt x="3095" y="9434"/>
                </a:lnTo>
                <a:lnTo>
                  <a:pt x="3117" y="9446"/>
                </a:lnTo>
                <a:lnTo>
                  <a:pt x="3139" y="9460"/>
                </a:lnTo>
                <a:lnTo>
                  <a:pt x="3163" y="9470"/>
                </a:lnTo>
                <a:lnTo>
                  <a:pt x="3187" y="9482"/>
                </a:lnTo>
                <a:lnTo>
                  <a:pt x="3211" y="9489"/>
                </a:lnTo>
                <a:lnTo>
                  <a:pt x="3206" y="9477"/>
                </a:lnTo>
                <a:lnTo>
                  <a:pt x="3201" y="9463"/>
                </a:lnTo>
                <a:lnTo>
                  <a:pt x="3194" y="9448"/>
                </a:lnTo>
                <a:lnTo>
                  <a:pt x="3187" y="9434"/>
                </a:lnTo>
                <a:lnTo>
                  <a:pt x="3180" y="9420"/>
                </a:lnTo>
                <a:lnTo>
                  <a:pt x="3170" y="9403"/>
                </a:lnTo>
                <a:lnTo>
                  <a:pt x="3160" y="9388"/>
                </a:lnTo>
                <a:lnTo>
                  <a:pt x="3148" y="9371"/>
                </a:lnTo>
                <a:lnTo>
                  <a:pt x="3127" y="9343"/>
                </a:lnTo>
                <a:lnTo>
                  <a:pt x="3107" y="9316"/>
                </a:lnTo>
                <a:lnTo>
                  <a:pt x="3098" y="9307"/>
                </a:lnTo>
                <a:lnTo>
                  <a:pt x="3088" y="9297"/>
                </a:lnTo>
                <a:lnTo>
                  <a:pt x="3081" y="9287"/>
                </a:lnTo>
                <a:lnTo>
                  <a:pt x="3072" y="9280"/>
                </a:lnTo>
                <a:lnTo>
                  <a:pt x="3002" y="9350"/>
                </a:lnTo>
                <a:lnTo>
                  <a:pt x="3014" y="9376"/>
                </a:lnTo>
                <a:lnTo>
                  <a:pt x="3021" y="9400"/>
                </a:lnTo>
                <a:lnTo>
                  <a:pt x="3026" y="9420"/>
                </a:lnTo>
                <a:lnTo>
                  <a:pt x="3031" y="9439"/>
                </a:lnTo>
                <a:lnTo>
                  <a:pt x="3035" y="9431"/>
                </a:lnTo>
                <a:lnTo>
                  <a:pt x="3043" y="9422"/>
                </a:lnTo>
                <a:lnTo>
                  <a:pt x="3047" y="9412"/>
                </a:lnTo>
                <a:lnTo>
                  <a:pt x="3050" y="9403"/>
                </a:lnTo>
                <a:close/>
                <a:moveTo>
                  <a:pt x="2836" y="9439"/>
                </a:moveTo>
                <a:lnTo>
                  <a:pt x="2865" y="9410"/>
                </a:lnTo>
                <a:lnTo>
                  <a:pt x="2877" y="9398"/>
                </a:lnTo>
                <a:lnTo>
                  <a:pt x="2889" y="9384"/>
                </a:lnTo>
                <a:lnTo>
                  <a:pt x="2918" y="9415"/>
                </a:lnTo>
                <a:lnTo>
                  <a:pt x="2892" y="9436"/>
                </a:lnTo>
                <a:lnTo>
                  <a:pt x="2865" y="9463"/>
                </a:lnTo>
                <a:lnTo>
                  <a:pt x="2745" y="9585"/>
                </a:lnTo>
                <a:lnTo>
                  <a:pt x="2714" y="9616"/>
                </a:lnTo>
                <a:lnTo>
                  <a:pt x="2700" y="9631"/>
                </a:lnTo>
                <a:lnTo>
                  <a:pt x="2687" y="9645"/>
                </a:lnTo>
                <a:lnTo>
                  <a:pt x="2659" y="9614"/>
                </a:lnTo>
                <a:lnTo>
                  <a:pt x="2671" y="9602"/>
                </a:lnTo>
                <a:lnTo>
                  <a:pt x="2687" y="9587"/>
                </a:lnTo>
                <a:lnTo>
                  <a:pt x="2716" y="9559"/>
                </a:lnTo>
                <a:lnTo>
                  <a:pt x="2836" y="9439"/>
                </a:lnTo>
                <a:close/>
                <a:moveTo>
                  <a:pt x="2767" y="9587"/>
                </a:moveTo>
                <a:lnTo>
                  <a:pt x="2783" y="9583"/>
                </a:lnTo>
                <a:lnTo>
                  <a:pt x="2798" y="9578"/>
                </a:lnTo>
                <a:lnTo>
                  <a:pt x="2815" y="9573"/>
                </a:lnTo>
                <a:lnTo>
                  <a:pt x="2829" y="9571"/>
                </a:lnTo>
                <a:lnTo>
                  <a:pt x="2829" y="9580"/>
                </a:lnTo>
                <a:lnTo>
                  <a:pt x="2829" y="9592"/>
                </a:lnTo>
                <a:lnTo>
                  <a:pt x="2832" y="9607"/>
                </a:lnTo>
                <a:lnTo>
                  <a:pt x="2834" y="9628"/>
                </a:lnTo>
                <a:lnTo>
                  <a:pt x="2841" y="9679"/>
                </a:lnTo>
                <a:lnTo>
                  <a:pt x="2848" y="9741"/>
                </a:lnTo>
                <a:lnTo>
                  <a:pt x="2820" y="9748"/>
                </a:lnTo>
                <a:lnTo>
                  <a:pt x="2793" y="9758"/>
                </a:lnTo>
                <a:lnTo>
                  <a:pt x="2793" y="9734"/>
                </a:lnTo>
                <a:lnTo>
                  <a:pt x="2793" y="9710"/>
                </a:lnTo>
                <a:lnTo>
                  <a:pt x="2791" y="9686"/>
                </a:lnTo>
                <a:lnTo>
                  <a:pt x="2788" y="9662"/>
                </a:lnTo>
                <a:lnTo>
                  <a:pt x="2783" y="9640"/>
                </a:lnTo>
                <a:lnTo>
                  <a:pt x="2776" y="9621"/>
                </a:lnTo>
                <a:lnTo>
                  <a:pt x="2772" y="9602"/>
                </a:lnTo>
                <a:lnTo>
                  <a:pt x="2767" y="9587"/>
                </a:lnTo>
                <a:close/>
                <a:moveTo>
                  <a:pt x="2875" y="9482"/>
                </a:moveTo>
                <a:lnTo>
                  <a:pt x="2906" y="9487"/>
                </a:lnTo>
                <a:lnTo>
                  <a:pt x="2942" y="9489"/>
                </a:lnTo>
                <a:lnTo>
                  <a:pt x="3012" y="9496"/>
                </a:lnTo>
                <a:lnTo>
                  <a:pt x="3007" y="9508"/>
                </a:lnTo>
                <a:lnTo>
                  <a:pt x="3004" y="9523"/>
                </a:lnTo>
                <a:lnTo>
                  <a:pt x="3002" y="9537"/>
                </a:lnTo>
                <a:lnTo>
                  <a:pt x="3000" y="9551"/>
                </a:lnTo>
                <a:lnTo>
                  <a:pt x="2920" y="9540"/>
                </a:lnTo>
                <a:lnTo>
                  <a:pt x="2865" y="9535"/>
                </a:lnTo>
                <a:lnTo>
                  <a:pt x="2870" y="9523"/>
                </a:lnTo>
                <a:lnTo>
                  <a:pt x="2872" y="9511"/>
                </a:lnTo>
                <a:lnTo>
                  <a:pt x="2875" y="9496"/>
                </a:lnTo>
                <a:lnTo>
                  <a:pt x="2875" y="9482"/>
                </a:lnTo>
                <a:close/>
                <a:moveTo>
                  <a:pt x="2709" y="9417"/>
                </a:moveTo>
                <a:lnTo>
                  <a:pt x="2728" y="9424"/>
                </a:lnTo>
                <a:lnTo>
                  <a:pt x="2750" y="9429"/>
                </a:lnTo>
                <a:lnTo>
                  <a:pt x="2772" y="9436"/>
                </a:lnTo>
                <a:lnTo>
                  <a:pt x="2791" y="9446"/>
                </a:lnTo>
                <a:lnTo>
                  <a:pt x="2779" y="9470"/>
                </a:lnTo>
                <a:lnTo>
                  <a:pt x="2767" y="9496"/>
                </a:lnTo>
                <a:lnTo>
                  <a:pt x="2726" y="9482"/>
                </a:lnTo>
                <a:lnTo>
                  <a:pt x="2683" y="9467"/>
                </a:lnTo>
                <a:lnTo>
                  <a:pt x="2695" y="9444"/>
                </a:lnTo>
                <a:lnTo>
                  <a:pt x="2709" y="9417"/>
                </a:lnTo>
              </a:path>
              <a:path w="12240" h="12969">
                <a:moveTo>
                  <a:pt x="3720" y="9230"/>
                </a:moveTo>
                <a:lnTo>
                  <a:pt x="3705" y="9211"/>
                </a:lnTo>
                <a:lnTo>
                  <a:pt x="3686" y="9191"/>
                </a:lnTo>
                <a:lnTo>
                  <a:pt x="3667" y="9170"/>
                </a:lnTo>
                <a:lnTo>
                  <a:pt x="3643" y="9148"/>
                </a:lnTo>
                <a:lnTo>
                  <a:pt x="3571" y="9076"/>
                </a:lnTo>
                <a:lnTo>
                  <a:pt x="3564" y="9084"/>
                </a:lnTo>
                <a:lnTo>
                  <a:pt x="3566" y="9103"/>
                </a:lnTo>
                <a:lnTo>
                  <a:pt x="3571" y="9120"/>
                </a:lnTo>
                <a:lnTo>
                  <a:pt x="3573" y="9139"/>
                </a:lnTo>
                <a:lnTo>
                  <a:pt x="3573" y="9158"/>
                </a:lnTo>
                <a:lnTo>
                  <a:pt x="3573" y="9177"/>
                </a:lnTo>
                <a:lnTo>
                  <a:pt x="3573" y="9196"/>
                </a:lnTo>
                <a:lnTo>
                  <a:pt x="3571" y="9215"/>
                </a:lnTo>
                <a:lnTo>
                  <a:pt x="3568" y="9232"/>
                </a:lnTo>
                <a:lnTo>
                  <a:pt x="3564" y="9251"/>
                </a:lnTo>
                <a:lnTo>
                  <a:pt x="3559" y="9273"/>
                </a:lnTo>
                <a:lnTo>
                  <a:pt x="3554" y="9292"/>
                </a:lnTo>
                <a:lnTo>
                  <a:pt x="3547" y="9311"/>
                </a:lnTo>
                <a:lnTo>
                  <a:pt x="3540" y="9333"/>
                </a:lnTo>
                <a:lnTo>
                  <a:pt x="3535" y="9352"/>
                </a:lnTo>
                <a:lnTo>
                  <a:pt x="3525" y="9374"/>
                </a:lnTo>
                <a:lnTo>
                  <a:pt x="3518" y="9393"/>
                </a:lnTo>
                <a:lnTo>
                  <a:pt x="3504" y="9386"/>
                </a:lnTo>
                <a:lnTo>
                  <a:pt x="3489" y="9384"/>
                </a:lnTo>
                <a:lnTo>
                  <a:pt x="3475" y="9379"/>
                </a:lnTo>
                <a:lnTo>
                  <a:pt x="3458" y="9376"/>
                </a:lnTo>
                <a:lnTo>
                  <a:pt x="3467" y="9362"/>
                </a:lnTo>
                <a:lnTo>
                  <a:pt x="3475" y="9347"/>
                </a:lnTo>
                <a:lnTo>
                  <a:pt x="3482" y="9331"/>
                </a:lnTo>
                <a:lnTo>
                  <a:pt x="3489" y="9316"/>
                </a:lnTo>
                <a:lnTo>
                  <a:pt x="3501" y="9283"/>
                </a:lnTo>
                <a:lnTo>
                  <a:pt x="3511" y="9251"/>
                </a:lnTo>
                <a:lnTo>
                  <a:pt x="3515" y="9235"/>
                </a:lnTo>
                <a:lnTo>
                  <a:pt x="3520" y="9218"/>
                </a:lnTo>
                <a:lnTo>
                  <a:pt x="3523" y="9204"/>
                </a:lnTo>
                <a:lnTo>
                  <a:pt x="3523" y="9187"/>
                </a:lnTo>
                <a:lnTo>
                  <a:pt x="3523" y="9172"/>
                </a:lnTo>
                <a:lnTo>
                  <a:pt x="3523" y="9155"/>
                </a:lnTo>
                <a:lnTo>
                  <a:pt x="3523" y="9141"/>
                </a:lnTo>
                <a:lnTo>
                  <a:pt x="3520" y="9124"/>
                </a:lnTo>
                <a:lnTo>
                  <a:pt x="3441" y="9206"/>
                </a:lnTo>
                <a:lnTo>
                  <a:pt x="3427" y="9220"/>
                </a:lnTo>
                <a:lnTo>
                  <a:pt x="3410" y="9240"/>
                </a:lnTo>
                <a:lnTo>
                  <a:pt x="3391" y="9259"/>
                </a:lnTo>
                <a:lnTo>
                  <a:pt x="3372" y="9283"/>
                </a:lnTo>
                <a:lnTo>
                  <a:pt x="3335" y="9247"/>
                </a:lnTo>
                <a:lnTo>
                  <a:pt x="3357" y="9227"/>
                </a:lnTo>
                <a:lnTo>
                  <a:pt x="3376" y="9211"/>
                </a:lnTo>
                <a:lnTo>
                  <a:pt x="3395" y="9194"/>
                </a:lnTo>
                <a:lnTo>
                  <a:pt x="3412" y="9177"/>
                </a:lnTo>
                <a:lnTo>
                  <a:pt x="3542" y="9047"/>
                </a:lnTo>
                <a:lnTo>
                  <a:pt x="3511" y="9014"/>
                </a:lnTo>
                <a:lnTo>
                  <a:pt x="3362" y="9163"/>
                </a:lnTo>
                <a:lnTo>
                  <a:pt x="3343" y="9139"/>
                </a:lnTo>
                <a:lnTo>
                  <a:pt x="3319" y="9115"/>
                </a:lnTo>
                <a:lnTo>
                  <a:pt x="3271" y="9067"/>
                </a:lnTo>
                <a:lnTo>
                  <a:pt x="3247" y="9040"/>
                </a:lnTo>
                <a:lnTo>
                  <a:pt x="3223" y="9019"/>
                </a:lnTo>
                <a:lnTo>
                  <a:pt x="3201" y="9000"/>
                </a:lnTo>
                <a:lnTo>
                  <a:pt x="3182" y="8980"/>
                </a:lnTo>
                <a:lnTo>
                  <a:pt x="3513" y="8649"/>
                </a:lnTo>
                <a:lnTo>
                  <a:pt x="3532" y="8668"/>
                </a:lnTo>
                <a:lnTo>
                  <a:pt x="3552" y="8690"/>
                </a:lnTo>
                <a:lnTo>
                  <a:pt x="3573" y="8711"/>
                </a:lnTo>
                <a:lnTo>
                  <a:pt x="3600" y="8738"/>
                </a:lnTo>
                <a:lnTo>
                  <a:pt x="3647" y="8786"/>
                </a:lnTo>
                <a:lnTo>
                  <a:pt x="3672" y="8810"/>
                </a:lnTo>
                <a:lnTo>
                  <a:pt x="3695" y="8829"/>
                </a:lnTo>
                <a:lnTo>
                  <a:pt x="3547" y="8978"/>
                </a:lnTo>
                <a:lnTo>
                  <a:pt x="3580" y="9009"/>
                </a:lnTo>
                <a:lnTo>
                  <a:pt x="3705" y="8884"/>
                </a:lnTo>
                <a:lnTo>
                  <a:pt x="3741" y="8846"/>
                </a:lnTo>
                <a:lnTo>
                  <a:pt x="3758" y="8829"/>
                </a:lnTo>
                <a:lnTo>
                  <a:pt x="3772" y="8812"/>
                </a:lnTo>
                <a:lnTo>
                  <a:pt x="3806" y="8846"/>
                </a:lnTo>
                <a:lnTo>
                  <a:pt x="3789" y="8863"/>
                </a:lnTo>
                <a:lnTo>
                  <a:pt x="3770" y="8877"/>
                </a:lnTo>
                <a:lnTo>
                  <a:pt x="3753" y="8891"/>
                </a:lnTo>
                <a:lnTo>
                  <a:pt x="3739" y="8908"/>
                </a:lnTo>
                <a:lnTo>
                  <a:pt x="3660" y="8985"/>
                </a:lnTo>
                <a:lnTo>
                  <a:pt x="3676" y="8987"/>
                </a:lnTo>
                <a:lnTo>
                  <a:pt x="3691" y="8990"/>
                </a:lnTo>
                <a:lnTo>
                  <a:pt x="3707" y="8990"/>
                </a:lnTo>
                <a:lnTo>
                  <a:pt x="3722" y="8990"/>
                </a:lnTo>
                <a:lnTo>
                  <a:pt x="3736" y="8990"/>
                </a:lnTo>
                <a:lnTo>
                  <a:pt x="3751" y="8987"/>
                </a:lnTo>
                <a:lnTo>
                  <a:pt x="3767" y="8983"/>
                </a:lnTo>
                <a:lnTo>
                  <a:pt x="3782" y="8980"/>
                </a:lnTo>
                <a:lnTo>
                  <a:pt x="3796" y="8975"/>
                </a:lnTo>
                <a:lnTo>
                  <a:pt x="3811" y="8968"/>
                </a:lnTo>
                <a:lnTo>
                  <a:pt x="3825" y="8964"/>
                </a:lnTo>
                <a:lnTo>
                  <a:pt x="3840" y="8956"/>
                </a:lnTo>
                <a:lnTo>
                  <a:pt x="3854" y="8947"/>
                </a:lnTo>
                <a:lnTo>
                  <a:pt x="3871" y="8940"/>
                </a:lnTo>
                <a:lnTo>
                  <a:pt x="3885" y="8930"/>
                </a:lnTo>
                <a:lnTo>
                  <a:pt x="3900" y="8920"/>
                </a:lnTo>
                <a:lnTo>
                  <a:pt x="3902" y="8935"/>
                </a:lnTo>
                <a:lnTo>
                  <a:pt x="3907" y="8951"/>
                </a:lnTo>
                <a:lnTo>
                  <a:pt x="3912" y="8966"/>
                </a:lnTo>
                <a:lnTo>
                  <a:pt x="3919" y="8980"/>
                </a:lnTo>
                <a:lnTo>
                  <a:pt x="3895" y="8992"/>
                </a:lnTo>
                <a:lnTo>
                  <a:pt x="3873" y="9002"/>
                </a:lnTo>
                <a:lnTo>
                  <a:pt x="3854" y="9009"/>
                </a:lnTo>
                <a:lnTo>
                  <a:pt x="3832" y="9016"/>
                </a:lnTo>
                <a:lnTo>
                  <a:pt x="3813" y="9024"/>
                </a:lnTo>
                <a:lnTo>
                  <a:pt x="3794" y="9028"/>
                </a:lnTo>
                <a:lnTo>
                  <a:pt x="3777" y="9033"/>
                </a:lnTo>
                <a:lnTo>
                  <a:pt x="3758" y="9038"/>
                </a:lnTo>
                <a:lnTo>
                  <a:pt x="3741" y="9040"/>
                </a:lnTo>
                <a:lnTo>
                  <a:pt x="3724" y="9040"/>
                </a:lnTo>
                <a:lnTo>
                  <a:pt x="3707" y="9040"/>
                </a:lnTo>
                <a:lnTo>
                  <a:pt x="3691" y="9038"/>
                </a:lnTo>
                <a:lnTo>
                  <a:pt x="3674" y="9035"/>
                </a:lnTo>
                <a:lnTo>
                  <a:pt x="3657" y="9033"/>
                </a:lnTo>
                <a:lnTo>
                  <a:pt x="3640" y="9028"/>
                </a:lnTo>
                <a:lnTo>
                  <a:pt x="3624" y="9021"/>
                </a:lnTo>
                <a:lnTo>
                  <a:pt x="3609" y="9038"/>
                </a:lnTo>
                <a:lnTo>
                  <a:pt x="3684" y="9112"/>
                </a:lnTo>
                <a:lnTo>
                  <a:pt x="3722" y="9151"/>
                </a:lnTo>
                <a:lnTo>
                  <a:pt x="3763" y="9187"/>
                </a:lnTo>
                <a:lnTo>
                  <a:pt x="3720" y="9230"/>
                </a:lnTo>
                <a:close/>
                <a:moveTo>
                  <a:pt x="3554" y="8769"/>
                </a:moveTo>
                <a:lnTo>
                  <a:pt x="3501" y="8714"/>
                </a:lnTo>
                <a:lnTo>
                  <a:pt x="3393" y="8822"/>
                </a:lnTo>
                <a:lnTo>
                  <a:pt x="3446" y="8875"/>
                </a:lnTo>
                <a:lnTo>
                  <a:pt x="3554" y="8769"/>
                </a:lnTo>
                <a:close/>
                <a:moveTo>
                  <a:pt x="3407" y="8913"/>
                </a:moveTo>
                <a:lnTo>
                  <a:pt x="3355" y="8860"/>
                </a:lnTo>
                <a:lnTo>
                  <a:pt x="3249" y="8966"/>
                </a:lnTo>
                <a:lnTo>
                  <a:pt x="3304" y="9019"/>
                </a:lnTo>
                <a:lnTo>
                  <a:pt x="3407" y="8913"/>
                </a:lnTo>
                <a:close/>
                <a:moveTo>
                  <a:pt x="3628" y="8844"/>
                </a:moveTo>
                <a:lnTo>
                  <a:pt x="3580" y="8795"/>
                </a:lnTo>
                <a:lnTo>
                  <a:pt x="3472" y="8901"/>
                </a:lnTo>
                <a:lnTo>
                  <a:pt x="3520" y="8951"/>
                </a:lnTo>
                <a:lnTo>
                  <a:pt x="3628" y="8844"/>
                </a:lnTo>
                <a:close/>
                <a:moveTo>
                  <a:pt x="3484" y="8987"/>
                </a:moveTo>
                <a:lnTo>
                  <a:pt x="3436" y="8940"/>
                </a:lnTo>
                <a:lnTo>
                  <a:pt x="3331" y="9045"/>
                </a:lnTo>
                <a:lnTo>
                  <a:pt x="3379" y="9093"/>
                </a:lnTo>
                <a:lnTo>
                  <a:pt x="3484" y="8987"/>
                </a:lnTo>
              </a:path>
              <a:path w="12240" h="12969">
                <a:moveTo>
                  <a:pt x="3883" y="8303"/>
                </a:moveTo>
                <a:lnTo>
                  <a:pt x="3909" y="8306"/>
                </a:lnTo>
                <a:lnTo>
                  <a:pt x="3933" y="8308"/>
                </a:lnTo>
                <a:lnTo>
                  <a:pt x="3955" y="8308"/>
                </a:lnTo>
                <a:lnTo>
                  <a:pt x="3979" y="8308"/>
                </a:lnTo>
                <a:lnTo>
                  <a:pt x="4003" y="8308"/>
                </a:lnTo>
                <a:lnTo>
                  <a:pt x="4027" y="8306"/>
                </a:lnTo>
                <a:lnTo>
                  <a:pt x="4048" y="8303"/>
                </a:lnTo>
                <a:lnTo>
                  <a:pt x="4072" y="8299"/>
                </a:lnTo>
                <a:lnTo>
                  <a:pt x="4094" y="8294"/>
                </a:lnTo>
                <a:lnTo>
                  <a:pt x="4115" y="8287"/>
                </a:lnTo>
                <a:lnTo>
                  <a:pt x="4140" y="8282"/>
                </a:lnTo>
                <a:lnTo>
                  <a:pt x="4161" y="8272"/>
                </a:lnTo>
                <a:lnTo>
                  <a:pt x="4183" y="8265"/>
                </a:lnTo>
                <a:lnTo>
                  <a:pt x="4204" y="8255"/>
                </a:lnTo>
                <a:lnTo>
                  <a:pt x="4226" y="8243"/>
                </a:lnTo>
                <a:lnTo>
                  <a:pt x="4247" y="8231"/>
                </a:lnTo>
                <a:lnTo>
                  <a:pt x="4247" y="8253"/>
                </a:lnTo>
                <a:lnTo>
                  <a:pt x="4250" y="8270"/>
                </a:lnTo>
                <a:lnTo>
                  <a:pt x="4252" y="8287"/>
                </a:lnTo>
                <a:lnTo>
                  <a:pt x="4257" y="8303"/>
                </a:lnTo>
                <a:lnTo>
                  <a:pt x="4235" y="8313"/>
                </a:lnTo>
                <a:lnTo>
                  <a:pt x="4214" y="8320"/>
                </a:lnTo>
                <a:lnTo>
                  <a:pt x="4190" y="8330"/>
                </a:lnTo>
                <a:lnTo>
                  <a:pt x="4168" y="8335"/>
                </a:lnTo>
                <a:lnTo>
                  <a:pt x="4144" y="8342"/>
                </a:lnTo>
                <a:lnTo>
                  <a:pt x="4123" y="8347"/>
                </a:lnTo>
                <a:lnTo>
                  <a:pt x="4099" y="8351"/>
                </a:lnTo>
                <a:lnTo>
                  <a:pt x="4077" y="8356"/>
                </a:lnTo>
                <a:lnTo>
                  <a:pt x="4053" y="8359"/>
                </a:lnTo>
                <a:lnTo>
                  <a:pt x="4032" y="8359"/>
                </a:lnTo>
                <a:lnTo>
                  <a:pt x="4007" y="8361"/>
                </a:lnTo>
                <a:lnTo>
                  <a:pt x="3984" y="8361"/>
                </a:lnTo>
                <a:lnTo>
                  <a:pt x="3960" y="8361"/>
                </a:lnTo>
                <a:lnTo>
                  <a:pt x="3938" y="8359"/>
                </a:lnTo>
                <a:lnTo>
                  <a:pt x="3914" y="8356"/>
                </a:lnTo>
                <a:lnTo>
                  <a:pt x="3890" y="8354"/>
                </a:lnTo>
                <a:lnTo>
                  <a:pt x="3895" y="8375"/>
                </a:lnTo>
                <a:lnTo>
                  <a:pt x="3897" y="8397"/>
                </a:lnTo>
                <a:lnTo>
                  <a:pt x="3900" y="8421"/>
                </a:lnTo>
                <a:lnTo>
                  <a:pt x="3900" y="8443"/>
                </a:lnTo>
                <a:lnTo>
                  <a:pt x="3902" y="8464"/>
                </a:lnTo>
                <a:lnTo>
                  <a:pt x="3900" y="8488"/>
                </a:lnTo>
                <a:lnTo>
                  <a:pt x="3900" y="8510"/>
                </a:lnTo>
                <a:lnTo>
                  <a:pt x="3897" y="8531"/>
                </a:lnTo>
                <a:lnTo>
                  <a:pt x="3895" y="8555"/>
                </a:lnTo>
                <a:lnTo>
                  <a:pt x="3892" y="8577"/>
                </a:lnTo>
                <a:lnTo>
                  <a:pt x="3887" y="8601"/>
                </a:lnTo>
                <a:lnTo>
                  <a:pt x="3883" y="8623"/>
                </a:lnTo>
                <a:lnTo>
                  <a:pt x="3878" y="8647"/>
                </a:lnTo>
                <a:lnTo>
                  <a:pt x="3873" y="8668"/>
                </a:lnTo>
                <a:lnTo>
                  <a:pt x="3866" y="8692"/>
                </a:lnTo>
                <a:lnTo>
                  <a:pt x="3856" y="8714"/>
                </a:lnTo>
                <a:lnTo>
                  <a:pt x="3844" y="8711"/>
                </a:lnTo>
                <a:lnTo>
                  <a:pt x="3827" y="8711"/>
                </a:lnTo>
                <a:lnTo>
                  <a:pt x="3811" y="8711"/>
                </a:lnTo>
                <a:lnTo>
                  <a:pt x="3789" y="8714"/>
                </a:lnTo>
                <a:lnTo>
                  <a:pt x="3804" y="8680"/>
                </a:lnTo>
                <a:lnTo>
                  <a:pt x="3815" y="8649"/>
                </a:lnTo>
                <a:lnTo>
                  <a:pt x="3825" y="8618"/>
                </a:lnTo>
                <a:lnTo>
                  <a:pt x="3835" y="8589"/>
                </a:lnTo>
                <a:lnTo>
                  <a:pt x="3840" y="8558"/>
                </a:lnTo>
                <a:lnTo>
                  <a:pt x="3844" y="8529"/>
                </a:lnTo>
                <a:lnTo>
                  <a:pt x="3847" y="8503"/>
                </a:lnTo>
                <a:lnTo>
                  <a:pt x="3847" y="8474"/>
                </a:lnTo>
                <a:lnTo>
                  <a:pt x="3847" y="8447"/>
                </a:lnTo>
                <a:lnTo>
                  <a:pt x="3844" y="8423"/>
                </a:lnTo>
                <a:lnTo>
                  <a:pt x="3842" y="8400"/>
                </a:lnTo>
                <a:lnTo>
                  <a:pt x="3840" y="8378"/>
                </a:lnTo>
                <a:lnTo>
                  <a:pt x="3835" y="8359"/>
                </a:lnTo>
                <a:lnTo>
                  <a:pt x="3830" y="8340"/>
                </a:lnTo>
                <a:lnTo>
                  <a:pt x="3825" y="8320"/>
                </a:lnTo>
                <a:lnTo>
                  <a:pt x="3818" y="8303"/>
                </a:lnTo>
                <a:lnTo>
                  <a:pt x="3849" y="8289"/>
                </a:lnTo>
                <a:lnTo>
                  <a:pt x="3883" y="8272"/>
                </a:lnTo>
                <a:lnTo>
                  <a:pt x="3883" y="8303"/>
                </a:lnTo>
                <a:close/>
                <a:moveTo>
                  <a:pt x="4020" y="8520"/>
                </a:moveTo>
                <a:lnTo>
                  <a:pt x="4005" y="8503"/>
                </a:lnTo>
                <a:lnTo>
                  <a:pt x="3986" y="8488"/>
                </a:lnTo>
                <a:lnTo>
                  <a:pt x="3967" y="8469"/>
                </a:lnTo>
                <a:lnTo>
                  <a:pt x="3943" y="8450"/>
                </a:lnTo>
                <a:lnTo>
                  <a:pt x="3988" y="8404"/>
                </a:lnTo>
                <a:lnTo>
                  <a:pt x="4005" y="8421"/>
                </a:lnTo>
                <a:lnTo>
                  <a:pt x="4022" y="8440"/>
                </a:lnTo>
                <a:lnTo>
                  <a:pt x="4041" y="8460"/>
                </a:lnTo>
                <a:lnTo>
                  <a:pt x="4063" y="8481"/>
                </a:lnTo>
                <a:lnTo>
                  <a:pt x="4187" y="8608"/>
                </a:lnTo>
                <a:lnTo>
                  <a:pt x="4231" y="8649"/>
                </a:lnTo>
                <a:lnTo>
                  <a:pt x="4274" y="8690"/>
                </a:lnTo>
                <a:lnTo>
                  <a:pt x="4231" y="8733"/>
                </a:lnTo>
                <a:lnTo>
                  <a:pt x="4190" y="8687"/>
                </a:lnTo>
                <a:lnTo>
                  <a:pt x="4152" y="8649"/>
                </a:lnTo>
                <a:lnTo>
                  <a:pt x="4020" y="8520"/>
                </a:lnTo>
              </a:path>
              <a:path w="12240" h="12969">
                <a:moveTo>
                  <a:pt x="4480" y="7845"/>
                </a:moveTo>
                <a:lnTo>
                  <a:pt x="4452" y="7816"/>
                </a:lnTo>
                <a:lnTo>
                  <a:pt x="4425" y="7790"/>
                </a:lnTo>
                <a:lnTo>
                  <a:pt x="4404" y="7771"/>
                </a:lnTo>
                <a:lnTo>
                  <a:pt x="4387" y="7756"/>
                </a:lnTo>
                <a:lnTo>
                  <a:pt x="4427" y="7715"/>
                </a:lnTo>
                <a:lnTo>
                  <a:pt x="4442" y="7732"/>
                </a:lnTo>
                <a:lnTo>
                  <a:pt x="4461" y="7754"/>
                </a:lnTo>
                <a:lnTo>
                  <a:pt x="4485" y="7778"/>
                </a:lnTo>
                <a:lnTo>
                  <a:pt x="4516" y="7809"/>
                </a:lnTo>
                <a:lnTo>
                  <a:pt x="4603" y="7723"/>
                </a:lnTo>
                <a:lnTo>
                  <a:pt x="4622" y="7703"/>
                </a:lnTo>
                <a:lnTo>
                  <a:pt x="4636" y="7687"/>
                </a:lnTo>
                <a:lnTo>
                  <a:pt x="4651" y="7675"/>
                </a:lnTo>
                <a:lnTo>
                  <a:pt x="4660" y="7663"/>
                </a:lnTo>
                <a:lnTo>
                  <a:pt x="4692" y="7694"/>
                </a:lnTo>
                <a:lnTo>
                  <a:pt x="4680" y="7703"/>
                </a:lnTo>
                <a:lnTo>
                  <a:pt x="4667" y="7715"/>
                </a:lnTo>
                <a:lnTo>
                  <a:pt x="4651" y="7732"/>
                </a:lnTo>
                <a:lnTo>
                  <a:pt x="4632" y="7751"/>
                </a:lnTo>
                <a:lnTo>
                  <a:pt x="4579" y="7804"/>
                </a:lnTo>
                <a:lnTo>
                  <a:pt x="4595" y="7814"/>
                </a:lnTo>
                <a:lnTo>
                  <a:pt x="4615" y="7823"/>
                </a:lnTo>
                <a:lnTo>
                  <a:pt x="4634" y="7831"/>
                </a:lnTo>
                <a:lnTo>
                  <a:pt x="4651" y="7835"/>
                </a:lnTo>
                <a:lnTo>
                  <a:pt x="4670" y="7843"/>
                </a:lnTo>
                <a:lnTo>
                  <a:pt x="4689" y="7847"/>
                </a:lnTo>
                <a:lnTo>
                  <a:pt x="4706" y="7850"/>
                </a:lnTo>
                <a:lnTo>
                  <a:pt x="4725" y="7852"/>
                </a:lnTo>
                <a:lnTo>
                  <a:pt x="4742" y="7852"/>
                </a:lnTo>
                <a:lnTo>
                  <a:pt x="4761" y="7852"/>
                </a:lnTo>
                <a:lnTo>
                  <a:pt x="4780" y="7852"/>
                </a:lnTo>
                <a:lnTo>
                  <a:pt x="4797" y="7850"/>
                </a:lnTo>
                <a:lnTo>
                  <a:pt x="4816" y="7847"/>
                </a:lnTo>
                <a:lnTo>
                  <a:pt x="4835" y="7843"/>
                </a:lnTo>
                <a:lnTo>
                  <a:pt x="4852" y="7838"/>
                </a:lnTo>
                <a:lnTo>
                  <a:pt x="4872" y="7831"/>
                </a:lnTo>
                <a:lnTo>
                  <a:pt x="4869" y="7840"/>
                </a:lnTo>
                <a:lnTo>
                  <a:pt x="4867" y="7847"/>
                </a:lnTo>
                <a:lnTo>
                  <a:pt x="4867" y="7855"/>
                </a:lnTo>
                <a:lnTo>
                  <a:pt x="4864" y="7864"/>
                </a:lnTo>
                <a:lnTo>
                  <a:pt x="4864" y="7871"/>
                </a:lnTo>
                <a:lnTo>
                  <a:pt x="4867" y="7879"/>
                </a:lnTo>
                <a:lnTo>
                  <a:pt x="4867" y="7888"/>
                </a:lnTo>
                <a:lnTo>
                  <a:pt x="4869" y="7895"/>
                </a:lnTo>
                <a:lnTo>
                  <a:pt x="4845" y="7898"/>
                </a:lnTo>
                <a:lnTo>
                  <a:pt x="4824" y="7903"/>
                </a:lnTo>
                <a:lnTo>
                  <a:pt x="4802" y="7903"/>
                </a:lnTo>
                <a:lnTo>
                  <a:pt x="4780" y="7905"/>
                </a:lnTo>
                <a:lnTo>
                  <a:pt x="4759" y="7905"/>
                </a:lnTo>
                <a:lnTo>
                  <a:pt x="4740" y="7903"/>
                </a:lnTo>
                <a:lnTo>
                  <a:pt x="4718" y="7903"/>
                </a:lnTo>
                <a:lnTo>
                  <a:pt x="4699" y="7898"/>
                </a:lnTo>
                <a:lnTo>
                  <a:pt x="4677" y="7895"/>
                </a:lnTo>
                <a:lnTo>
                  <a:pt x="4658" y="7891"/>
                </a:lnTo>
                <a:lnTo>
                  <a:pt x="4639" y="7883"/>
                </a:lnTo>
                <a:lnTo>
                  <a:pt x="4620" y="7876"/>
                </a:lnTo>
                <a:lnTo>
                  <a:pt x="4600" y="7869"/>
                </a:lnTo>
                <a:lnTo>
                  <a:pt x="4584" y="7860"/>
                </a:lnTo>
                <a:lnTo>
                  <a:pt x="4564" y="7850"/>
                </a:lnTo>
                <a:lnTo>
                  <a:pt x="4547" y="7840"/>
                </a:lnTo>
                <a:lnTo>
                  <a:pt x="4718" y="8011"/>
                </a:lnTo>
                <a:lnTo>
                  <a:pt x="4744" y="7984"/>
                </a:lnTo>
                <a:lnTo>
                  <a:pt x="4764" y="7963"/>
                </a:lnTo>
                <a:lnTo>
                  <a:pt x="4780" y="7946"/>
                </a:lnTo>
                <a:lnTo>
                  <a:pt x="4792" y="7934"/>
                </a:lnTo>
                <a:lnTo>
                  <a:pt x="4824" y="7965"/>
                </a:lnTo>
                <a:lnTo>
                  <a:pt x="4812" y="7977"/>
                </a:lnTo>
                <a:lnTo>
                  <a:pt x="4795" y="7991"/>
                </a:lnTo>
                <a:lnTo>
                  <a:pt x="4773" y="8013"/>
                </a:lnTo>
                <a:lnTo>
                  <a:pt x="4747" y="8040"/>
                </a:lnTo>
                <a:lnTo>
                  <a:pt x="4787" y="8080"/>
                </a:lnTo>
                <a:lnTo>
                  <a:pt x="4833" y="8123"/>
                </a:lnTo>
                <a:lnTo>
                  <a:pt x="4795" y="8162"/>
                </a:lnTo>
                <a:lnTo>
                  <a:pt x="4749" y="8116"/>
                </a:lnTo>
                <a:lnTo>
                  <a:pt x="4711" y="8075"/>
                </a:lnTo>
                <a:lnTo>
                  <a:pt x="4675" y="8111"/>
                </a:lnTo>
                <a:lnTo>
                  <a:pt x="4636" y="8152"/>
                </a:lnTo>
                <a:lnTo>
                  <a:pt x="4605" y="8121"/>
                </a:lnTo>
                <a:lnTo>
                  <a:pt x="4644" y="8083"/>
                </a:lnTo>
                <a:lnTo>
                  <a:pt x="4682" y="8047"/>
                </a:lnTo>
                <a:lnTo>
                  <a:pt x="4509" y="7874"/>
                </a:lnTo>
                <a:lnTo>
                  <a:pt x="4521" y="7891"/>
                </a:lnTo>
                <a:lnTo>
                  <a:pt x="4531" y="7910"/>
                </a:lnTo>
                <a:lnTo>
                  <a:pt x="4540" y="7927"/>
                </a:lnTo>
                <a:lnTo>
                  <a:pt x="4550" y="7946"/>
                </a:lnTo>
                <a:lnTo>
                  <a:pt x="4557" y="7965"/>
                </a:lnTo>
                <a:lnTo>
                  <a:pt x="4564" y="7987"/>
                </a:lnTo>
                <a:lnTo>
                  <a:pt x="4569" y="8006"/>
                </a:lnTo>
                <a:lnTo>
                  <a:pt x="4574" y="8025"/>
                </a:lnTo>
                <a:lnTo>
                  <a:pt x="4576" y="8047"/>
                </a:lnTo>
                <a:lnTo>
                  <a:pt x="4581" y="8068"/>
                </a:lnTo>
                <a:lnTo>
                  <a:pt x="4581" y="8090"/>
                </a:lnTo>
                <a:lnTo>
                  <a:pt x="4584" y="8111"/>
                </a:lnTo>
                <a:lnTo>
                  <a:pt x="4584" y="8135"/>
                </a:lnTo>
                <a:lnTo>
                  <a:pt x="4581" y="8157"/>
                </a:lnTo>
                <a:lnTo>
                  <a:pt x="4581" y="8181"/>
                </a:lnTo>
                <a:lnTo>
                  <a:pt x="4576" y="8205"/>
                </a:lnTo>
                <a:lnTo>
                  <a:pt x="4569" y="8203"/>
                </a:lnTo>
                <a:lnTo>
                  <a:pt x="4562" y="8203"/>
                </a:lnTo>
                <a:lnTo>
                  <a:pt x="4555" y="8203"/>
                </a:lnTo>
                <a:lnTo>
                  <a:pt x="4547" y="8205"/>
                </a:lnTo>
                <a:lnTo>
                  <a:pt x="4540" y="8205"/>
                </a:lnTo>
                <a:lnTo>
                  <a:pt x="4531" y="8207"/>
                </a:lnTo>
                <a:lnTo>
                  <a:pt x="4514" y="8215"/>
                </a:lnTo>
                <a:lnTo>
                  <a:pt x="4519" y="8193"/>
                </a:lnTo>
                <a:lnTo>
                  <a:pt x="4524" y="8174"/>
                </a:lnTo>
                <a:lnTo>
                  <a:pt x="4526" y="8152"/>
                </a:lnTo>
                <a:lnTo>
                  <a:pt x="4528" y="8133"/>
                </a:lnTo>
                <a:lnTo>
                  <a:pt x="4528" y="8114"/>
                </a:lnTo>
                <a:lnTo>
                  <a:pt x="4528" y="8095"/>
                </a:lnTo>
                <a:lnTo>
                  <a:pt x="4528" y="8075"/>
                </a:lnTo>
                <a:lnTo>
                  <a:pt x="4526" y="8056"/>
                </a:lnTo>
                <a:lnTo>
                  <a:pt x="4524" y="8037"/>
                </a:lnTo>
                <a:lnTo>
                  <a:pt x="4519" y="8018"/>
                </a:lnTo>
                <a:lnTo>
                  <a:pt x="4514" y="7999"/>
                </a:lnTo>
                <a:lnTo>
                  <a:pt x="4507" y="7982"/>
                </a:lnTo>
                <a:lnTo>
                  <a:pt x="4500" y="7963"/>
                </a:lnTo>
                <a:lnTo>
                  <a:pt x="4492" y="7946"/>
                </a:lnTo>
                <a:lnTo>
                  <a:pt x="4483" y="7927"/>
                </a:lnTo>
                <a:lnTo>
                  <a:pt x="4473" y="7910"/>
                </a:lnTo>
                <a:lnTo>
                  <a:pt x="4432" y="7951"/>
                </a:lnTo>
                <a:lnTo>
                  <a:pt x="4401" y="7982"/>
                </a:lnTo>
                <a:lnTo>
                  <a:pt x="4389" y="7996"/>
                </a:lnTo>
                <a:lnTo>
                  <a:pt x="4377" y="8008"/>
                </a:lnTo>
                <a:lnTo>
                  <a:pt x="4346" y="7977"/>
                </a:lnTo>
                <a:lnTo>
                  <a:pt x="4358" y="7965"/>
                </a:lnTo>
                <a:lnTo>
                  <a:pt x="4372" y="7953"/>
                </a:lnTo>
                <a:lnTo>
                  <a:pt x="4404" y="7922"/>
                </a:lnTo>
                <a:lnTo>
                  <a:pt x="4480" y="7845"/>
                </a:lnTo>
                <a:close/>
                <a:moveTo>
                  <a:pt x="4274" y="7903"/>
                </a:moveTo>
                <a:lnTo>
                  <a:pt x="4276" y="7910"/>
                </a:lnTo>
                <a:lnTo>
                  <a:pt x="4279" y="7920"/>
                </a:lnTo>
                <a:lnTo>
                  <a:pt x="4281" y="7931"/>
                </a:lnTo>
                <a:lnTo>
                  <a:pt x="4286" y="7946"/>
                </a:lnTo>
                <a:lnTo>
                  <a:pt x="4298" y="7980"/>
                </a:lnTo>
                <a:lnTo>
                  <a:pt x="4317" y="8020"/>
                </a:lnTo>
                <a:lnTo>
                  <a:pt x="4545" y="8248"/>
                </a:lnTo>
                <a:lnTo>
                  <a:pt x="4572" y="8272"/>
                </a:lnTo>
                <a:lnTo>
                  <a:pt x="4593" y="8294"/>
                </a:lnTo>
                <a:lnTo>
                  <a:pt x="4612" y="8313"/>
                </a:lnTo>
                <a:lnTo>
                  <a:pt x="4627" y="8325"/>
                </a:lnTo>
                <a:lnTo>
                  <a:pt x="4586" y="8366"/>
                </a:lnTo>
                <a:lnTo>
                  <a:pt x="4574" y="8351"/>
                </a:lnTo>
                <a:lnTo>
                  <a:pt x="4557" y="8332"/>
                </a:lnTo>
                <a:lnTo>
                  <a:pt x="4535" y="8311"/>
                </a:lnTo>
                <a:lnTo>
                  <a:pt x="4512" y="8284"/>
                </a:lnTo>
                <a:lnTo>
                  <a:pt x="4344" y="8119"/>
                </a:lnTo>
                <a:lnTo>
                  <a:pt x="4348" y="8135"/>
                </a:lnTo>
                <a:lnTo>
                  <a:pt x="4353" y="8157"/>
                </a:lnTo>
                <a:lnTo>
                  <a:pt x="4358" y="8186"/>
                </a:lnTo>
                <a:lnTo>
                  <a:pt x="4365" y="8217"/>
                </a:lnTo>
                <a:lnTo>
                  <a:pt x="4351" y="8215"/>
                </a:lnTo>
                <a:lnTo>
                  <a:pt x="4336" y="8215"/>
                </a:lnTo>
                <a:lnTo>
                  <a:pt x="4324" y="8217"/>
                </a:lnTo>
                <a:lnTo>
                  <a:pt x="4310" y="8220"/>
                </a:lnTo>
                <a:lnTo>
                  <a:pt x="4310" y="8207"/>
                </a:lnTo>
                <a:lnTo>
                  <a:pt x="4307" y="8193"/>
                </a:lnTo>
                <a:lnTo>
                  <a:pt x="4307" y="8179"/>
                </a:lnTo>
                <a:lnTo>
                  <a:pt x="4303" y="8162"/>
                </a:lnTo>
                <a:lnTo>
                  <a:pt x="4300" y="8143"/>
                </a:lnTo>
                <a:lnTo>
                  <a:pt x="4293" y="8123"/>
                </a:lnTo>
                <a:lnTo>
                  <a:pt x="4288" y="8102"/>
                </a:lnTo>
                <a:lnTo>
                  <a:pt x="4281" y="8078"/>
                </a:lnTo>
                <a:lnTo>
                  <a:pt x="4272" y="8056"/>
                </a:lnTo>
                <a:lnTo>
                  <a:pt x="4264" y="8035"/>
                </a:lnTo>
                <a:lnTo>
                  <a:pt x="4257" y="8013"/>
                </a:lnTo>
                <a:lnTo>
                  <a:pt x="4247" y="7994"/>
                </a:lnTo>
                <a:lnTo>
                  <a:pt x="4240" y="7977"/>
                </a:lnTo>
                <a:lnTo>
                  <a:pt x="4231" y="7960"/>
                </a:lnTo>
                <a:lnTo>
                  <a:pt x="4221" y="7946"/>
                </a:lnTo>
                <a:lnTo>
                  <a:pt x="4212" y="7931"/>
                </a:lnTo>
                <a:lnTo>
                  <a:pt x="4243" y="7917"/>
                </a:lnTo>
                <a:lnTo>
                  <a:pt x="4274" y="7903"/>
                </a:lnTo>
              </a:path>
              <a:path w="12240" h="12969">
                <a:moveTo>
                  <a:pt x="4994" y="7171"/>
                </a:moveTo>
                <a:lnTo>
                  <a:pt x="4996" y="7190"/>
                </a:lnTo>
                <a:lnTo>
                  <a:pt x="4999" y="7209"/>
                </a:lnTo>
                <a:lnTo>
                  <a:pt x="5001" y="7233"/>
                </a:lnTo>
                <a:lnTo>
                  <a:pt x="5006" y="7257"/>
                </a:lnTo>
                <a:lnTo>
                  <a:pt x="5054" y="7211"/>
                </a:lnTo>
                <a:lnTo>
                  <a:pt x="5078" y="7187"/>
                </a:lnTo>
                <a:lnTo>
                  <a:pt x="5097" y="7166"/>
                </a:lnTo>
                <a:lnTo>
                  <a:pt x="5116" y="7147"/>
                </a:lnTo>
                <a:lnTo>
                  <a:pt x="5131" y="7130"/>
                </a:lnTo>
                <a:lnTo>
                  <a:pt x="5162" y="7163"/>
                </a:lnTo>
                <a:lnTo>
                  <a:pt x="5145" y="7178"/>
                </a:lnTo>
                <a:lnTo>
                  <a:pt x="5126" y="7197"/>
                </a:lnTo>
                <a:lnTo>
                  <a:pt x="5104" y="7216"/>
                </a:lnTo>
                <a:lnTo>
                  <a:pt x="5083" y="7238"/>
                </a:lnTo>
                <a:lnTo>
                  <a:pt x="4958" y="7365"/>
                </a:lnTo>
                <a:lnTo>
                  <a:pt x="4975" y="7389"/>
                </a:lnTo>
                <a:lnTo>
                  <a:pt x="4992" y="7418"/>
                </a:lnTo>
                <a:lnTo>
                  <a:pt x="5100" y="7307"/>
                </a:lnTo>
                <a:lnTo>
                  <a:pt x="5140" y="7264"/>
                </a:lnTo>
                <a:lnTo>
                  <a:pt x="5160" y="7245"/>
                </a:lnTo>
                <a:lnTo>
                  <a:pt x="5179" y="7226"/>
                </a:lnTo>
                <a:lnTo>
                  <a:pt x="5210" y="7257"/>
                </a:lnTo>
                <a:lnTo>
                  <a:pt x="5191" y="7276"/>
                </a:lnTo>
                <a:lnTo>
                  <a:pt x="5169" y="7295"/>
                </a:lnTo>
                <a:lnTo>
                  <a:pt x="5126" y="7339"/>
                </a:lnTo>
                <a:lnTo>
                  <a:pt x="5011" y="7454"/>
                </a:lnTo>
                <a:lnTo>
                  <a:pt x="5023" y="7478"/>
                </a:lnTo>
                <a:lnTo>
                  <a:pt x="5035" y="7509"/>
                </a:lnTo>
                <a:lnTo>
                  <a:pt x="5215" y="7327"/>
                </a:lnTo>
                <a:lnTo>
                  <a:pt x="5236" y="7307"/>
                </a:lnTo>
                <a:lnTo>
                  <a:pt x="5255" y="7288"/>
                </a:lnTo>
                <a:lnTo>
                  <a:pt x="5270" y="7269"/>
                </a:lnTo>
                <a:lnTo>
                  <a:pt x="5284" y="7255"/>
                </a:lnTo>
                <a:lnTo>
                  <a:pt x="5318" y="7286"/>
                </a:lnTo>
                <a:lnTo>
                  <a:pt x="5304" y="7300"/>
                </a:lnTo>
                <a:lnTo>
                  <a:pt x="5287" y="7315"/>
                </a:lnTo>
                <a:lnTo>
                  <a:pt x="5267" y="7334"/>
                </a:lnTo>
                <a:lnTo>
                  <a:pt x="5246" y="7353"/>
                </a:lnTo>
                <a:lnTo>
                  <a:pt x="5047" y="7552"/>
                </a:lnTo>
                <a:lnTo>
                  <a:pt x="5054" y="7593"/>
                </a:lnTo>
                <a:lnTo>
                  <a:pt x="5059" y="7629"/>
                </a:lnTo>
                <a:lnTo>
                  <a:pt x="5095" y="7598"/>
                </a:lnTo>
                <a:lnTo>
                  <a:pt x="5128" y="7564"/>
                </a:lnTo>
                <a:lnTo>
                  <a:pt x="5244" y="7449"/>
                </a:lnTo>
                <a:lnTo>
                  <a:pt x="5277" y="7415"/>
                </a:lnTo>
                <a:lnTo>
                  <a:pt x="5292" y="7399"/>
                </a:lnTo>
                <a:lnTo>
                  <a:pt x="5306" y="7382"/>
                </a:lnTo>
                <a:lnTo>
                  <a:pt x="5340" y="7415"/>
                </a:lnTo>
                <a:lnTo>
                  <a:pt x="5306" y="7444"/>
                </a:lnTo>
                <a:lnTo>
                  <a:pt x="5275" y="7475"/>
                </a:lnTo>
                <a:lnTo>
                  <a:pt x="5224" y="7526"/>
                </a:lnTo>
                <a:lnTo>
                  <a:pt x="5289" y="7593"/>
                </a:lnTo>
                <a:lnTo>
                  <a:pt x="5375" y="7507"/>
                </a:lnTo>
                <a:lnTo>
                  <a:pt x="5400" y="7480"/>
                </a:lnTo>
                <a:lnTo>
                  <a:pt x="5445" y="7432"/>
                </a:lnTo>
                <a:lnTo>
                  <a:pt x="5479" y="7466"/>
                </a:lnTo>
                <a:lnTo>
                  <a:pt x="5435" y="7509"/>
                </a:lnTo>
                <a:lnTo>
                  <a:pt x="5407" y="7535"/>
                </a:lnTo>
                <a:lnTo>
                  <a:pt x="5174" y="7768"/>
                </a:lnTo>
                <a:lnTo>
                  <a:pt x="5145" y="7797"/>
                </a:lnTo>
                <a:lnTo>
                  <a:pt x="5133" y="7811"/>
                </a:lnTo>
                <a:lnTo>
                  <a:pt x="5121" y="7826"/>
                </a:lnTo>
                <a:lnTo>
                  <a:pt x="5087" y="7792"/>
                </a:lnTo>
                <a:lnTo>
                  <a:pt x="5116" y="7763"/>
                </a:lnTo>
                <a:lnTo>
                  <a:pt x="5145" y="7735"/>
                </a:lnTo>
                <a:lnTo>
                  <a:pt x="5248" y="7631"/>
                </a:lnTo>
                <a:lnTo>
                  <a:pt x="5184" y="7567"/>
                </a:lnTo>
                <a:lnTo>
                  <a:pt x="5157" y="7591"/>
                </a:lnTo>
                <a:lnTo>
                  <a:pt x="5121" y="7629"/>
                </a:lnTo>
                <a:lnTo>
                  <a:pt x="5085" y="7667"/>
                </a:lnTo>
                <a:lnTo>
                  <a:pt x="5061" y="7641"/>
                </a:lnTo>
                <a:lnTo>
                  <a:pt x="5061" y="7665"/>
                </a:lnTo>
                <a:lnTo>
                  <a:pt x="5061" y="7691"/>
                </a:lnTo>
                <a:lnTo>
                  <a:pt x="5061" y="7718"/>
                </a:lnTo>
                <a:lnTo>
                  <a:pt x="5059" y="7749"/>
                </a:lnTo>
                <a:lnTo>
                  <a:pt x="5054" y="7780"/>
                </a:lnTo>
                <a:lnTo>
                  <a:pt x="5052" y="7809"/>
                </a:lnTo>
                <a:lnTo>
                  <a:pt x="5047" y="7840"/>
                </a:lnTo>
                <a:lnTo>
                  <a:pt x="5042" y="7869"/>
                </a:lnTo>
                <a:lnTo>
                  <a:pt x="5025" y="7869"/>
                </a:lnTo>
                <a:lnTo>
                  <a:pt x="5008" y="7869"/>
                </a:lnTo>
                <a:lnTo>
                  <a:pt x="4994" y="7871"/>
                </a:lnTo>
                <a:lnTo>
                  <a:pt x="4980" y="7874"/>
                </a:lnTo>
                <a:lnTo>
                  <a:pt x="4989" y="7840"/>
                </a:lnTo>
                <a:lnTo>
                  <a:pt x="4996" y="7807"/>
                </a:lnTo>
                <a:lnTo>
                  <a:pt x="5004" y="7771"/>
                </a:lnTo>
                <a:lnTo>
                  <a:pt x="5008" y="7735"/>
                </a:lnTo>
                <a:lnTo>
                  <a:pt x="5011" y="7715"/>
                </a:lnTo>
                <a:lnTo>
                  <a:pt x="5011" y="7699"/>
                </a:lnTo>
                <a:lnTo>
                  <a:pt x="5011" y="7682"/>
                </a:lnTo>
                <a:lnTo>
                  <a:pt x="5011" y="7663"/>
                </a:lnTo>
                <a:lnTo>
                  <a:pt x="5011" y="7646"/>
                </a:lnTo>
                <a:lnTo>
                  <a:pt x="5008" y="7629"/>
                </a:lnTo>
                <a:lnTo>
                  <a:pt x="5006" y="7612"/>
                </a:lnTo>
                <a:lnTo>
                  <a:pt x="5004" y="7595"/>
                </a:lnTo>
                <a:lnTo>
                  <a:pt x="4941" y="7658"/>
                </a:lnTo>
                <a:lnTo>
                  <a:pt x="4920" y="7680"/>
                </a:lnTo>
                <a:lnTo>
                  <a:pt x="4900" y="7701"/>
                </a:lnTo>
                <a:lnTo>
                  <a:pt x="4884" y="7718"/>
                </a:lnTo>
                <a:lnTo>
                  <a:pt x="4867" y="7735"/>
                </a:lnTo>
                <a:lnTo>
                  <a:pt x="4835" y="7703"/>
                </a:lnTo>
                <a:lnTo>
                  <a:pt x="4852" y="7689"/>
                </a:lnTo>
                <a:lnTo>
                  <a:pt x="4872" y="7670"/>
                </a:lnTo>
                <a:lnTo>
                  <a:pt x="4893" y="7651"/>
                </a:lnTo>
                <a:lnTo>
                  <a:pt x="4915" y="7627"/>
                </a:lnTo>
                <a:lnTo>
                  <a:pt x="4992" y="7550"/>
                </a:lnTo>
                <a:lnTo>
                  <a:pt x="4989" y="7535"/>
                </a:lnTo>
                <a:lnTo>
                  <a:pt x="4984" y="7521"/>
                </a:lnTo>
                <a:lnTo>
                  <a:pt x="4977" y="7507"/>
                </a:lnTo>
                <a:lnTo>
                  <a:pt x="4972" y="7492"/>
                </a:lnTo>
                <a:lnTo>
                  <a:pt x="4905" y="7560"/>
                </a:lnTo>
                <a:lnTo>
                  <a:pt x="4879" y="7588"/>
                </a:lnTo>
                <a:lnTo>
                  <a:pt x="4850" y="7617"/>
                </a:lnTo>
                <a:lnTo>
                  <a:pt x="4819" y="7586"/>
                </a:lnTo>
                <a:lnTo>
                  <a:pt x="4852" y="7555"/>
                </a:lnTo>
                <a:lnTo>
                  <a:pt x="4876" y="7533"/>
                </a:lnTo>
                <a:lnTo>
                  <a:pt x="4951" y="7456"/>
                </a:lnTo>
                <a:lnTo>
                  <a:pt x="4934" y="7430"/>
                </a:lnTo>
                <a:lnTo>
                  <a:pt x="4917" y="7403"/>
                </a:lnTo>
                <a:lnTo>
                  <a:pt x="4816" y="7504"/>
                </a:lnTo>
                <a:lnTo>
                  <a:pt x="4785" y="7538"/>
                </a:lnTo>
                <a:lnTo>
                  <a:pt x="4752" y="7574"/>
                </a:lnTo>
                <a:lnTo>
                  <a:pt x="4718" y="7543"/>
                </a:lnTo>
                <a:lnTo>
                  <a:pt x="4752" y="7514"/>
                </a:lnTo>
                <a:lnTo>
                  <a:pt x="4783" y="7483"/>
                </a:lnTo>
                <a:lnTo>
                  <a:pt x="4850" y="7415"/>
                </a:lnTo>
                <a:lnTo>
                  <a:pt x="4828" y="7411"/>
                </a:lnTo>
                <a:lnTo>
                  <a:pt x="4807" y="7406"/>
                </a:lnTo>
                <a:lnTo>
                  <a:pt x="4787" y="7403"/>
                </a:lnTo>
                <a:lnTo>
                  <a:pt x="4768" y="7401"/>
                </a:lnTo>
                <a:lnTo>
                  <a:pt x="4775" y="7377"/>
                </a:lnTo>
                <a:lnTo>
                  <a:pt x="4780" y="7348"/>
                </a:lnTo>
                <a:lnTo>
                  <a:pt x="4797" y="7351"/>
                </a:lnTo>
                <a:lnTo>
                  <a:pt x="4819" y="7353"/>
                </a:lnTo>
                <a:lnTo>
                  <a:pt x="4867" y="7360"/>
                </a:lnTo>
                <a:lnTo>
                  <a:pt x="4862" y="7372"/>
                </a:lnTo>
                <a:lnTo>
                  <a:pt x="4860" y="7384"/>
                </a:lnTo>
                <a:lnTo>
                  <a:pt x="4855" y="7396"/>
                </a:lnTo>
                <a:lnTo>
                  <a:pt x="4855" y="7411"/>
                </a:lnTo>
                <a:lnTo>
                  <a:pt x="4967" y="7298"/>
                </a:lnTo>
                <a:lnTo>
                  <a:pt x="4965" y="7286"/>
                </a:lnTo>
                <a:lnTo>
                  <a:pt x="4960" y="7274"/>
                </a:lnTo>
                <a:lnTo>
                  <a:pt x="4958" y="7260"/>
                </a:lnTo>
                <a:lnTo>
                  <a:pt x="4953" y="7247"/>
                </a:lnTo>
                <a:lnTo>
                  <a:pt x="4948" y="7235"/>
                </a:lnTo>
                <a:lnTo>
                  <a:pt x="4941" y="7221"/>
                </a:lnTo>
                <a:lnTo>
                  <a:pt x="4929" y="7197"/>
                </a:lnTo>
                <a:lnTo>
                  <a:pt x="4946" y="7192"/>
                </a:lnTo>
                <a:lnTo>
                  <a:pt x="4960" y="7185"/>
                </a:lnTo>
                <a:lnTo>
                  <a:pt x="4977" y="7178"/>
                </a:lnTo>
                <a:lnTo>
                  <a:pt x="4994" y="7171"/>
                </a:lnTo>
              </a:path>
              <a:path w="12240" h="12969">
                <a:moveTo>
                  <a:pt x="5534" y="6623"/>
                </a:moveTo>
                <a:lnTo>
                  <a:pt x="5544" y="6638"/>
                </a:lnTo>
                <a:lnTo>
                  <a:pt x="5555" y="6650"/>
                </a:lnTo>
                <a:lnTo>
                  <a:pt x="5567" y="6667"/>
                </a:lnTo>
                <a:lnTo>
                  <a:pt x="5584" y="6681"/>
                </a:lnTo>
                <a:lnTo>
                  <a:pt x="5599" y="6695"/>
                </a:lnTo>
                <a:lnTo>
                  <a:pt x="5613" y="6707"/>
                </a:lnTo>
                <a:lnTo>
                  <a:pt x="5625" y="6720"/>
                </a:lnTo>
                <a:lnTo>
                  <a:pt x="5637" y="6727"/>
                </a:lnTo>
                <a:lnTo>
                  <a:pt x="5356" y="7003"/>
                </a:lnTo>
                <a:lnTo>
                  <a:pt x="5392" y="7039"/>
                </a:lnTo>
                <a:lnTo>
                  <a:pt x="5395" y="7041"/>
                </a:lnTo>
                <a:lnTo>
                  <a:pt x="5397" y="7043"/>
                </a:lnTo>
                <a:lnTo>
                  <a:pt x="5402" y="7046"/>
                </a:lnTo>
                <a:lnTo>
                  <a:pt x="5404" y="7046"/>
                </a:lnTo>
                <a:lnTo>
                  <a:pt x="5412" y="7046"/>
                </a:lnTo>
                <a:lnTo>
                  <a:pt x="5416" y="7043"/>
                </a:lnTo>
                <a:lnTo>
                  <a:pt x="5426" y="7041"/>
                </a:lnTo>
                <a:lnTo>
                  <a:pt x="5433" y="7036"/>
                </a:lnTo>
                <a:lnTo>
                  <a:pt x="5443" y="7029"/>
                </a:lnTo>
                <a:lnTo>
                  <a:pt x="5452" y="7020"/>
                </a:lnTo>
                <a:lnTo>
                  <a:pt x="5666" y="6803"/>
                </a:lnTo>
                <a:lnTo>
                  <a:pt x="5673" y="6799"/>
                </a:lnTo>
                <a:lnTo>
                  <a:pt x="5678" y="6794"/>
                </a:lnTo>
                <a:lnTo>
                  <a:pt x="5683" y="6789"/>
                </a:lnTo>
                <a:lnTo>
                  <a:pt x="5685" y="6784"/>
                </a:lnTo>
                <a:lnTo>
                  <a:pt x="5687" y="6780"/>
                </a:lnTo>
                <a:lnTo>
                  <a:pt x="5690" y="6777"/>
                </a:lnTo>
                <a:lnTo>
                  <a:pt x="5690" y="6772"/>
                </a:lnTo>
                <a:lnTo>
                  <a:pt x="5690" y="6767"/>
                </a:lnTo>
                <a:lnTo>
                  <a:pt x="5685" y="6760"/>
                </a:lnTo>
                <a:lnTo>
                  <a:pt x="5680" y="6751"/>
                </a:lnTo>
                <a:lnTo>
                  <a:pt x="5671" y="6739"/>
                </a:lnTo>
                <a:lnTo>
                  <a:pt x="5661" y="6727"/>
                </a:lnTo>
                <a:lnTo>
                  <a:pt x="5671" y="6722"/>
                </a:lnTo>
                <a:lnTo>
                  <a:pt x="5685" y="6717"/>
                </a:lnTo>
                <a:lnTo>
                  <a:pt x="5702" y="6710"/>
                </a:lnTo>
                <a:lnTo>
                  <a:pt x="5719" y="6703"/>
                </a:lnTo>
                <a:lnTo>
                  <a:pt x="5728" y="6724"/>
                </a:lnTo>
                <a:lnTo>
                  <a:pt x="5735" y="6743"/>
                </a:lnTo>
                <a:lnTo>
                  <a:pt x="5740" y="6760"/>
                </a:lnTo>
                <a:lnTo>
                  <a:pt x="5740" y="6767"/>
                </a:lnTo>
                <a:lnTo>
                  <a:pt x="5740" y="6772"/>
                </a:lnTo>
                <a:lnTo>
                  <a:pt x="5740" y="6777"/>
                </a:lnTo>
                <a:lnTo>
                  <a:pt x="5738" y="6784"/>
                </a:lnTo>
                <a:lnTo>
                  <a:pt x="5733" y="6789"/>
                </a:lnTo>
                <a:lnTo>
                  <a:pt x="5728" y="6796"/>
                </a:lnTo>
                <a:lnTo>
                  <a:pt x="5724" y="6803"/>
                </a:lnTo>
                <a:lnTo>
                  <a:pt x="5716" y="6813"/>
                </a:lnTo>
                <a:lnTo>
                  <a:pt x="5709" y="6820"/>
                </a:lnTo>
                <a:lnTo>
                  <a:pt x="5700" y="6830"/>
                </a:lnTo>
                <a:lnTo>
                  <a:pt x="5462" y="7067"/>
                </a:lnTo>
                <a:lnTo>
                  <a:pt x="5452" y="7077"/>
                </a:lnTo>
                <a:lnTo>
                  <a:pt x="5443" y="7084"/>
                </a:lnTo>
                <a:lnTo>
                  <a:pt x="5435" y="7091"/>
                </a:lnTo>
                <a:lnTo>
                  <a:pt x="5428" y="7096"/>
                </a:lnTo>
                <a:lnTo>
                  <a:pt x="5421" y="7101"/>
                </a:lnTo>
                <a:lnTo>
                  <a:pt x="5414" y="7106"/>
                </a:lnTo>
                <a:lnTo>
                  <a:pt x="5407" y="7106"/>
                </a:lnTo>
                <a:lnTo>
                  <a:pt x="5402" y="7108"/>
                </a:lnTo>
                <a:lnTo>
                  <a:pt x="5395" y="7108"/>
                </a:lnTo>
                <a:lnTo>
                  <a:pt x="5390" y="7106"/>
                </a:lnTo>
                <a:lnTo>
                  <a:pt x="5385" y="7106"/>
                </a:lnTo>
                <a:lnTo>
                  <a:pt x="5380" y="7103"/>
                </a:lnTo>
                <a:lnTo>
                  <a:pt x="5373" y="7099"/>
                </a:lnTo>
                <a:lnTo>
                  <a:pt x="5368" y="7096"/>
                </a:lnTo>
                <a:lnTo>
                  <a:pt x="5366" y="7091"/>
                </a:lnTo>
                <a:lnTo>
                  <a:pt x="5361" y="7087"/>
                </a:lnTo>
                <a:lnTo>
                  <a:pt x="5267" y="6993"/>
                </a:lnTo>
                <a:lnTo>
                  <a:pt x="5239" y="6967"/>
                </a:lnTo>
                <a:lnTo>
                  <a:pt x="5227" y="6955"/>
                </a:lnTo>
                <a:lnTo>
                  <a:pt x="5215" y="6945"/>
                </a:lnTo>
                <a:lnTo>
                  <a:pt x="5534" y="6623"/>
                </a:lnTo>
                <a:close/>
                <a:moveTo>
                  <a:pt x="5536" y="7118"/>
                </a:moveTo>
                <a:lnTo>
                  <a:pt x="5517" y="7101"/>
                </a:lnTo>
                <a:lnTo>
                  <a:pt x="5491" y="7077"/>
                </a:lnTo>
                <a:lnTo>
                  <a:pt x="5503" y="7067"/>
                </a:lnTo>
                <a:lnTo>
                  <a:pt x="5515" y="7058"/>
                </a:lnTo>
                <a:lnTo>
                  <a:pt x="5529" y="7046"/>
                </a:lnTo>
                <a:lnTo>
                  <a:pt x="5541" y="7034"/>
                </a:lnTo>
                <a:lnTo>
                  <a:pt x="5548" y="7046"/>
                </a:lnTo>
                <a:lnTo>
                  <a:pt x="5558" y="7058"/>
                </a:lnTo>
                <a:lnTo>
                  <a:pt x="5565" y="7070"/>
                </a:lnTo>
                <a:lnTo>
                  <a:pt x="5572" y="7080"/>
                </a:lnTo>
                <a:lnTo>
                  <a:pt x="5697" y="6957"/>
                </a:lnTo>
                <a:lnTo>
                  <a:pt x="5678" y="6938"/>
                </a:lnTo>
                <a:lnTo>
                  <a:pt x="5652" y="6916"/>
                </a:lnTo>
                <a:lnTo>
                  <a:pt x="5697" y="6871"/>
                </a:lnTo>
                <a:lnTo>
                  <a:pt x="5709" y="6885"/>
                </a:lnTo>
                <a:lnTo>
                  <a:pt x="5719" y="6897"/>
                </a:lnTo>
                <a:lnTo>
                  <a:pt x="5728" y="6909"/>
                </a:lnTo>
                <a:lnTo>
                  <a:pt x="5735" y="6916"/>
                </a:lnTo>
                <a:lnTo>
                  <a:pt x="5779" y="6875"/>
                </a:lnTo>
                <a:lnTo>
                  <a:pt x="5815" y="6837"/>
                </a:lnTo>
                <a:lnTo>
                  <a:pt x="5851" y="6801"/>
                </a:lnTo>
                <a:lnTo>
                  <a:pt x="5884" y="6835"/>
                </a:lnTo>
                <a:lnTo>
                  <a:pt x="5846" y="6868"/>
                </a:lnTo>
                <a:lnTo>
                  <a:pt x="5807" y="6907"/>
                </a:lnTo>
                <a:lnTo>
                  <a:pt x="5767" y="6947"/>
                </a:lnTo>
                <a:lnTo>
                  <a:pt x="5815" y="6995"/>
                </a:lnTo>
                <a:lnTo>
                  <a:pt x="5848" y="7029"/>
                </a:lnTo>
                <a:lnTo>
                  <a:pt x="5887" y="7065"/>
                </a:lnTo>
                <a:lnTo>
                  <a:pt x="5844" y="7108"/>
                </a:lnTo>
                <a:lnTo>
                  <a:pt x="5807" y="7070"/>
                </a:lnTo>
                <a:lnTo>
                  <a:pt x="5776" y="7036"/>
                </a:lnTo>
                <a:lnTo>
                  <a:pt x="5726" y="6988"/>
                </a:lnTo>
                <a:lnTo>
                  <a:pt x="5599" y="7115"/>
                </a:lnTo>
                <a:lnTo>
                  <a:pt x="5608" y="7132"/>
                </a:lnTo>
                <a:lnTo>
                  <a:pt x="5615" y="7147"/>
                </a:lnTo>
                <a:lnTo>
                  <a:pt x="5623" y="7163"/>
                </a:lnTo>
                <a:lnTo>
                  <a:pt x="5627" y="7180"/>
                </a:lnTo>
                <a:lnTo>
                  <a:pt x="5630" y="7195"/>
                </a:lnTo>
                <a:lnTo>
                  <a:pt x="5632" y="7209"/>
                </a:lnTo>
                <a:lnTo>
                  <a:pt x="5632" y="7223"/>
                </a:lnTo>
                <a:lnTo>
                  <a:pt x="5632" y="7238"/>
                </a:lnTo>
                <a:lnTo>
                  <a:pt x="5630" y="7252"/>
                </a:lnTo>
                <a:lnTo>
                  <a:pt x="5627" y="7267"/>
                </a:lnTo>
                <a:lnTo>
                  <a:pt x="5623" y="7283"/>
                </a:lnTo>
                <a:lnTo>
                  <a:pt x="5618" y="7298"/>
                </a:lnTo>
                <a:lnTo>
                  <a:pt x="5613" y="7315"/>
                </a:lnTo>
                <a:lnTo>
                  <a:pt x="5606" y="7331"/>
                </a:lnTo>
                <a:lnTo>
                  <a:pt x="5599" y="7348"/>
                </a:lnTo>
                <a:lnTo>
                  <a:pt x="5592" y="7365"/>
                </a:lnTo>
                <a:lnTo>
                  <a:pt x="5570" y="7363"/>
                </a:lnTo>
                <a:lnTo>
                  <a:pt x="5551" y="7363"/>
                </a:lnTo>
                <a:lnTo>
                  <a:pt x="5536" y="7363"/>
                </a:lnTo>
                <a:lnTo>
                  <a:pt x="5524" y="7363"/>
                </a:lnTo>
                <a:lnTo>
                  <a:pt x="5536" y="7343"/>
                </a:lnTo>
                <a:lnTo>
                  <a:pt x="5548" y="7327"/>
                </a:lnTo>
                <a:lnTo>
                  <a:pt x="5558" y="7310"/>
                </a:lnTo>
                <a:lnTo>
                  <a:pt x="5565" y="7295"/>
                </a:lnTo>
                <a:lnTo>
                  <a:pt x="5572" y="7281"/>
                </a:lnTo>
                <a:lnTo>
                  <a:pt x="5577" y="7267"/>
                </a:lnTo>
                <a:lnTo>
                  <a:pt x="5580" y="7255"/>
                </a:lnTo>
                <a:lnTo>
                  <a:pt x="5582" y="7245"/>
                </a:lnTo>
                <a:lnTo>
                  <a:pt x="5582" y="7233"/>
                </a:lnTo>
                <a:lnTo>
                  <a:pt x="5582" y="7223"/>
                </a:lnTo>
                <a:lnTo>
                  <a:pt x="5582" y="7211"/>
                </a:lnTo>
                <a:lnTo>
                  <a:pt x="5580" y="7200"/>
                </a:lnTo>
                <a:lnTo>
                  <a:pt x="5577" y="7187"/>
                </a:lnTo>
                <a:lnTo>
                  <a:pt x="5572" y="7175"/>
                </a:lnTo>
                <a:lnTo>
                  <a:pt x="5567" y="7163"/>
                </a:lnTo>
                <a:lnTo>
                  <a:pt x="5560" y="7151"/>
                </a:lnTo>
                <a:lnTo>
                  <a:pt x="5503" y="7209"/>
                </a:lnTo>
                <a:lnTo>
                  <a:pt x="5464" y="7250"/>
                </a:lnTo>
                <a:lnTo>
                  <a:pt x="5450" y="7267"/>
                </a:lnTo>
                <a:lnTo>
                  <a:pt x="5433" y="7283"/>
                </a:lnTo>
                <a:lnTo>
                  <a:pt x="5400" y="7250"/>
                </a:lnTo>
                <a:lnTo>
                  <a:pt x="5416" y="7233"/>
                </a:lnTo>
                <a:lnTo>
                  <a:pt x="5435" y="7216"/>
                </a:lnTo>
                <a:lnTo>
                  <a:pt x="5474" y="7180"/>
                </a:lnTo>
                <a:lnTo>
                  <a:pt x="5536" y="7118"/>
                </a:lnTo>
                <a:close/>
                <a:moveTo>
                  <a:pt x="5567" y="6741"/>
                </a:moveTo>
                <a:lnTo>
                  <a:pt x="5520" y="6693"/>
                </a:lnTo>
                <a:lnTo>
                  <a:pt x="5282" y="6928"/>
                </a:lnTo>
                <a:lnTo>
                  <a:pt x="5330" y="6976"/>
                </a:lnTo>
                <a:lnTo>
                  <a:pt x="5567" y="6741"/>
                </a:lnTo>
              </a:path>
              <a:path w="12240" h="12969">
                <a:moveTo>
                  <a:pt x="5805" y="6362"/>
                </a:moveTo>
                <a:lnTo>
                  <a:pt x="5805" y="6369"/>
                </a:lnTo>
                <a:lnTo>
                  <a:pt x="5810" y="6376"/>
                </a:lnTo>
                <a:lnTo>
                  <a:pt x="5820" y="6400"/>
                </a:lnTo>
                <a:lnTo>
                  <a:pt x="5832" y="6427"/>
                </a:lnTo>
                <a:lnTo>
                  <a:pt x="5848" y="6463"/>
                </a:lnTo>
                <a:lnTo>
                  <a:pt x="5940" y="6371"/>
                </a:lnTo>
                <a:lnTo>
                  <a:pt x="5954" y="6388"/>
                </a:lnTo>
                <a:lnTo>
                  <a:pt x="5971" y="6407"/>
                </a:lnTo>
                <a:lnTo>
                  <a:pt x="5992" y="6429"/>
                </a:lnTo>
                <a:lnTo>
                  <a:pt x="6014" y="6451"/>
                </a:lnTo>
                <a:lnTo>
                  <a:pt x="6170" y="6607"/>
                </a:lnTo>
                <a:lnTo>
                  <a:pt x="6204" y="6640"/>
                </a:lnTo>
                <a:lnTo>
                  <a:pt x="6249" y="6681"/>
                </a:lnTo>
                <a:lnTo>
                  <a:pt x="6208" y="6722"/>
                </a:lnTo>
                <a:lnTo>
                  <a:pt x="6172" y="6686"/>
                </a:lnTo>
                <a:lnTo>
                  <a:pt x="6072" y="6787"/>
                </a:lnTo>
                <a:lnTo>
                  <a:pt x="6112" y="6827"/>
                </a:lnTo>
                <a:lnTo>
                  <a:pt x="6072" y="6866"/>
                </a:lnTo>
                <a:lnTo>
                  <a:pt x="6026" y="6818"/>
                </a:lnTo>
                <a:lnTo>
                  <a:pt x="6002" y="6794"/>
                </a:lnTo>
                <a:lnTo>
                  <a:pt x="5839" y="6631"/>
                </a:lnTo>
                <a:lnTo>
                  <a:pt x="5815" y="6607"/>
                </a:lnTo>
                <a:lnTo>
                  <a:pt x="5793" y="6587"/>
                </a:lnTo>
                <a:lnTo>
                  <a:pt x="5774" y="6568"/>
                </a:lnTo>
                <a:lnTo>
                  <a:pt x="5757" y="6554"/>
                </a:lnTo>
                <a:lnTo>
                  <a:pt x="5815" y="6496"/>
                </a:lnTo>
                <a:lnTo>
                  <a:pt x="5800" y="6470"/>
                </a:lnTo>
                <a:lnTo>
                  <a:pt x="5784" y="6446"/>
                </a:lnTo>
                <a:lnTo>
                  <a:pt x="5764" y="6420"/>
                </a:lnTo>
                <a:lnTo>
                  <a:pt x="5745" y="6393"/>
                </a:lnTo>
                <a:lnTo>
                  <a:pt x="5779" y="6376"/>
                </a:lnTo>
                <a:lnTo>
                  <a:pt x="5793" y="6369"/>
                </a:lnTo>
                <a:lnTo>
                  <a:pt x="5805" y="6362"/>
                </a:lnTo>
                <a:close/>
                <a:moveTo>
                  <a:pt x="6235" y="6201"/>
                </a:moveTo>
                <a:lnTo>
                  <a:pt x="6287" y="6254"/>
                </a:lnTo>
                <a:lnTo>
                  <a:pt x="6338" y="6309"/>
                </a:lnTo>
                <a:lnTo>
                  <a:pt x="6386" y="6364"/>
                </a:lnTo>
                <a:lnTo>
                  <a:pt x="6432" y="6417"/>
                </a:lnTo>
                <a:lnTo>
                  <a:pt x="6439" y="6427"/>
                </a:lnTo>
                <a:lnTo>
                  <a:pt x="6444" y="6436"/>
                </a:lnTo>
                <a:lnTo>
                  <a:pt x="6446" y="6446"/>
                </a:lnTo>
                <a:lnTo>
                  <a:pt x="6448" y="6455"/>
                </a:lnTo>
                <a:lnTo>
                  <a:pt x="6448" y="6465"/>
                </a:lnTo>
                <a:lnTo>
                  <a:pt x="6446" y="6475"/>
                </a:lnTo>
                <a:lnTo>
                  <a:pt x="6444" y="6487"/>
                </a:lnTo>
                <a:lnTo>
                  <a:pt x="6439" y="6496"/>
                </a:lnTo>
                <a:lnTo>
                  <a:pt x="6424" y="6520"/>
                </a:lnTo>
                <a:lnTo>
                  <a:pt x="6410" y="6542"/>
                </a:lnTo>
                <a:lnTo>
                  <a:pt x="6395" y="6563"/>
                </a:lnTo>
                <a:lnTo>
                  <a:pt x="6376" y="6587"/>
                </a:lnTo>
                <a:lnTo>
                  <a:pt x="6372" y="6583"/>
                </a:lnTo>
                <a:lnTo>
                  <a:pt x="6364" y="6578"/>
                </a:lnTo>
                <a:lnTo>
                  <a:pt x="6357" y="6575"/>
                </a:lnTo>
                <a:lnTo>
                  <a:pt x="6350" y="6573"/>
                </a:lnTo>
                <a:lnTo>
                  <a:pt x="6343" y="6571"/>
                </a:lnTo>
                <a:lnTo>
                  <a:pt x="6335" y="6568"/>
                </a:lnTo>
                <a:lnTo>
                  <a:pt x="6316" y="6563"/>
                </a:lnTo>
                <a:lnTo>
                  <a:pt x="6338" y="6547"/>
                </a:lnTo>
                <a:lnTo>
                  <a:pt x="6352" y="6530"/>
                </a:lnTo>
                <a:lnTo>
                  <a:pt x="6367" y="6513"/>
                </a:lnTo>
                <a:lnTo>
                  <a:pt x="6379" y="6499"/>
                </a:lnTo>
                <a:lnTo>
                  <a:pt x="6384" y="6494"/>
                </a:lnTo>
                <a:lnTo>
                  <a:pt x="6386" y="6487"/>
                </a:lnTo>
                <a:lnTo>
                  <a:pt x="6388" y="6482"/>
                </a:lnTo>
                <a:lnTo>
                  <a:pt x="6391" y="6475"/>
                </a:lnTo>
                <a:lnTo>
                  <a:pt x="6393" y="6470"/>
                </a:lnTo>
                <a:lnTo>
                  <a:pt x="6393" y="6465"/>
                </a:lnTo>
                <a:lnTo>
                  <a:pt x="6393" y="6460"/>
                </a:lnTo>
                <a:lnTo>
                  <a:pt x="6391" y="6455"/>
                </a:lnTo>
                <a:lnTo>
                  <a:pt x="6388" y="6448"/>
                </a:lnTo>
                <a:lnTo>
                  <a:pt x="6384" y="6443"/>
                </a:lnTo>
                <a:lnTo>
                  <a:pt x="6379" y="6434"/>
                </a:lnTo>
                <a:lnTo>
                  <a:pt x="6372" y="6424"/>
                </a:lnTo>
                <a:lnTo>
                  <a:pt x="6352" y="6403"/>
                </a:lnTo>
                <a:lnTo>
                  <a:pt x="6326" y="6371"/>
                </a:lnTo>
                <a:lnTo>
                  <a:pt x="6295" y="6338"/>
                </a:lnTo>
                <a:lnTo>
                  <a:pt x="6256" y="6297"/>
                </a:lnTo>
                <a:lnTo>
                  <a:pt x="6163" y="6199"/>
                </a:lnTo>
                <a:lnTo>
                  <a:pt x="6047" y="6314"/>
                </a:lnTo>
                <a:lnTo>
                  <a:pt x="6057" y="6340"/>
                </a:lnTo>
                <a:lnTo>
                  <a:pt x="6064" y="6369"/>
                </a:lnTo>
                <a:lnTo>
                  <a:pt x="6074" y="6403"/>
                </a:lnTo>
                <a:lnTo>
                  <a:pt x="6081" y="6439"/>
                </a:lnTo>
                <a:lnTo>
                  <a:pt x="6069" y="6441"/>
                </a:lnTo>
                <a:lnTo>
                  <a:pt x="6055" y="6443"/>
                </a:lnTo>
                <a:lnTo>
                  <a:pt x="6043" y="6448"/>
                </a:lnTo>
                <a:lnTo>
                  <a:pt x="6028" y="6453"/>
                </a:lnTo>
                <a:lnTo>
                  <a:pt x="6026" y="6434"/>
                </a:lnTo>
                <a:lnTo>
                  <a:pt x="6021" y="6412"/>
                </a:lnTo>
                <a:lnTo>
                  <a:pt x="6016" y="6391"/>
                </a:lnTo>
                <a:lnTo>
                  <a:pt x="6012" y="6369"/>
                </a:lnTo>
                <a:lnTo>
                  <a:pt x="6002" y="6345"/>
                </a:lnTo>
                <a:lnTo>
                  <a:pt x="5995" y="6321"/>
                </a:lnTo>
                <a:lnTo>
                  <a:pt x="5983" y="6300"/>
                </a:lnTo>
                <a:lnTo>
                  <a:pt x="5973" y="6275"/>
                </a:lnTo>
                <a:lnTo>
                  <a:pt x="5961" y="6251"/>
                </a:lnTo>
                <a:lnTo>
                  <a:pt x="5949" y="6235"/>
                </a:lnTo>
                <a:lnTo>
                  <a:pt x="5940" y="6218"/>
                </a:lnTo>
                <a:lnTo>
                  <a:pt x="5932" y="6206"/>
                </a:lnTo>
                <a:lnTo>
                  <a:pt x="5966" y="6189"/>
                </a:lnTo>
                <a:lnTo>
                  <a:pt x="5980" y="6182"/>
                </a:lnTo>
                <a:lnTo>
                  <a:pt x="5995" y="6175"/>
                </a:lnTo>
                <a:lnTo>
                  <a:pt x="5997" y="6187"/>
                </a:lnTo>
                <a:lnTo>
                  <a:pt x="6000" y="6199"/>
                </a:lnTo>
                <a:lnTo>
                  <a:pt x="6004" y="6211"/>
                </a:lnTo>
                <a:lnTo>
                  <a:pt x="6009" y="6223"/>
                </a:lnTo>
                <a:lnTo>
                  <a:pt x="6019" y="6247"/>
                </a:lnTo>
                <a:lnTo>
                  <a:pt x="6028" y="6271"/>
                </a:lnTo>
                <a:lnTo>
                  <a:pt x="6167" y="6129"/>
                </a:lnTo>
                <a:lnTo>
                  <a:pt x="6204" y="6165"/>
                </a:lnTo>
                <a:lnTo>
                  <a:pt x="6235" y="6201"/>
                </a:lnTo>
                <a:close/>
                <a:moveTo>
                  <a:pt x="6144" y="6657"/>
                </a:moveTo>
                <a:lnTo>
                  <a:pt x="6050" y="6561"/>
                </a:lnTo>
                <a:lnTo>
                  <a:pt x="5947" y="6664"/>
                </a:lnTo>
                <a:lnTo>
                  <a:pt x="6043" y="6758"/>
                </a:lnTo>
                <a:lnTo>
                  <a:pt x="6144" y="6657"/>
                </a:lnTo>
                <a:close/>
                <a:moveTo>
                  <a:pt x="6019" y="6532"/>
                </a:moveTo>
                <a:lnTo>
                  <a:pt x="5930" y="6443"/>
                </a:lnTo>
                <a:lnTo>
                  <a:pt x="5829" y="6544"/>
                </a:lnTo>
                <a:lnTo>
                  <a:pt x="5918" y="6633"/>
                </a:lnTo>
                <a:lnTo>
                  <a:pt x="6019" y="6532"/>
                </a:lnTo>
                <a:close/>
                <a:moveTo>
                  <a:pt x="6192" y="6391"/>
                </a:moveTo>
                <a:lnTo>
                  <a:pt x="6230" y="6403"/>
                </a:lnTo>
                <a:lnTo>
                  <a:pt x="6275" y="6417"/>
                </a:lnTo>
                <a:lnTo>
                  <a:pt x="6266" y="6441"/>
                </a:lnTo>
                <a:lnTo>
                  <a:pt x="6254" y="6472"/>
                </a:lnTo>
                <a:lnTo>
                  <a:pt x="6211" y="6455"/>
                </a:lnTo>
                <a:lnTo>
                  <a:pt x="6170" y="6441"/>
                </a:lnTo>
                <a:lnTo>
                  <a:pt x="6153" y="6436"/>
                </a:lnTo>
                <a:lnTo>
                  <a:pt x="6136" y="6431"/>
                </a:lnTo>
                <a:lnTo>
                  <a:pt x="6122" y="6427"/>
                </a:lnTo>
                <a:lnTo>
                  <a:pt x="6107" y="6424"/>
                </a:lnTo>
                <a:lnTo>
                  <a:pt x="6124" y="6371"/>
                </a:lnTo>
                <a:lnTo>
                  <a:pt x="6192" y="6391"/>
                </a:lnTo>
              </a:path>
              <a:path w="12240" h="12969">
                <a:moveTo>
                  <a:pt x="6319" y="5894"/>
                </a:moveTo>
                <a:lnTo>
                  <a:pt x="6319" y="5906"/>
                </a:lnTo>
                <a:lnTo>
                  <a:pt x="6321" y="5918"/>
                </a:lnTo>
                <a:lnTo>
                  <a:pt x="6326" y="5930"/>
                </a:lnTo>
                <a:lnTo>
                  <a:pt x="6331" y="5944"/>
                </a:lnTo>
                <a:lnTo>
                  <a:pt x="6350" y="5997"/>
                </a:lnTo>
                <a:lnTo>
                  <a:pt x="6470" y="5877"/>
                </a:lnTo>
                <a:lnTo>
                  <a:pt x="6407" y="5815"/>
                </a:lnTo>
                <a:lnTo>
                  <a:pt x="6384" y="5793"/>
                </a:lnTo>
                <a:lnTo>
                  <a:pt x="6362" y="5771"/>
                </a:lnTo>
                <a:lnTo>
                  <a:pt x="6407" y="5726"/>
                </a:lnTo>
                <a:lnTo>
                  <a:pt x="6417" y="5738"/>
                </a:lnTo>
                <a:lnTo>
                  <a:pt x="6427" y="5750"/>
                </a:lnTo>
                <a:lnTo>
                  <a:pt x="6448" y="5774"/>
                </a:lnTo>
                <a:lnTo>
                  <a:pt x="6511" y="5836"/>
                </a:lnTo>
                <a:lnTo>
                  <a:pt x="6600" y="5747"/>
                </a:lnTo>
                <a:lnTo>
                  <a:pt x="6633" y="5714"/>
                </a:lnTo>
                <a:lnTo>
                  <a:pt x="6669" y="5675"/>
                </a:lnTo>
                <a:lnTo>
                  <a:pt x="6705" y="5709"/>
                </a:lnTo>
                <a:lnTo>
                  <a:pt x="6667" y="5745"/>
                </a:lnTo>
                <a:lnTo>
                  <a:pt x="6631" y="5779"/>
                </a:lnTo>
                <a:lnTo>
                  <a:pt x="6544" y="5867"/>
                </a:lnTo>
                <a:lnTo>
                  <a:pt x="6624" y="5947"/>
                </a:lnTo>
                <a:lnTo>
                  <a:pt x="6686" y="5887"/>
                </a:lnTo>
                <a:lnTo>
                  <a:pt x="6715" y="5855"/>
                </a:lnTo>
                <a:lnTo>
                  <a:pt x="6751" y="5817"/>
                </a:lnTo>
                <a:lnTo>
                  <a:pt x="6787" y="5853"/>
                </a:lnTo>
                <a:lnTo>
                  <a:pt x="6751" y="5887"/>
                </a:lnTo>
                <a:lnTo>
                  <a:pt x="6717" y="5918"/>
                </a:lnTo>
                <a:lnTo>
                  <a:pt x="6655" y="5980"/>
                </a:lnTo>
                <a:lnTo>
                  <a:pt x="6763" y="6086"/>
                </a:lnTo>
                <a:lnTo>
                  <a:pt x="6883" y="5968"/>
                </a:lnTo>
                <a:lnTo>
                  <a:pt x="6916" y="5932"/>
                </a:lnTo>
                <a:lnTo>
                  <a:pt x="6955" y="5891"/>
                </a:lnTo>
                <a:lnTo>
                  <a:pt x="6988" y="5925"/>
                </a:lnTo>
                <a:lnTo>
                  <a:pt x="6947" y="5963"/>
                </a:lnTo>
                <a:lnTo>
                  <a:pt x="6912" y="5997"/>
                </a:lnTo>
                <a:lnTo>
                  <a:pt x="6626" y="6283"/>
                </a:lnTo>
                <a:lnTo>
                  <a:pt x="6592" y="6319"/>
                </a:lnTo>
                <a:lnTo>
                  <a:pt x="6559" y="6355"/>
                </a:lnTo>
                <a:lnTo>
                  <a:pt x="6525" y="6321"/>
                </a:lnTo>
                <a:lnTo>
                  <a:pt x="6561" y="6287"/>
                </a:lnTo>
                <a:lnTo>
                  <a:pt x="6595" y="6254"/>
                </a:lnTo>
                <a:lnTo>
                  <a:pt x="6722" y="6129"/>
                </a:lnTo>
                <a:lnTo>
                  <a:pt x="6614" y="6021"/>
                </a:lnTo>
                <a:lnTo>
                  <a:pt x="6540" y="6095"/>
                </a:lnTo>
                <a:lnTo>
                  <a:pt x="6513" y="6124"/>
                </a:lnTo>
                <a:lnTo>
                  <a:pt x="6484" y="6155"/>
                </a:lnTo>
                <a:lnTo>
                  <a:pt x="6448" y="6120"/>
                </a:lnTo>
                <a:lnTo>
                  <a:pt x="6480" y="6091"/>
                </a:lnTo>
                <a:lnTo>
                  <a:pt x="6508" y="6062"/>
                </a:lnTo>
                <a:lnTo>
                  <a:pt x="6583" y="5990"/>
                </a:lnTo>
                <a:lnTo>
                  <a:pt x="6501" y="5908"/>
                </a:lnTo>
                <a:lnTo>
                  <a:pt x="6369" y="6043"/>
                </a:lnTo>
                <a:lnTo>
                  <a:pt x="6379" y="6069"/>
                </a:lnTo>
                <a:lnTo>
                  <a:pt x="6386" y="6095"/>
                </a:lnTo>
                <a:lnTo>
                  <a:pt x="6391" y="6120"/>
                </a:lnTo>
                <a:lnTo>
                  <a:pt x="6398" y="6143"/>
                </a:lnTo>
                <a:lnTo>
                  <a:pt x="6381" y="6148"/>
                </a:lnTo>
                <a:lnTo>
                  <a:pt x="6367" y="6158"/>
                </a:lnTo>
                <a:lnTo>
                  <a:pt x="6352" y="6167"/>
                </a:lnTo>
                <a:lnTo>
                  <a:pt x="6338" y="6177"/>
                </a:lnTo>
                <a:lnTo>
                  <a:pt x="6335" y="6167"/>
                </a:lnTo>
                <a:lnTo>
                  <a:pt x="6335" y="6153"/>
                </a:lnTo>
                <a:lnTo>
                  <a:pt x="6333" y="6141"/>
                </a:lnTo>
                <a:lnTo>
                  <a:pt x="6331" y="6127"/>
                </a:lnTo>
                <a:lnTo>
                  <a:pt x="6328" y="6112"/>
                </a:lnTo>
                <a:lnTo>
                  <a:pt x="6324" y="6095"/>
                </a:lnTo>
                <a:lnTo>
                  <a:pt x="6314" y="6062"/>
                </a:lnTo>
                <a:lnTo>
                  <a:pt x="6309" y="6045"/>
                </a:lnTo>
                <a:lnTo>
                  <a:pt x="6302" y="6026"/>
                </a:lnTo>
                <a:lnTo>
                  <a:pt x="6295" y="6009"/>
                </a:lnTo>
                <a:lnTo>
                  <a:pt x="6287" y="5992"/>
                </a:lnTo>
                <a:lnTo>
                  <a:pt x="6278" y="5975"/>
                </a:lnTo>
                <a:lnTo>
                  <a:pt x="6268" y="5959"/>
                </a:lnTo>
                <a:lnTo>
                  <a:pt x="6259" y="5942"/>
                </a:lnTo>
                <a:lnTo>
                  <a:pt x="6249" y="5927"/>
                </a:lnTo>
                <a:lnTo>
                  <a:pt x="6319" y="5894"/>
                </a:lnTo>
              </a:path>
              <a:path w="12240" h="12969">
                <a:moveTo>
                  <a:pt x="7183" y="5155"/>
                </a:moveTo>
                <a:lnTo>
                  <a:pt x="7156" y="5179"/>
                </a:lnTo>
                <a:lnTo>
                  <a:pt x="7183" y="5212"/>
                </a:lnTo>
                <a:lnTo>
                  <a:pt x="7207" y="5241"/>
                </a:lnTo>
                <a:lnTo>
                  <a:pt x="7228" y="5270"/>
                </a:lnTo>
                <a:lnTo>
                  <a:pt x="7247" y="5296"/>
                </a:lnTo>
                <a:lnTo>
                  <a:pt x="7257" y="5311"/>
                </a:lnTo>
                <a:lnTo>
                  <a:pt x="7264" y="5323"/>
                </a:lnTo>
                <a:lnTo>
                  <a:pt x="7272" y="5337"/>
                </a:lnTo>
                <a:lnTo>
                  <a:pt x="7276" y="5349"/>
                </a:lnTo>
                <a:lnTo>
                  <a:pt x="7284" y="5363"/>
                </a:lnTo>
                <a:lnTo>
                  <a:pt x="7288" y="5375"/>
                </a:lnTo>
                <a:lnTo>
                  <a:pt x="7293" y="5390"/>
                </a:lnTo>
                <a:lnTo>
                  <a:pt x="7295" y="5404"/>
                </a:lnTo>
                <a:lnTo>
                  <a:pt x="7303" y="5431"/>
                </a:lnTo>
                <a:lnTo>
                  <a:pt x="7307" y="5457"/>
                </a:lnTo>
                <a:lnTo>
                  <a:pt x="7310" y="5486"/>
                </a:lnTo>
                <a:lnTo>
                  <a:pt x="7310" y="5515"/>
                </a:lnTo>
                <a:lnTo>
                  <a:pt x="7310" y="5529"/>
                </a:lnTo>
                <a:lnTo>
                  <a:pt x="7310" y="5546"/>
                </a:lnTo>
                <a:lnTo>
                  <a:pt x="7307" y="5563"/>
                </a:lnTo>
                <a:lnTo>
                  <a:pt x="7305" y="5577"/>
                </a:lnTo>
                <a:lnTo>
                  <a:pt x="7303" y="5596"/>
                </a:lnTo>
                <a:lnTo>
                  <a:pt x="7300" y="5613"/>
                </a:lnTo>
                <a:lnTo>
                  <a:pt x="7295" y="5632"/>
                </a:lnTo>
                <a:lnTo>
                  <a:pt x="7291" y="5651"/>
                </a:lnTo>
                <a:lnTo>
                  <a:pt x="7276" y="5651"/>
                </a:lnTo>
                <a:lnTo>
                  <a:pt x="7260" y="5651"/>
                </a:lnTo>
                <a:lnTo>
                  <a:pt x="7243" y="5654"/>
                </a:lnTo>
                <a:lnTo>
                  <a:pt x="7226" y="5659"/>
                </a:lnTo>
                <a:lnTo>
                  <a:pt x="7233" y="5642"/>
                </a:lnTo>
                <a:lnTo>
                  <a:pt x="7240" y="5625"/>
                </a:lnTo>
                <a:lnTo>
                  <a:pt x="7245" y="5608"/>
                </a:lnTo>
                <a:lnTo>
                  <a:pt x="7250" y="5594"/>
                </a:lnTo>
                <a:lnTo>
                  <a:pt x="7255" y="5577"/>
                </a:lnTo>
                <a:lnTo>
                  <a:pt x="7257" y="5563"/>
                </a:lnTo>
                <a:lnTo>
                  <a:pt x="7260" y="5546"/>
                </a:lnTo>
                <a:lnTo>
                  <a:pt x="7260" y="5531"/>
                </a:lnTo>
                <a:lnTo>
                  <a:pt x="7260" y="5517"/>
                </a:lnTo>
                <a:lnTo>
                  <a:pt x="7260" y="5503"/>
                </a:lnTo>
                <a:lnTo>
                  <a:pt x="7260" y="5488"/>
                </a:lnTo>
                <a:lnTo>
                  <a:pt x="7257" y="5474"/>
                </a:lnTo>
                <a:lnTo>
                  <a:pt x="7255" y="5460"/>
                </a:lnTo>
                <a:lnTo>
                  <a:pt x="7252" y="5447"/>
                </a:lnTo>
                <a:lnTo>
                  <a:pt x="7250" y="5433"/>
                </a:lnTo>
                <a:lnTo>
                  <a:pt x="7245" y="5421"/>
                </a:lnTo>
                <a:lnTo>
                  <a:pt x="7240" y="5407"/>
                </a:lnTo>
                <a:lnTo>
                  <a:pt x="7235" y="5395"/>
                </a:lnTo>
                <a:lnTo>
                  <a:pt x="7231" y="5380"/>
                </a:lnTo>
                <a:lnTo>
                  <a:pt x="7224" y="5368"/>
                </a:lnTo>
                <a:lnTo>
                  <a:pt x="7219" y="5356"/>
                </a:lnTo>
                <a:lnTo>
                  <a:pt x="7212" y="5342"/>
                </a:lnTo>
                <a:lnTo>
                  <a:pt x="7204" y="5330"/>
                </a:lnTo>
                <a:lnTo>
                  <a:pt x="7195" y="5318"/>
                </a:lnTo>
                <a:lnTo>
                  <a:pt x="7178" y="5291"/>
                </a:lnTo>
                <a:lnTo>
                  <a:pt x="7159" y="5267"/>
                </a:lnTo>
                <a:lnTo>
                  <a:pt x="7140" y="5243"/>
                </a:lnTo>
                <a:lnTo>
                  <a:pt x="7118" y="5217"/>
                </a:lnTo>
                <a:lnTo>
                  <a:pt x="7084" y="5251"/>
                </a:lnTo>
                <a:lnTo>
                  <a:pt x="7096" y="5267"/>
                </a:lnTo>
                <a:lnTo>
                  <a:pt x="7108" y="5282"/>
                </a:lnTo>
                <a:lnTo>
                  <a:pt x="7118" y="5299"/>
                </a:lnTo>
                <a:lnTo>
                  <a:pt x="7127" y="5315"/>
                </a:lnTo>
                <a:lnTo>
                  <a:pt x="7137" y="5335"/>
                </a:lnTo>
                <a:lnTo>
                  <a:pt x="7144" y="5351"/>
                </a:lnTo>
                <a:lnTo>
                  <a:pt x="7152" y="5371"/>
                </a:lnTo>
                <a:lnTo>
                  <a:pt x="7159" y="5390"/>
                </a:lnTo>
                <a:lnTo>
                  <a:pt x="7166" y="5411"/>
                </a:lnTo>
                <a:lnTo>
                  <a:pt x="7171" y="5431"/>
                </a:lnTo>
                <a:lnTo>
                  <a:pt x="7175" y="5450"/>
                </a:lnTo>
                <a:lnTo>
                  <a:pt x="7178" y="5469"/>
                </a:lnTo>
                <a:lnTo>
                  <a:pt x="7180" y="5488"/>
                </a:lnTo>
                <a:lnTo>
                  <a:pt x="7183" y="5507"/>
                </a:lnTo>
                <a:lnTo>
                  <a:pt x="7183" y="5527"/>
                </a:lnTo>
                <a:lnTo>
                  <a:pt x="7180" y="5546"/>
                </a:lnTo>
                <a:lnTo>
                  <a:pt x="7175" y="5546"/>
                </a:lnTo>
                <a:lnTo>
                  <a:pt x="7168" y="5546"/>
                </a:lnTo>
                <a:lnTo>
                  <a:pt x="7159" y="5546"/>
                </a:lnTo>
                <a:lnTo>
                  <a:pt x="7152" y="5548"/>
                </a:lnTo>
                <a:lnTo>
                  <a:pt x="7144" y="5551"/>
                </a:lnTo>
                <a:lnTo>
                  <a:pt x="7137" y="5553"/>
                </a:lnTo>
                <a:lnTo>
                  <a:pt x="7127" y="5558"/>
                </a:lnTo>
                <a:lnTo>
                  <a:pt x="7120" y="5560"/>
                </a:lnTo>
                <a:lnTo>
                  <a:pt x="7123" y="5541"/>
                </a:lnTo>
                <a:lnTo>
                  <a:pt x="7125" y="5522"/>
                </a:lnTo>
                <a:lnTo>
                  <a:pt x="7125" y="5503"/>
                </a:lnTo>
                <a:lnTo>
                  <a:pt x="7125" y="5486"/>
                </a:lnTo>
                <a:lnTo>
                  <a:pt x="7123" y="5469"/>
                </a:lnTo>
                <a:lnTo>
                  <a:pt x="7120" y="5450"/>
                </a:lnTo>
                <a:lnTo>
                  <a:pt x="7118" y="5433"/>
                </a:lnTo>
                <a:lnTo>
                  <a:pt x="7113" y="5419"/>
                </a:lnTo>
                <a:lnTo>
                  <a:pt x="7108" y="5402"/>
                </a:lnTo>
                <a:lnTo>
                  <a:pt x="7104" y="5385"/>
                </a:lnTo>
                <a:lnTo>
                  <a:pt x="7096" y="5371"/>
                </a:lnTo>
                <a:lnTo>
                  <a:pt x="7089" y="5354"/>
                </a:lnTo>
                <a:lnTo>
                  <a:pt x="7080" y="5337"/>
                </a:lnTo>
                <a:lnTo>
                  <a:pt x="7070" y="5320"/>
                </a:lnTo>
                <a:lnTo>
                  <a:pt x="7060" y="5303"/>
                </a:lnTo>
                <a:lnTo>
                  <a:pt x="7048" y="5287"/>
                </a:lnTo>
                <a:lnTo>
                  <a:pt x="7020" y="5318"/>
                </a:lnTo>
                <a:lnTo>
                  <a:pt x="7029" y="5351"/>
                </a:lnTo>
                <a:lnTo>
                  <a:pt x="7036" y="5380"/>
                </a:lnTo>
                <a:lnTo>
                  <a:pt x="7041" y="5407"/>
                </a:lnTo>
                <a:lnTo>
                  <a:pt x="7046" y="5431"/>
                </a:lnTo>
                <a:lnTo>
                  <a:pt x="7032" y="5433"/>
                </a:lnTo>
                <a:lnTo>
                  <a:pt x="7017" y="5435"/>
                </a:lnTo>
                <a:lnTo>
                  <a:pt x="7005" y="5443"/>
                </a:lnTo>
                <a:lnTo>
                  <a:pt x="6991" y="5447"/>
                </a:lnTo>
                <a:lnTo>
                  <a:pt x="6988" y="5426"/>
                </a:lnTo>
                <a:lnTo>
                  <a:pt x="6986" y="5404"/>
                </a:lnTo>
                <a:lnTo>
                  <a:pt x="6984" y="5383"/>
                </a:lnTo>
                <a:lnTo>
                  <a:pt x="6979" y="5363"/>
                </a:lnTo>
                <a:lnTo>
                  <a:pt x="6974" y="5344"/>
                </a:lnTo>
                <a:lnTo>
                  <a:pt x="6969" y="5325"/>
                </a:lnTo>
                <a:lnTo>
                  <a:pt x="6964" y="5308"/>
                </a:lnTo>
                <a:lnTo>
                  <a:pt x="6960" y="5291"/>
                </a:lnTo>
                <a:lnTo>
                  <a:pt x="6947" y="5263"/>
                </a:lnTo>
                <a:lnTo>
                  <a:pt x="6935" y="5239"/>
                </a:lnTo>
                <a:lnTo>
                  <a:pt x="6926" y="5220"/>
                </a:lnTo>
                <a:lnTo>
                  <a:pt x="6919" y="5205"/>
                </a:lnTo>
                <a:lnTo>
                  <a:pt x="6938" y="5195"/>
                </a:lnTo>
                <a:lnTo>
                  <a:pt x="6955" y="5186"/>
                </a:lnTo>
                <a:lnTo>
                  <a:pt x="6969" y="5179"/>
                </a:lnTo>
                <a:lnTo>
                  <a:pt x="6984" y="5171"/>
                </a:lnTo>
                <a:lnTo>
                  <a:pt x="6984" y="5179"/>
                </a:lnTo>
                <a:lnTo>
                  <a:pt x="6984" y="5188"/>
                </a:lnTo>
                <a:lnTo>
                  <a:pt x="6986" y="5200"/>
                </a:lnTo>
                <a:lnTo>
                  <a:pt x="6988" y="5212"/>
                </a:lnTo>
                <a:lnTo>
                  <a:pt x="6995" y="5239"/>
                </a:lnTo>
                <a:lnTo>
                  <a:pt x="7007" y="5270"/>
                </a:lnTo>
                <a:lnTo>
                  <a:pt x="7195" y="5083"/>
                </a:lnTo>
                <a:lnTo>
                  <a:pt x="7231" y="5126"/>
                </a:lnTo>
                <a:lnTo>
                  <a:pt x="7269" y="5169"/>
                </a:lnTo>
                <a:lnTo>
                  <a:pt x="7307" y="5215"/>
                </a:lnTo>
                <a:lnTo>
                  <a:pt x="7351" y="5260"/>
                </a:lnTo>
                <a:lnTo>
                  <a:pt x="7389" y="5301"/>
                </a:lnTo>
                <a:lnTo>
                  <a:pt x="7420" y="5337"/>
                </a:lnTo>
                <a:lnTo>
                  <a:pt x="7444" y="5363"/>
                </a:lnTo>
                <a:lnTo>
                  <a:pt x="7461" y="5383"/>
                </a:lnTo>
                <a:lnTo>
                  <a:pt x="7466" y="5390"/>
                </a:lnTo>
                <a:lnTo>
                  <a:pt x="7471" y="5397"/>
                </a:lnTo>
                <a:lnTo>
                  <a:pt x="7473" y="5404"/>
                </a:lnTo>
                <a:lnTo>
                  <a:pt x="7473" y="5414"/>
                </a:lnTo>
                <a:lnTo>
                  <a:pt x="7473" y="5421"/>
                </a:lnTo>
                <a:lnTo>
                  <a:pt x="7473" y="5431"/>
                </a:lnTo>
                <a:lnTo>
                  <a:pt x="7471" y="5438"/>
                </a:lnTo>
                <a:lnTo>
                  <a:pt x="7468" y="5447"/>
                </a:lnTo>
                <a:lnTo>
                  <a:pt x="7464" y="5457"/>
                </a:lnTo>
                <a:lnTo>
                  <a:pt x="7459" y="5467"/>
                </a:lnTo>
                <a:lnTo>
                  <a:pt x="7452" y="5476"/>
                </a:lnTo>
                <a:lnTo>
                  <a:pt x="7444" y="5488"/>
                </a:lnTo>
                <a:lnTo>
                  <a:pt x="7427" y="5512"/>
                </a:lnTo>
                <a:lnTo>
                  <a:pt x="7408" y="5539"/>
                </a:lnTo>
                <a:lnTo>
                  <a:pt x="7401" y="5534"/>
                </a:lnTo>
                <a:lnTo>
                  <a:pt x="7396" y="5529"/>
                </a:lnTo>
                <a:lnTo>
                  <a:pt x="7389" y="5527"/>
                </a:lnTo>
                <a:lnTo>
                  <a:pt x="7382" y="5524"/>
                </a:lnTo>
                <a:lnTo>
                  <a:pt x="7372" y="5522"/>
                </a:lnTo>
                <a:lnTo>
                  <a:pt x="7365" y="5520"/>
                </a:lnTo>
                <a:lnTo>
                  <a:pt x="7355" y="5517"/>
                </a:lnTo>
                <a:lnTo>
                  <a:pt x="7346" y="5517"/>
                </a:lnTo>
                <a:lnTo>
                  <a:pt x="7375" y="5493"/>
                </a:lnTo>
                <a:lnTo>
                  <a:pt x="7384" y="5481"/>
                </a:lnTo>
                <a:lnTo>
                  <a:pt x="7394" y="5471"/>
                </a:lnTo>
                <a:lnTo>
                  <a:pt x="7401" y="5464"/>
                </a:lnTo>
                <a:lnTo>
                  <a:pt x="7408" y="5455"/>
                </a:lnTo>
                <a:lnTo>
                  <a:pt x="7413" y="5450"/>
                </a:lnTo>
                <a:lnTo>
                  <a:pt x="7415" y="5445"/>
                </a:lnTo>
                <a:lnTo>
                  <a:pt x="7418" y="5440"/>
                </a:lnTo>
                <a:lnTo>
                  <a:pt x="7418" y="5435"/>
                </a:lnTo>
                <a:lnTo>
                  <a:pt x="7418" y="5431"/>
                </a:lnTo>
                <a:lnTo>
                  <a:pt x="7415" y="5423"/>
                </a:lnTo>
                <a:lnTo>
                  <a:pt x="7413" y="5419"/>
                </a:lnTo>
                <a:lnTo>
                  <a:pt x="7411" y="5411"/>
                </a:lnTo>
                <a:lnTo>
                  <a:pt x="7406" y="5407"/>
                </a:lnTo>
                <a:lnTo>
                  <a:pt x="7401" y="5400"/>
                </a:lnTo>
                <a:lnTo>
                  <a:pt x="7183" y="5155"/>
                </a:lnTo>
                <a:close/>
                <a:moveTo>
                  <a:pt x="6801" y="5457"/>
                </a:moveTo>
                <a:lnTo>
                  <a:pt x="6801" y="5464"/>
                </a:lnTo>
                <a:lnTo>
                  <a:pt x="6804" y="5471"/>
                </a:lnTo>
                <a:lnTo>
                  <a:pt x="6806" y="5479"/>
                </a:lnTo>
                <a:lnTo>
                  <a:pt x="6808" y="5486"/>
                </a:lnTo>
                <a:lnTo>
                  <a:pt x="6813" y="5493"/>
                </a:lnTo>
                <a:lnTo>
                  <a:pt x="6818" y="5503"/>
                </a:lnTo>
                <a:lnTo>
                  <a:pt x="6827" y="5520"/>
                </a:lnTo>
                <a:lnTo>
                  <a:pt x="6873" y="5474"/>
                </a:lnTo>
                <a:lnTo>
                  <a:pt x="6815" y="5414"/>
                </a:lnTo>
                <a:lnTo>
                  <a:pt x="6801" y="5402"/>
                </a:lnTo>
                <a:lnTo>
                  <a:pt x="6789" y="5390"/>
                </a:lnTo>
                <a:lnTo>
                  <a:pt x="6775" y="5380"/>
                </a:lnTo>
                <a:lnTo>
                  <a:pt x="6763" y="5371"/>
                </a:lnTo>
                <a:lnTo>
                  <a:pt x="6806" y="5327"/>
                </a:lnTo>
                <a:lnTo>
                  <a:pt x="6815" y="5340"/>
                </a:lnTo>
                <a:lnTo>
                  <a:pt x="6827" y="5351"/>
                </a:lnTo>
                <a:lnTo>
                  <a:pt x="6852" y="5378"/>
                </a:lnTo>
                <a:lnTo>
                  <a:pt x="6912" y="5435"/>
                </a:lnTo>
                <a:lnTo>
                  <a:pt x="6933" y="5414"/>
                </a:lnTo>
                <a:lnTo>
                  <a:pt x="6955" y="5387"/>
                </a:lnTo>
                <a:lnTo>
                  <a:pt x="6988" y="5421"/>
                </a:lnTo>
                <a:lnTo>
                  <a:pt x="6960" y="5445"/>
                </a:lnTo>
                <a:lnTo>
                  <a:pt x="6940" y="5464"/>
                </a:lnTo>
                <a:lnTo>
                  <a:pt x="7032" y="5558"/>
                </a:lnTo>
                <a:lnTo>
                  <a:pt x="7046" y="5536"/>
                </a:lnTo>
                <a:lnTo>
                  <a:pt x="7055" y="5520"/>
                </a:lnTo>
                <a:lnTo>
                  <a:pt x="7065" y="5500"/>
                </a:lnTo>
                <a:lnTo>
                  <a:pt x="7072" y="5486"/>
                </a:lnTo>
                <a:lnTo>
                  <a:pt x="7089" y="5500"/>
                </a:lnTo>
                <a:lnTo>
                  <a:pt x="7106" y="5515"/>
                </a:lnTo>
                <a:lnTo>
                  <a:pt x="7065" y="5589"/>
                </a:lnTo>
                <a:lnTo>
                  <a:pt x="7149" y="5673"/>
                </a:lnTo>
                <a:lnTo>
                  <a:pt x="7180" y="5704"/>
                </a:lnTo>
                <a:lnTo>
                  <a:pt x="7219" y="5740"/>
                </a:lnTo>
                <a:lnTo>
                  <a:pt x="7175" y="5783"/>
                </a:lnTo>
                <a:lnTo>
                  <a:pt x="7159" y="5764"/>
                </a:lnTo>
                <a:lnTo>
                  <a:pt x="7144" y="5745"/>
                </a:lnTo>
                <a:lnTo>
                  <a:pt x="7127" y="5728"/>
                </a:lnTo>
                <a:lnTo>
                  <a:pt x="7111" y="5709"/>
                </a:lnTo>
                <a:lnTo>
                  <a:pt x="7036" y="5635"/>
                </a:lnTo>
                <a:lnTo>
                  <a:pt x="7020" y="5663"/>
                </a:lnTo>
                <a:lnTo>
                  <a:pt x="7005" y="5690"/>
                </a:lnTo>
                <a:lnTo>
                  <a:pt x="6998" y="5704"/>
                </a:lnTo>
                <a:lnTo>
                  <a:pt x="6991" y="5719"/>
                </a:lnTo>
                <a:lnTo>
                  <a:pt x="6984" y="5735"/>
                </a:lnTo>
                <a:lnTo>
                  <a:pt x="6976" y="5752"/>
                </a:lnTo>
                <a:lnTo>
                  <a:pt x="6964" y="5747"/>
                </a:lnTo>
                <a:lnTo>
                  <a:pt x="6950" y="5743"/>
                </a:lnTo>
                <a:lnTo>
                  <a:pt x="6935" y="5738"/>
                </a:lnTo>
                <a:lnTo>
                  <a:pt x="6916" y="5733"/>
                </a:lnTo>
                <a:lnTo>
                  <a:pt x="6935" y="5709"/>
                </a:lnTo>
                <a:lnTo>
                  <a:pt x="6955" y="5680"/>
                </a:lnTo>
                <a:lnTo>
                  <a:pt x="6979" y="5647"/>
                </a:lnTo>
                <a:lnTo>
                  <a:pt x="7005" y="5606"/>
                </a:lnTo>
                <a:lnTo>
                  <a:pt x="6902" y="5503"/>
                </a:lnTo>
                <a:lnTo>
                  <a:pt x="6849" y="5553"/>
                </a:lnTo>
                <a:lnTo>
                  <a:pt x="6875" y="5596"/>
                </a:lnTo>
                <a:lnTo>
                  <a:pt x="6897" y="5637"/>
                </a:lnTo>
                <a:lnTo>
                  <a:pt x="6885" y="5644"/>
                </a:lnTo>
                <a:lnTo>
                  <a:pt x="6871" y="5651"/>
                </a:lnTo>
                <a:lnTo>
                  <a:pt x="6861" y="5659"/>
                </a:lnTo>
                <a:lnTo>
                  <a:pt x="6854" y="5663"/>
                </a:lnTo>
                <a:lnTo>
                  <a:pt x="6849" y="5668"/>
                </a:lnTo>
                <a:lnTo>
                  <a:pt x="6840" y="5642"/>
                </a:lnTo>
                <a:lnTo>
                  <a:pt x="6827" y="5615"/>
                </a:lnTo>
                <a:lnTo>
                  <a:pt x="6815" y="5594"/>
                </a:lnTo>
                <a:lnTo>
                  <a:pt x="6808" y="5582"/>
                </a:lnTo>
                <a:lnTo>
                  <a:pt x="6804" y="5572"/>
                </a:lnTo>
                <a:lnTo>
                  <a:pt x="6789" y="5551"/>
                </a:lnTo>
                <a:lnTo>
                  <a:pt x="6775" y="5531"/>
                </a:lnTo>
                <a:lnTo>
                  <a:pt x="6760" y="5515"/>
                </a:lnTo>
                <a:lnTo>
                  <a:pt x="6746" y="5498"/>
                </a:lnTo>
                <a:lnTo>
                  <a:pt x="6760" y="5488"/>
                </a:lnTo>
                <a:lnTo>
                  <a:pt x="6775" y="5479"/>
                </a:lnTo>
                <a:lnTo>
                  <a:pt x="6787" y="5469"/>
                </a:lnTo>
                <a:lnTo>
                  <a:pt x="6801" y="5457"/>
                </a:lnTo>
              </a:path>
              <a:path w="12240" h="12969">
                <a:moveTo>
                  <a:pt x="7715" y="4778"/>
                </a:moveTo>
                <a:lnTo>
                  <a:pt x="7754" y="4814"/>
                </a:lnTo>
                <a:lnTo>
                  <a:pt x="7742" y="4831"/>
                </a:lnTo>
                <a:lnTo>
                  <a:pt x="7735" y="4847"/>
                </a:lnTo>
                <a:lnTo>
                  <a:pt x="7725" y="4864"/>
                </a:lnTo>
                <a:lnTo>
                  <a:pt x="7720" y="4881"/>
                </a:lnTo>
                <a:lnTo>
                  <a:pt x="7706" y="4917"/>
                </a:lnTo>
                <a:lnTo>
                  <a:pt x="7692" y="4958"/>
                </a:lnTo>
                <a:lnTo>
                  <a:pt x="7708" y="4975"/>
                </a:lnTo>
                <a:lnTo>
                  <a:pt x="7833" y="4850"/>
                </a:lnTo>
                <a:lnTo>
                  <a:pt x="7860" y="4821"/>
                </a:lnTo>
                <a:lnTo>
                  <a:pt x="7893" y="4785"/>
                </a:lnTo>
                <a:lnTo>
                  <a:pt x="7929" y="4821"/>
                </a:lnTo>
                <a:lnTo>
                  <a:pt x="7891" y="4855"/>
                </a:lnTo>
                <a:lnTo>
                  <a:pt x="7864" y="4881"/>
                </a:lnTo>
                <a:lnTo>
                  <a:pt x="7740" y="5006"/>
                </a:lnTo>
                <a:lnTo>
                  <a:pt x="7812" y="5080"/>
                </a:lnTo>
                <a:lnTo>
                  <a:pt x="7819" y="5085"/>
                </a:lnTo>
                <a:lnTo>
                  <a:pt x="7821" y="5092"/>
                </a:lnTo>
                <a:lnTo>
                  <a:pt x="7826" y="5100"/>
                </a:lnTo>
                <a:lnTo>
                  <a:pt x="7826" y="5104"/>
                </a:lnTo>
                <a:lnTo>
                  <a:pt x="7828" y="5111"/>
                </a:lnTo>
                <a:lnTo>
                  <a:pt x="7826" y="5119"/>
                </a:lnTo>
                <a:lnTo>
                  <a:pt x="7826" y="5126"/>
                </a:lnTo>
                <a:lnTo>
                  <a:pt x="7821" y="5133"/>
                </a:lnTo>
                <a:lnTo>
                  <a:pt x="7812" y="5147"/>
                </a:lnTo>
                <a:lnTo>
                  <a:pt x="7797" y="5167"/>
                </a:lnTo>
                <a:lnTo>
                  <a:pt x="7780" y="5188"/>
                </a:lnTo>
                <a:lnTo>
                  <a:pt x="7759" y="5215"/>
                </a:lnTo>
                <a:lnTo>
                  <a:pt x="7747" y="5207"/>
                </a:lnTo>
                <a:lnTo>
                  <a:pt x="7732" y="5203"/>
                </a:lnTo>
                <a:lnTo>
                  <a:pt x="7718" y="5198"/>
                </a:lnTo>
                <a:lnTo>
                  <a:pt x="7701" y="5195"/>
                </a:lnTo>
                <a:lnTo>
                  <a:pt x="7754" y="5140"/>
                </a:lnTo>
                <a:lnTo>
                  <a:pt x="7759" y="5135"/>
                </a:lnTo>
                <a:lnTo>
                  <a:pt x="7761" y="5131"/>
                </a:lnTo>
                <a:lnTo>
                  <a:pt x="7764" y="5126"/>
                </a:lnTo>
                <a:lnTo>
                  <a:pt x="7764" y="5121"/>
                </a:lnTo>
                <a:lnTo>
                  <a:pt x="7764" y="5116"/>
                </a:lnTo>
                <a:lnTo>
                  <a:pt x="7761" y="5111"/>
                </a:lnTo>
                <a:lnTo>
                  <a:pt x="7759" y="5107"/>
                </a:lnTo>
                <a:lnTo>
                  <a:pt x="7754" y="5102"/>
                </a:lnTo>
                <a:lnTo>
                  <a:pt x="7699" y="5047"/>
                </a:lnTo>
                <a:lnTo>
                  <a:pt x="7562" y="5183"/>
                </a:lnTo>
                <a:lnTo>
                  <a:pt x="7528" y="5217"/>
                </a:lnTo>
                <a:lnTo>
                  <a:pt x="7492" y="5258"/>
                </a:lnTo>
                <a:lnTo>
                  <a:pt x="7456" y="5222"/>
                </a:lnTo>
                <a:lnTo>
                  <a:pt x="7497" y="5183"/>
                </a:lnTo>
                <a:lnTo>
                  <a:pt x="7528" y="5155"/>
                </a:lnTo>
                <a:lnTo>
                  <a:pt x="7667" y="5015"/>
                </a:lnTo>
                <a:lnTo>
                  <a:pt x="7660" y="5008"/>
                </a:lnTo>
                <a:lnTo>
                  <a:pt x="7651" y="5001"/>
                </a:lnTo>
                <a:lnTo>
                  <a:pt x="7641" y="4994"/>
                </a:lnTo>
                <a:lnTo>
                  <a:pt x="7632" y="4987"/>
                </a:lnTo>
                <a:lnTo>
                  <a:pt x="7670" y="4883"/>
                </a:lnTo>
                <a:lnTo>
                  <a:pt x="7562" y="4991"/>
                </a:lnTo>
                <a:lnTo>
                  <a:pt x="7521" y="5032"/>
                </a:lnTo>
                <a:lnTo>
                  <a:pt x="7478" y="5080"/>
                </a:lnTo>
                <a:lnTo>
                  <a:pt x="7444" y="5044"/>
                </a:lnTo>
                <a:lnTo>
                  <a:pt x="7487" y="5003"/>
                </a:lnTo>
                <a:lnTo>
                  <a:pt x="7528" y="4963"/>
                </a:lnTo>
                <a:lnTo>
                  <a:pt x="7715" y="4778"/>
                </a:lnTo>
                <a:close/>
                <a:moveTo>
                  <a:pt x="7591" y="4576"/>
                </a:moveTo>
                <a:lnTo>
                  <a:pt x="7591" y="4615"/>
                </a:lnTo>
                <a:lnTo>
                  <a:pt x="7595" y="4653"/>
                </a:lnTo>
                <a:lnTo>
                  <a:pt x="7600" y="4691"/>
                </a:lnTo>
                <a:lnTo>
                  <a:pt x="7605" y="4727"/>
                </a:lnTo>
                <a:lnTo>
                  <a:pt x="7715" y="4617"/>
                </a:lnTo>
                <a:lnTo>
                  <a:pt x="7723" y="4627"/>
                </a:lnTo>
                <a:lnTo>
                  <a:pt x="7732" y="4636"/>
                </a:lnTo>
                <a:lnTo>
                  <a:pt x="7752" y="4655"/>
                </a:lnTo>
                <a:lnTo>
                  <a:pt x="7773" y="4677"/>
                </a:lnTo>
                <a:lnTo>
                  <a:pt x="7795" y="4696"/>
                </a:lnTo>
                <a:lnTo>
                  <a:pt x="7752" y="4737"/>
                </a:lnTo>
                <a:lnTo>
                  <a:pt x="7704" y="4689"/>
                </a:lnTo>
                <a:lnTo>
                  <a:pt x="7360" y="5032"/>
                </a:lnTo>
                <a:lnTo>
                  <a:pt x="7411" y="5083"/>
                </a:lnTo>
                <a:lnTo>
                  <a:pt x="7367" y="5126"/>
                </a:lnTo>
                <a:lnTo>
                  <a:pt x="7348" y="5102"/>
                </a:lnTo>
                <a:lnTo>
                  <a:pt x="7327" y="5080"/>
                </a:lnTo>
                <a:lnTo>
                  <a:pt x="7307" y="5061"/>
                </a:lnTo>
                <a:lnTo>
                  <a:pt x="7298" y="5051"/>
                </a:lnTo>
                <a:lnTo>
                  <a:pt x="7288" y="5044"/>
                </a:lnTo>
                <a:lnTo>
                  <a:pt x="7564" y="4768"/>
                </a:lnTo>
                <a:lnTo>
                  <a:pt x="7545" y="4682"/>
                </a:lnTo>
                <a:lnTo>
                  <a:pt x="7538" y="4660"/>
                </a:lnTo>
                <a:lnTo>
                  <a:pt x="7533" y="4641"/>
                </a:lnTo>
                <a:lnTo>
                  <a:pt x="7526" y="4620"/>
                </a:lnTo>
                <a:lnTo>
                  <a:pt x="7516" y="4603"/>
                </a:lnTo>
                <a:lnTo>
                  <a:pt x="7560" y="4588"/>
                </a:lnTo>
                <a:lnTo>
                  <a:pt x="7591" y="4576"/>
                </a:lnTo>
                <a:close/>
                <a:moveTo>
                  <a:pt x="7382" y="4749"/>
                </a:moveTo>
                <a:lnTo>
                  <a:pt x="7418" y="4751"/>
                </a:lnTo>
                <a:lnTo>
                  <a:pt x="7449" y="4754"/>
                </a:lnTo>
                <a:lnTo>
                  <a:pt x="7475" y="4756"/>
                </a:lnTo>
                <a:lnTo>
                  <a:pt x="7492" y="4761"/>
                </a:lnTo>
                <a:lnTo>
                  <a:pt x="7487" y="4792"/>
                </a:lnTo>
                <a:lnTo>
                  <a:pt x="7478" y="4821"/>
                </a:lnTo>
                <a:lnTo>
                  <a:pt x="7456" y="4816"/>
                </a:lnTo>
                <a:lnTo>
                  <a:pt x="7427" y="4811"/>
                </a:lnTo>
                <a:lnTo>
                  <a:pt x="7399" y="4807"/>
                </a:lnTo>
                <a:lnTo>
                  <a:pt x="7367" y="4804"/>
                </a:lnTo>
                <a:lnTo>
                  <a:pt x="7375" y="4775"/>
                </a:lnTo>
                <a:lnTo>
                  <a:pt x="7382" y="4749"/>
                </a:lnTo>
                <a:close/>
                <a:moveTo>
                  <a:pt x="7260" y="4895"/>
                </a:moveTo>
                <a:lnTo>
                  <a:pt x="7288" y="4893"/>
                </a:lnTo>
                <a:lnTo>
                  <a:pt x="7320" y="4891"/>
                </a:lnTo>
                <a:lnTo>
                  <a:pt x="7348" y="4888"/>
                </a:lnTo>
                <a:lnTo>
                  <a:pt x="7375" y="4888"/>
                </a:lnTo>
                <a:lnTo>
                  <a:pt x="7372" y="4907"/>
                </a:lnTo>
                <a:lnTo>
                  <a:pt x="7370" y="4922"/>
                </a:lnTo>
                <a:lnTo>
                  <a:pt x="7367" y="4936"/>
                </a:lnTo>
                <a:lnTo>
                  <a:pt x="7367" y="4951"/>
                </a:lnTo>
                <a:lnTo>
                  <a:pt x="7353" y="4948"/>
                </a:lnTo>
                <a:lnTo>
                  <a:pt x="7339" y="4946"/>
                </a:lnTo>
                <a:lnTo>
                  <a:pt x="7324" y="4946"/>
                </a:lnTo>
                <a:lnTo>
                  <a:pt x="7310" y="4946"/>
                </a:lnTo>
                <a:lnTo>
                  <a:pt x="7293" y="4946"/>
                </a:lnTo>
                <a:lnTo>
                  <a:pt x="7279" y="4948"/>
                </a:lnTo>
                <a:lnTo>
                  <a:pt x="7264" y="4948"/>
                </a:lnTo>
                <a:lnTo>
                  <a:pt x="7250" y="4951"/>
                </a:lnTo>
                <a:lnTo>
                  <a:pt x="7255" y="4920"/>
                </a:lnTo>
                <a:lnTo>
                  <a:pt x="7257" y="4907"/>
                </a:lnTo>
                <a:lnTo>
                  <a:pt x="7260" y="4895"/>
                </a:lnTo>
              </a:path>
              <a:path w="12240" h="12969">
                <a:moveTo>
                  <a:pt x="8095" y="4101"/>
                </a:moveTo>
                <a:lnTo>
                  <a:pt x="8138" y="4149"/>
                </a:lnTo>
                <a:lnTo>
                  <a:pt x="8176" y="4188"/>
                </a:lnTo>
                <a:lnTo>
                  <a:pt x="8409" y="4420"/>
                </a:lnTo>
                <a:lnTo>
                  <a:pt x="8414" y="4425"/>
                </a:lnTo>
                <a:lnTo>
                  <a:pt x="8419" y="4428"/>
                </a:lnTo>
                <a:lnTo>
                  <a:pt x="8424" y="4432"/>
                </a:lnTo>
                <a:lnTo>
                  <a:pt x="8428" y="4435"/>
                </a:lnTo>
                <a:lnTo>
                  <a:pt x="8433" y="4435"/>
                </a:lnTo>
                <a:lnTo>
                  <a:pt x="8438" y="4435"/>
                </a:lnTo>
                <a:lnTo>
                  <a:pt x="8443" y="4435"/>
                </a:lnTo>
                <a:lnTo>
                  <a:pt x="8445" y="4432"/>
                </a:lnTo>
                <a:lnTo>
                  <a:pt x="8452" y="4428"/>
                </a:lnTo>
                <a:lnTo>
                  <a:pt x="8457" y="4423"/>
                </a:lnTo>
                <a:lnTo>
                  <a:pt x="8462" y="4418"/>
                </a:lnTo>
                <a:lnTo>
                  <a:pt x="8466" y="4413"/>
                </a:lnTo>
                <a:lnTo>
                  <a:pt x="8467" y="4411"/>
                </a:lnTo>
                <a:lnTo>
                  <a:pt x="8469" y="4408"/>
                </a:lnTo>
                <a:lnTo>
                  <a:pt x="8469" y="4406"/>
                </a:lnTo>
                <a:lnTo>
                  <a:pt x="8469" y="4403"/>
                </a:lnTo>
                <a:lnTo>
                  <a:pt x="8469" y="4396"/>
                </a:lnTo>
                <a:lnTo>
                  <a:pt x="8464" y="4389"/>
                </a:lnTo>
                <a:lnTo>
                  <a:pt x="8460" y="4382"/>
                </a:lnTo>
                <a:lnTo>
                  <a:pt x="8452" y="4372"/>
                </a:lnTo>
                <a:lnTo>
                  <a:pt x="8443" y="4363"/>
                </a:lnTo>
                <a:lnTo>
                  <a:pt x="8433" y="4353"/>
                </a:lnTo>
                <a:lnTo>
                  <a:pt x="8448" y="4346"/>
                </a:lnTo>
                <a:lnTo>
                  <a:pt x="8460" y="4341"/>
                </a:lnTo>
                <a:lnTo>
                  <a:pt x="8474" y="4334"/>
                </a:lnTo>
                <a:lnTo>
                  <a:pt x="8488" y="4324"/>
                </a:lnTo>
                <a:lnTo>
                  <a:pt x="8503" y="4346"/>
                </a:lnTo>
                <a:lnTo>
                  <a:pt x="8512" y="4363"/>
                </a:lnTo>
                <a:lnTo>
                  <a:pt x="8520" y="4380"/>
                </a:lnTo>
                <a:lnTo>
                  <a:pt x="8522" y="4384"/>
                </a:lnTo>
                <a:lnTo>
                  <a:pt x="8522" y="4391"/>
                </a:lnTo>
                <a:lnTo>
                  <a:pt x="8524" y="4396"/>
                </a:lnTo>
                <a:lnTo>
                  <a:pt x="8524" y="4401"/>
                </a:lnTo>
                <a:lnTo>
                  <a:pt x="8524" y="4406"/>
                </a:lnTo>
                <a:lnTo>
                  <a:pt x="8522" y="4411"/>
                </a:lnTo>
                <a:lnTo>
                  <a:pt x="8520" y="4415"/>
                </a:lnTo>
                <a:lnTo>
                  <a:pt x="8517" y="4420"/>
                </a:lnTo>
                <a:lnTo>
                  <a:pt x="8515" y="4425"/>
                </a:lnTo>
                <a:lnTo>
                  <a:pt x="8510" y="4428"/>
                </a:lnTo>
                <a:lnTo>
                  <a:pt x="8467" y="4471"/>
                </a:lnTo>
                <a:lnTo>
                  <a:pt x="8462" y="4475"/>
                </a:lnTo>
                <a:lnTo>
                  <a:pt x="8457" y="4480"/>
                </a:lnTo>
                <a:lnTo>
                  <a:pt x="8450" y="4485"/>
                </a:lnTo>
                <a:lnTo>
                  <a:pt x="8445" y="4488"/>
                </a:lnTo>
                <a:lnTo>
                  <a:pt x="8440" y="4492"/>
                </a:lnTo>
                <a:lnTo>
                  <a:pt x="8433" y="4492"/>
                </a:lnTo>
                <a:lnTo>
                  <a:pt x="8428" y="4495"/>
                </a:lnTo>
                <a:lnTo>
                  <a:pt x="8424" y="4495"/>
                </a:lnTo>
                <a:lnTo>
                  <a:pt x="8419" y="4495"/>
                </a:lnTo>
                <a:lnTo>
                  <a:pt x="8411" y="4495"/>
                </a:lnTo>
                <a:lnTo>
                  <a:pt x="8407" y="4492"/>
                </a:lnTo>
                <a:lnTo>
                  <a:pt x="8400" y="4488"/>
                </a:lnTo>
                <a:lnTo>
                  <a:pt x="8395" y="4483"/>
                </a:lnTo>
                <a:lnTo>
                  <a:pt x="8388" y="4478"/>
                </a:lnTo>
                <a:lnTo>
                  <a:pt x="8380" y="4471"/>
                </a:lnTo>
                <a:lnTo>
                  <a:pt x="8373" y="4463"/>
                </a:lnTo>
                <a:lnTo>
                  <a:pt x="8083" y="4173"/>
                </a:lnTo>
                <a:lnTo>
                  <a:pt x="8006" y="4248"/>
                </a:lnTo>
                <a:lnTo>
                  <a:pt x="8054" y="4295"/>
                </a:lnTo>
                <a:lnTo>
                  <a:pt x="8097" y="4339"/>
                </a:lnTo>
                <a:lnTo>
                  <a:pt x="8131" y="4377"/>
                </a:lnTo>
                <a:lnTo>
                  <a:pt x="8162" y="4408"/>
                </a:lnTo>
                <a:lnTo>
                  <a:pt x="8174" y="4423"/>
                </a:lnTo>
                <a:lnTo>
                  <a:pt x="8186" y="4437"/>
                </a:lnTo>
                <a:lnTo>
                  <a:pt x="8198" y="4454"/>
                </a:lnTo>
                <a:lnTo>
                  <a:pt x="8208" y="4468"/>
                </a:lnTo>
                <a:lnTo>
                  <a:pt x="8220" y="4483"/>
                </a:lnTo>
                <a:lnTo>
                  <a:pt x="8229" y="4497"/>
                </a:lnTo>
                <a:lnTo>
                  <a:pt x="8236" y="4514"/>
                </a:lnTo>
                <a:lnTo>
                  <a:pt x="8246" y="4528"/>
                </a:lnTo>
                <a:lnTo>
                  <a:pt x="8253" y="4543"/>
                </a:lnTo>
                <a:lnTo>
                  <a:pt x="8258" y="4560"/>
                </a:lnTo>
                <a:lnTo>
                  <a:pt x="8263" y="4576"/>
                </a:lnTo>
                <a:lnTo>
                  <a:pt x="8268" y="4595"/>
                </a:lnTo>
                <a:lnTo>
                  <a:pt x="8272" y="4615"/>
                </a:lnTo>
                <a:lnTo>
                  <a:pt x="8275" y="4634"/>
                </a:lnTo>
                <a:lnTo>
                  <a:pt x="8277" y="4655"/>
                </a:lnTo>
                <a:lnTo>
                  <a:pt x="8277" y="4677"/>
                </a:lnTo>
                <a:lnTo>
                  <a:pt x="8265" y="4680"/>
                </a:lnTo>
                <a:lnTo>
                  <a:pt x="8251" y="4680"/>
                </a:lnTo>
                <a:lnTo>
                  <a:pt x="8234" y="4682"/>
                </a:lnTo>
                <a:lnTo>
                  <a:pt x="8215" y="4684"/>
                </a:lnTo>
                <a:lnTo>
                  <a:pt x="8215" y="4675"/>
                </a:lnTo>
                <a:lnTo>
                  <a:pt x="8217" y="4663"/>
                </a:lnTo>
                <a:lnTo>
                  <a:pt x="8217" y="4651"/>
                </a:lnTo>
                <a:lnTo>
                  <a:pt x="8217" y="4639"/>
                </a:lnTo>
                <a:lnTo>
                  <a:pt x="8217" y="4627"/>
                </a:lnTo>
                <a:lnTo>
                  <a:pt x="8215" y="4615"/>
                </a:lnTo>
                <a:lnTo>
                  <a:pt x="8212" y="4605"/>
                </a:lnTo>
                <a:lnTo>
                  <a:pt x="8210" y="4593"/>
                </a:lnTo>
                <a:lnTo>
                  <a:pt x="8203" y="4571"/>
                </a:lnTo>
                <a:lnTo>
                  <a:pt x="8195" y="4550"/>
                </a:lnTo>
                <a:lnTo>
                  <a:pt x="8191" y="4540"/>
                </a:lnTo>
                <a:lnTo>
                  <a:pt x="8186" y="4531"/>
                </a:lnTo>
                <a:lnTo>
                  <a:pt x="8181" y="4521"/>
                </a:lnTo>
                <a:lnTo>
                  <a:pt x="8174" y="4511"/>
                </a:lnTo>
                <a:lnTo>
                  <a:pt x="8162" y="4492"/>
                </a:lnTo>
                <a:lnTo>
                  <a:pt x="8148" y="4475"/>
                </a:lnTo>
                <a:lnTo>
                  <a:pt x="8133" y="4456"/>
                </a:lnTo>
                <a:lnTo>
                  <a:pt x="8119" y="4440"/>
                </a:lnTo>
                <a:lnTo>
                  <a:pt x="8102" y="4420"/>
                </a:lnTo>
                <a:lnTo>
                  <a:pt x="8080" y="4399"/>
                </a:lnTo>
                <a:lnTo>
                  <a:pt x="8059" y="4377"/>
                </a:lnTo>
                <a:lnTo>
                  <a:pt x="8035" y="4351"/>
                </a:lnTo>
                <a:lnTo>
                  <a:pt x="7984" y="4300"/>
                </a:lnTo>
                <a:lnTo>
                  <a:pt x="7960" y="4279"/>
                </a:lnTo>
                <a:lnTo>
                  <a:pt x="7936" y="4257"/>
                </a:lnTo>
                <a:lnTo>
                  <a:pt x="8095" y="4101"/>
                </a:lnTo>
                <a:close/>
                <a:moveTo>
                  <a:pt x="8006" y="4480"/>
                </a:moveTo>
                <a:lnTo>
                  <a:pt x="8068" y="4488"/>
                </a:lnTo>
                <a:lnTo>
                  <a:pt x="8114" y="4495"/>
                </a:lnTo>
                <a:lnTo>
                  <a:pt x="8109" y="4521"/>
                </a:lnTo>
                <a:lnTo>
                  <a:pt x="8102" y="4550"/>
                </a:lnTo>
                <a:lnTo>
                  <a:pt x="8083" y="4545"/>
                </a:lnTo>
                <a:lnTo>
                  <a:pt x="8059" y="4540"/>
                </a:lnTo>
                <a:lnTo>
                  <a:pt x="8030" y="4535"/>
                </a:lnTo>
                <a:lnTo>
                  <a:pt x="7999" y="4531"/>
                </a:lnTo>
                <a:lnTo>
                  <a:pt x="8128" y="4660"/>
                </a:lnTo>
                <a:lnTo>
                  <a:pt x="8167" y="4696"/>
                </a:lnTo>
                <a:lnTo>
                  <a:pt x="8210" y="4737"/>
                </a:lnTo>
                <a:lnTo>
                  <a:pt x="8167" y="4783"/>
                </a:lnTo>
                <a:lnTo>
                  <a:pt x="8126" y="4737"/>
                </a:lnTo>
                <a:lnTo>
                  <a:pt x="8090" y="4699"/>
                </a:lnTo>
                <a:lnTo>
                  <a:pt x="7975" y="4586"/>
                </a:lnTo>
                <a:lnTo>
                  <a:pt x="7982" y="4605"/>
                </a:lnTo>
                <a:lnTo>
                  <a:pt x="7991" y="4622"/>
                </a:lnTo>
                <a:lnTo>
                  <a:pt x="7996" y="4641"/>
                </a:lnTo>
                <a:lnTo>
                  <a:pt x="8004" y="4658"/>
                </a:lnTo>
                <a:lnTo>
                  <a:pt x="8008" y="4677"/>
                </a:lnTo>
                <a:lnTo>
                  <a:pt x="8015" y="4699"/>
                </a:lnTo>
                <a:lnTo>
                  <a:pt x="8020" y="4723"/>
                </a:lnTo>
                <a:lnTo>
                  <a:pt x="8025" y="4747"/>
                </a:lnTo>
                <a:lnTo>
                  <a:pt x="7991" y="4747"/>
                </a:lnTo>
                <a:lnTo>
                  <a:pt x="7977" y="4749"/>
                </a:lnTo>
                <a:lnTo>
                  <a:pt x="7963" y="4749"/>
                </a:lnTo>
                <a:lnTo>
                  <a:pt x="7963" y="4742"/>
                </a:lnTo>
                <a:lnTo>
                  <a:pt x="7963" y="4732"/>
                </a:lnTo>
                <a:lnTo>
                  <a:pt x="7958" y="4708"/>
                </a:lnTo>
                <a:lnTo>
                  <a:pt x="7953" y="4680"/>
                </a:lnTo>
                <a:lnTo>
                  <a:pt x="7944" y="4646"/>
                </a:lnTo>
                <a:lnTo>
                  <a:pt x="7939" y="4627"/>
                </a:lnTo>
                <a:lnTo>
                  <a:pt x="7932" y="4610"/>
                </a:lnTo>
                <a:lnTo>
                  <a:pt x="7924" y="4593"/>
                </a:lnTo>
                <a:lnTo>
                  <a:pt x="7917" y="4574"/>
                </a:lnTo>
                <a:lnTo>
                  <a:pt x="7910" y="4557"/>
                </a:lnTo>
                <a:lnTo>
                  <a:pt x="7900" y="4538"/>
                </a:lnTo>
                <a:lnTo>
                  <a:pt x="7891" y="4521"/>
                </a:lnTo>
                <a:lnTo>
                  <a:pt x="7879" y="4502"/>
                </a:lnTo>
                <a:lnTo>
                  <a:pt x="7867" y="4514"/>
                </a:lnTo>
                <a:lnTo>
                  <a:pt x="7855" y="4528"/>
                </a:lnTo>
                <a:lnTo>
                  <a:pt x="7840" y="4543"/>
                </a:lnTo>
                <a:lnTo>
                  <a:pt x="7828" y="4560"/>
                </a:lnTo>
                <a:lnTo>
                  <a:pt x="7816" y="4574"/>
                </a:lnTo>
                <a:lnTo>
                  <a:pt x="7783" y="4540"/>
                </a:lnTo>
                <a:lnTo>
                  <a:pt x="7812" y="4514"/>
                </a:lnTo>
                <a:lnTo>
                  <a:pt x="7838" y="4488"/>
                </a:lnTo>
                <a:lnTo>
                  <a:pt x="7857" y="4468"/>
                </a:lnTo>
                <a:lnTo>
                  <a:pt x="7821" y="4432"/>
                </a:lnTo>
                <a:lnTo>
                  <a:pt x="7792" y="4406"/>
                </a:lnTo>
                <a:lnTo>
                  <a:pt x="7766" y="4382"/>
                </a:lnTo>
                <a:lnTo>
                  <a:pt x="7812" y="4336"/>
                </a:lnTo>
                <a:lnTo>
                  <a:pt x="7821" y="4348"/>
                </a:lnTo>
                <a:lnTo>
                  <a:pt x="7831" y="4360"/>
                </a:lnTo>
                <a:lnTo>
                  <a:pt x="7845" y="4377"/>
                </a:lnTo>
                <a:lnTo>
                  <a:pt x="7862" y="4394"/>
                </a:lnTo>
                <a:lnTo>
                  <a:pt x="7898" y="4428"/>
                </a:lnTo>
                <a:lnTo>
                  <a:pt x="7920" y="4406"/>
                </a:lnTo>
                <a:lnTo>
                  <a:pt x="7941" y="4382"/>
                </a:lnTo>
                <a:lnTo>
                  <a:pt x="7968" y="4355"/>
                </a:lnTo>
                <a:lnTo>
                  <a:pt x="7999" y="4387"/>
                </a:lnTo>
                <a:lnTo>
                  <a:pt x="7958" y="4425"/>
                </a:lnTo>
                <a:lnTo>
                  <a:pt x="7924" y="4456"/>
                </a:lnTo>
                <a:lnTo>
                  <a:pt x="7996" y="4528"/>
                </a:lnTo>
                <a:lnTo>
                  <a:pt x="8001" y="4507"/>
                </a:lnTo>
                <a:lnTo>
                  <a:pt x="8006" y="4480"/>
                </a:lnTo>
              </a:path>
              <a:path w="12240" h="12969">
                <a:moveTo>
                  <a:pt x="8313" y="3902"/>
                </a:moveTo>
                <a:lnTo>
                  <a:pt x="8320" y="3931"/>
                </a:lnTo>
                <a:lnTo>
                  <a:pt x="8328" y="3955"/>
                </a:lnTo>
                <a:lnTo>
                  <a:pt x="8385" y="3897"/>
                </a:lnTo>
                <a:lnTo>
                  <a:pt x="8364" y="3878"/>
                </a:lnTo>
                <a:lnTo>
                  <a:pt x="8344" y="3859"/>
                </a:lnTo>
                <a:lnTo>
                  <a:pt x="8328" y="3844"/>
                </a:lnTo>
                <a:lnTo>
                  <a:pt x="8313" y="3830"/>
                </a:lnTo>
                <a:lnTo>
                  <a:pt x="8359" y="3784"/>
                </a:lnTo>
                <a:lnTo>
                  <a:pt x="8371" y="3799"/>
                </a:lnTo>
                <a:lnTo>
                  <a:pt x="8388" y="3815"/>
                </a:lnTo>
                <a:lnTo>
                  <a:pt x="8404" y="3835"/>
                </a:lnTo>
                <a:lnTo>
                  <a:pt x="8426" y="3856"/>
                </a:lnTo>
                <a:lnTo>
                  <a:pt x="8457" y="3828"/>
                </a:lnTo>
                <a:lnTo>
                  <a:pt x="8493" y="3789"/>
                </a:lnTo>
                <a:lnTo>
                  <a:pt x="8510" y="3770"/>
                </a:lnTo>
                <a:lnTo>
                  <a:pt x="8527" y="3753"/>
                </a:lnTo>
                <a:lnTo>
                  <a:pt x="8558" y="3784"/>
                </a:lnTo>
                <a:lnTo>
                  <a:pt x="8544" y="3799"/>
                </a:lnTo>
                <a:lnTo>
                  <a:pt x="8524" y="3815"/>
                </a:lnTo>
                <a:lnTo>
                  <a:pt x="8508" y="3832"/>
                </a:lnTo>
                <a:lnTo>
                  <a:pt x="8486" y="3854"/>
                </a:lnTo>
                <a:lnTo>
                  <a:pt x="8455" y="3885"/>
                </a:lnTo>
                <a:lnTo>
                  <a:pt x="8508" y="3935"/>
                </a:lnTo>
                <a:lnTo>
                  <a:pt x="8555" y="3888"/>
                </a:lnTo>
                <a:lnTo>
                  <a:pt x="8587" y="3856"/>
                </a:lnTo>
                <a:lnTo>
                  <a:pt x="8618" y="3820"/>
                </a:lnTo>
                <a:lnTo>
                  <a:pt x="8649" y="3851"/>
                </a:lnTo>
                <a:lnTo>
                  <a:pt x="8534" y="3964"/>
                </a:lnTo>
                <a:lnTo>
                  <a:pt x="8584" y="4012"/>
                </a:lnTo>
                <a:lnTo>
                  <a:pt x="8690" y="3907"/>
                </a:lnTo>
                <a:lnTo>
                  <a:pt x="8714" y="3933"/>
                </a:lnTo>
                <a:lnTo>
                  <a:pt x="8748" y="3967"/>
                </a:lnTo>
                <a:lnTo>
                  <a:pt x="8776" y="4000"/>
                </a:lnTo>
                <a:lnTo>
                  <a:pt x="8795" y="4020"/>
                </a:lnTo>
                <a:lnTo>
                  <a:pt x="8798" y="4024"/>
                </a:lnTo>
                <a:lnTo>
                  <a:pt x="8800" y="4027"/>
                </a:lnTo>
                <a:lnTo>
                  <a:pt x="8800" y="4031"/>
                </a:lnTo>
                <a:lnTo>
                  <a:pt x="8803" y="4036"/>
                </a:lnTo>
                <a:lnTo>
                  <a:pt x="8803" y="4041"/>
                </a:lnTo>
                <a:lnTo>
                  <a:pt x="8800" y="4046"/>
                </a:lnTo>
                <a:lnTo>
                  <a:pt x="8800" y="4051"/>
                </a:lnTo>
                <a:lnTo>
                  <a:pt x="8798" y="4055"/>
                </a:lnTo>
                <a:lnTo>
                  <a:pt x="8793" y="4068"/>
                </a:lnTo>
                <a:lnTo>
                  <a:pt x="8784" y="4082"/>
                </a:lnTo>
                <a:lnTo>
                  <a:pt x="8774" y="4096"/>
                </a:lnTo>
                <a:lnTo>
                  <a:pt x="8764" y="4113"/>
                </a:lnTo>
                <a:lnTo>
                  <a:pt x="8752" y="4106"/>
                </a:lnTo>
                <a:lnTo>
                  <a:pt x="8738" y="4099"/>
                </a:lnTo>
                <a:lnTo>
                  <a:pt x="8724" y="4094"/>
                </a:lnTo>
                <a:lnTo>
                  <a:pt x="8709" y="4087"/>
                </a:lnTo>
                <a:lnTo>
                  <a:pt x="8721" y="4075"/>
                </a:lnTo>
                <a:lnTo>
                  <a:pt x="8728" y="4065"/>
                </a:lnTo>
                <a:lnTo>
                  <a:pt x="8735" y="4058"/>
                </a:lnTo>
                <a:lnTo>
                  <a:pt x="8738" y="4053"/>
                </a:lnTo>
                <a:lnTo>
                  <a:pt x="8738" y="4051"/>
                </a:lnTo>
                <a:lnTo>
                  <a:pt x="8738" y="4046"/>
                </a:lnTo>
                <a:lnTo>
                  <a:pt x="8735" y="4043"/>
                </a:lnTo>
                <a:lnTo>
                  <a:pt x="8733" y="4039"/>
                </a:lnTo>
                <a:lnTo>
                  <a:pt x="8726" y="4031"/>
                </a:lnTo>
                <a:lnTo>
                  <a:pt x="8716" y="4020"/>
                </a:lnTo>
                <a:lnTo>
                  <a:pt x="8675" y="3979"/>
                </a:lnTo>
                <a:lnTo>
                  <a:pt x="8611" y="4041"/>
                </a:lnTo>
                <a:lnTo>
                  <a:pt x="8709" y="4140"/>
                </a:lnTo>
                <a:lnTo>
                  <a:pt x="8738" y="4166"/>
                </a:lnTo>
                <a:lnTo>
                  <a:pt x="8752" y="4178"/>
                </a:lnTo>
                <a:lnTo>
                  <a:pt x="8764" y="4190"/>
                </a:lnTo>
                <a:lnTo>
                  <a:pt x="8719" y="4235"/>
                </a:lnTo>
                <a:lnTo>
                  <a:pt x="8690" y="4204"/>
                </a:lnTo>
                <a:lnTo>
                  <a:pt x="8668" y="4180"/>
                </a:lnTo>
                <a:lnTo>
                  <a:pt x="8570" y="4084"/>
                </a:lnTo>
                <a:lnTo>
                  <a:pt x="8508" y="4144"/>
                </a:lnTo>
                <a:lnTo>
                  <a:pt x="8620" y="4257"/>
                </a:lnTo>
                <a:lnTo>
                  <a:pt x="8580" y="4298"/>
                </a:lnTo>
                <a:lnTo>
                  <a:pt x="8555" y="4274"/>
                </a:lnTo>
                <a:lnTo>
                  <a:pt x="8531" y="4250"/>
                </a:lnTo>
                <a:lnTo>
                  <a:pt x="8493" y="4209"/>
                </a:lnTo>
                <a:lnTo>
                  <a:pt x="8476" y="4195"/>
                </a:lnTo>
                <a:lnTo>
                  <a:pt x="8462" y="4180"/>
                </a:lnTo>
                <a:lnTo>
                  <a:pt x="8450" y="4168"/>
                </a:lnTo>
                <a:lnTo>
                  <a:pt x="8438" y="4159"/>
                </a:lnTo>
                <a:lnTo>
                  <a:pt x="8541" y="4055"/>
                </a:lnTo>
                <a:lnTo>
                  <a:pt x="8493" y="4008"/>
                </a:lnTo>
                <a:lnTo>
                  <a:pt x="8431" y="4070"/>
                </a:lnTo>
                <a:lnTo>
                  <a:pt x="8397" y="4103"/>
                </a:lnTo>
                <a:lnTo>
                  <a:pt x="8383" y="4120"/>
                </a:lnTo>
                <a:lnTo>
                  <a:pt x="8371" y="4135"/>
                </a:lnTo>
                <a:lnTo>
                  <a:pt x="8337" y="4101"/>
                </a:lnTo>
                <a:lnTo>
                  <a:pt x="8351" y="4089"/>
                </a:lnTo>
                <a:lnTo>
                  <a:pt x="8368" y="4075"/>
                </a:lnTo>
                <a:lnTo>
                  <a:pt x="8402" y="4041"/>
                </a:lnTo>
                <a:lnTo>
                  <a:pt x="8464" y="3979"/>
                </a:lnTo>
                <a:lnTo>
                  <a:pt x="8414" y="3926"/>
                </a:lnTo>
                <a:lnTo>
                  <a:pt x="8344" y="3995"/>
                </a:lnTo>
                <a:lnTo>
                  <a:pt x="8349" y="4012"/>
                </a:lnTo>
                <a:lnTo>
                  <a:pt x="8354" y="4027"/>
                </a:lnTo>
                <a:lnTo>
                  <a:pt x="8356" y="4039"/>
                </a:lnTo>
                <a:lnTo>
                  <a:pt x="8359" y="4051"/>
                </a:lnTo>
                <a:lnTo>
                  <a:pt x="8344" y="4055"/>
                </a:lnTo>
                <a:lnTo>
                  <a:pt x="8332" y="4060"/>
                </a:lnTo>
                <a:lnTo>
                  <a:pt x="8318" y="4065"/>
                </a:lnTo>
                <a:lnTo>
                  <a:pt x="8306" y="4070"/>
                </a:lnTo>
                <a:lnTo>
                  <a:pt x="8304" y="4053"/>
                </a:lnTo>
                <a:lnTo>
                  <a:pt x="8299" y="4039"/>
                </a:lnTo>
                <a:lnTo>
                  <a:pt x="8294" y="4022"/>
                </a:lnTo>
                <a:lnTo>
                  <a:pt x="8289" y="4005"/>
                </a:lnTo>
                <a:lnTo>
                  <a:pt x="8282" y="3988"/>
                </a:lnTo>
                <a:lnTo>
                  <a:pt x="8275" y="3971"/>
                </a:lnTo>
                <a:lnTo>
                  <a:pt x="8265" y="3952"/>
                </a:lnTo>
                <a:lnTo>
                  <a:pt x="8255" y="3935"/>
                </a:lnTo>
                <a:lnTo>
                  <a:pt x="8268" y="3928"/>
                </a:lnTo>
                <a:lnTo>
                  <a:pt x="8282" y="3921"/>
                </a:lnTo>
                <a:lnTo>
                  <a:pt x="8299" y="3911"/>
                </a:lnTo>
                <a:lnTo>
                  <a:pt x="8313" y="3902"/>
                </a:lnTo>
                <a:close/>
                <a:moveTo>
                  <a:pt x="8642" y="3508"/>
                </a:moveTo>
                <a:lnTo>
                  <a:pt x="8651" y="3518"/>
                </a:lnTo>
                <a:lnTo>
                  <a:pt x="8664" y="3532"/>
                </a:lnTo>
                <a:lnTo>
                  <a:pt x="8678" y="3547"/>
                </a:lnTo>
                <a:lnTo>
                  <a:pt x="8692" y="3561"/>
                </a:lnTo>
                <a:lnTo>
                  <a:pt x="9002" y="3871"/>
                </a:lnTo>
                <a:lnTo>
                  <a:pt x="9007" y="3875"/>
                </a:lnTo>
                <a:lnTo>
                  <a:pt x="9011" y="3883"/>
                </a:lnTo>
                <a:lnTo>
                  <a:pt x="9014" y="3890"/>
                </a:lnTo>
                <a:lnTo>
                  <a:pt x="9016" y="3895"/>
                </a:lnTo>
                <a:lnTo>
                  <a:pt x="9016" y="3902"/>
                </a:lnTo>
                <a:lnTo>
                  <a:pt x="9016" y="3909"/>
                </a:lnTo>
                <a:lnTo>
                  <a:pt x="9014" y="3914"/>
                </a:lnTo>
                <a:lnTo>
                  <a:pt x="9011" y="3921"/>
                </a:lnTo>
                <a:lnTo>
                  <a:pt x="9002" y="3935"/>
                </a:lnTo>
                <a:lnTo>
                  <a:pt x="8992" y="3952"/>
                </a:lnTo>
                <a:lnTo>
                  <a:pt x="8978" y="3971"/>
                </a:lnTo>
                <a:lnTo>
                  <a:pt x="8961" y="3993"/>
                </a:lnTo>
                <a:lnTo>
                  <a:pt x="8947" y="3986"/>
                </a:lnTo>
                <a:lnTo>
                  <a:pt x="8932" y="3979"/>
                </a:lnTo>
                <a:lnTo>
                  <a:pt x="8918" y="3974"/>
                </a:lnTo>
                <a:lnTo>
                  <a:pt x="8906" y="3969"/>
                </a:lnTo>
                <a:lnTo>
                  <a:pt x="8920" y="3952"/>
                </a:lnTo>
                <a:lnTo>
                  <a:pt x="8932" y="3940"/>
                </a:lnTo>
                <a:lnTo>
                  <a:pt x="8942" y="3931"/>
                </a:lnTo>
                <a:lnTo>
                  <a:pt x="8949" y="3921"/>
                </a:lnTo>
                <a:lnTo>
                  <a:pt x="8951" y="3919"/>
                </a:lnTo>
                <a:lnTo>
                  <a:pt x="8951" y="3914"/>
                </a:lnTo>
                <a:lnTo>
                  <a:pt x="8951" y="3909"/>
                </a:lnTo>
                <a:lnTo>
                  <a:pt x="8951" y="3907"/>
                </a:lnTo>
                <a:lnTo>
                  <a:pt x="8949" y="3902"/>
                </a:lnTo>
                <a:lnTo>
                  <a:pt x="8947" y="3897"/>
                </a:lnTo>
                <a:lnTo>
                  <a:pt x="8942" y="3892"/>
                </a:lnTo>
                <a:lnTo>
                  <a:pt x="8937" y="3888"/>
                </a:lnTo>
                <a:lnTo>
                  <a:pt x="8654" y="3602"/>
                </a:lnTo>
                <a:lnTo>
                  <a:pt x="8625" y="3573"/>
                </a:lnTo>
                <a:lnTo>
                  <a:pt x="8611" y="3561"/>
                </a:lnTo>
                <a:lnTo>
                  <a:pt x="8599" y="3551"/>
                </a:lnTo>
                <a:lnTo>
                  <a:pt x="8642" y="3508"/>
                </a:lnTo>
                <a:close/>
                <a:moveTo>
                  <a:pt x="8601" y="3657"/>
                </a:moveTo>
                <a:lnTo>
                  <a:pt x="8623" y="3681"/>
                </a:lnTo>
                <a:lnTo>
                  <a:pt x="8644" y="3703"/>
                </a:lnTo>
                <a:lnTo>
                  <a:pt x="8791" y="3851"/>
                </a:lnTo>
                <a:lnTo>
                  <a:pt x="8820" y="3878"/>
                </a:lnTo>
                <a:lnTo>
                  <a:pt x="8853" y="3909"/>
                </a:lnTo>
                <a:lnTo>
                  <a:pt x="8810" y="3955"/>
                </a:lnTo>
                <a:lnTo>
                  <a:pt x="8795" y="3935"/>
                </a:lnTo>
                <a:lnTo>
                  <a:pt x="8784" y="3921"/>
                </a:lnTo>
                <a:lnTo>
                  <a:pt x="8769" y="3904"/>
                </a:lnTo>
                <a:lnTo>
                  <a:pt x="8755" y="3890"/>
                </a:lnTo>
                <a:lnTo>
                  <a:pt x="8606" y="3741"/>
                </a:lnTo>
                <a:lnTo>
                  <a:pt x="8596" y="3731"/>
                </a:lnTo>
                <a:lnTo>
                  <a:pt x="8584" y="3722"/>
                </a:lnTo>
                <a:lnTo>
                  <a:pt x="8572" y="3712"/>
                </a:lnTo>
                <a:lnTo>
                  <a:pt x="8558" y="3700"/>
                </a:lnTo>
                <a:lnTo>
                  <a:pt x="8601" y="3657"/>
                </a:lnTo>
              </a:path>
              <a:path w="12240" h="12969">
                <a:moveTo>
                  <a:pt x="9465" y="3395"/>
                </a:moveTo>
                <a:lnTo>
                  <a:pt x="9470" y="3403"/>
                </a:lnTo>
                <a:lnTo>
                  <a:pt x="9472" y="3412"/>
                </a:lnTo>
                <a:lnTo>
                  <a:pt x="9475" y="3422"/>
                </a:lnTo>
                <a:lnTo>
                  <a:pt x="9477" y="3429"/>
                </a:lnTo>
                <a:lnTo>
                  <a:pt x="9477" y="3439"/>
                </a:lnTo>
                <a:lnTo>
                  <a:pt x="9475" y="3448"/>
                </a:lnTo>
                <a:lnTo>
                  <a:pt x="9472" y="3458"/>
                </a:lnTo>
                <a:lnTo>
                  <a:pt x="9468" y="3465"/>
                </a:lnTo>
                <a:lnTo>
                  <a:pt x="9463" y="3475"/>
                </a:lnTo>
                <a:lnTo>
                  <a:pt x="9458" y="3487"/>
                </a:lnTo>
                <a:lnTo>
                  <a:pt x="9451" y="3496"/>
                </a:lnTo>
                <a:lnTo>
                  <a:pt x="9441" y="3508"/>
                </a:lnTo>
                <a:lnTo>
                  <a:pt x="9422" y="3532"/>
                </a:lnTo>
                <a:lnTo>
                  <a:pt x="9400" y="3561"/>
                </a:lnTo>
                <a:lnTo>
                  <a:pt x="9395" y="3556"/>
                </a:lnTo>
                <a:lnTo>
                  <a:pt x="9388" y="3554"/>
                </a:lnTo>
                <a:lnTo>
                  <a:pt x="9381" y="3551"/>
                </a:lnTo>
                <a:lnTo>
                  <a:pt x="9374" y="3549"/>
                </a:lnTo>
                <a:lnTo>
                  <a:pt x="9357" y="3544"/>
                </a:lnTo>
                <a:lnTo>
                  <a:pt x="9338" y="3540"/>
                </a:lnTo>
                <a:lnTo>
                  <a:pt x="9364" y="3513"/>
                </a:lnTo>
                <a:lnTo>
                  <a:pt x="9386" y="3491"/>
                </a:lnTo>
                <a:lnTo>
                  <a:pt x="9400" y="3475"/>
                </a:lnTo>
                <a:lnTo>
                  <a:pt x="9408" y="3470"/>
                </a:lnTo>
                <a:lnTo>
                  <a:pt x="9410" y="3463"/>
                </a:lnTo>
                <a:lnTo>
                  <a:pt x="9412" y="3458"/>
                </a:lnTo>
                <a:lnTo>
                  <a:pt x="9415" y="3453"/>
                </a:lnTo>
                <a:lnTo>
                  <a:pt x="9417" y="3451"/>
                </a:lnTo>
                <a:lnTo>
                  <a:pt x="9417" y="3446"/>
                </a:lnTo>
                <a:lnTo>
                  <a:pt x="9417" y="3441"/>
                </a:lnTo>
                <a:lnTo>
                  <a:pt x="9417" y="3436"/>
                </a:lnTo>
                <a:lnTo>
                  <a:pt x="9417" y="3431"/>
                </a:lnTo>
                <a:lnTo>
                  <a:pt x="9415" y="3427"/>
                </a:lnTo>
                <a:lnTo>
                  <a:pt x="9412" y="3420"/>
                </a:lnTo>
                <a:lnTo>
                  <a:pt x="9405" y="3410"/>
                </a:lnTo>
                <a:lnTo>
                  <a:pt x="9379" y="3376"/>
                </a:lnTo>
                <a:lnTo>
                  <a:pt x="9338" y="3323"/>
                </a:lnTo>
                <a:lnTo>
                  <a:pt x="9285" y="3254"/>
                </a:lnTo>
                <a:lnTo>
                  <a:pt x="8968" y="3571"/>
                </a:lnTo>
                <a:lnTo>
                  <a:pt x="8913" y="3494"/>
                </a:lnTo>
                <a:lnTo>
                  <a:pt x="8889" y="3460"/>
                </a:lnTo>
                <a:lnTo>
                  <a:pt x="8865" y="3429"/>
                </a:lnTo>
                <a:lnTo>
                  <a:pt x="8846" y="3403"/>
                </a:lnTo>
                <a:lnTo>
                  <a:pt x="8827" y="3379"/>
                </a:lnTo>
                <a:lnTo>
                  <a:pt x="8808" y="3357"/>
                </a:lnTo>
                <a:lnTo>
                  <a:pt x="8793" y="3340"/>
                </a:lnTo>
                <a:lnTo>
                  <a:pt x="8822" y="3319"/>
                </a:lnTo>
                <a:lnTo>
                  <a:pt x="8846" y="3297"/>
                </a:lnTo>
                <a:lnTo>
                  <a:pt x="8853" y="3314"/>
                </a:lnTo>
                <a:lnTo>
                  <a:pt x="8865" y="3331"/>
                </a:lnTo>
                <a:lnTo>
                  <a:pt x="8877" y="3350"/>
                </a:lnTo>
                <a:lnTo>
                  <a:pt x="8894" y="3371"/>
                </a:lnTo>
                <a:lnTo>
                  <a:pt x="9131" y="3134"/>
                </a:lnTo>
                <a:lnTo>
                  <a:pt x="9170" y="3095"/>
                </a:lnTo>
                <a:lnTo>
                  <a:pt x="9187" y="3076"/>
                </a:lnTo>
                <a:lnTo>
                  <a:pt x="9201" y="3060"/>
                </a:lnTo>
                <a:lnTo>
                  <a:pt x="9235" y="3093"/>
                </a:lnTo>
                <a:lnTo>
                  <a:pt x="9201" y="3124"/>
                </a:lnTo>
                <a:lnTo>
                  <a:pt x="9165" y="3160"/>
                </a:lnTo>
                <a:lnTo>
                  <a:pt x="8920" y="3408"/>
                </a:lnTo>
                <a:lnTo>
                  <a:pt x="8985" y="3496"/>
                </a:lnTo>
                <a:lnTo>
                  <a:pt x="9302" y="3180"/>
                </a:lnTo>
                <a:lnTo>
                  <a:pt x="9321" y="3208"/>
                </a:lnTo>
                <a:lnTo>
                  <a:pt x="9343" y="3237"/>
                </a:lnTo>
                <a:lnTo>
                  <a:pt x="9465" y="3395"/>
                </a:lnTo>
                <a:close/>
                <a:moveTo>
                  <a:pt x="9242" y="3439"/>
                </a:moveTo>
                <a:lnTo>
                  <a:pt x="9275" y="3405"/>
                </a:lnTo>
                <a:lnTo>
                  <a:pt x="9292" y="3388"/>
                </a:lnTo>
                <a:lnTo>
                  <a:pt x="9307" y="3371"/>
                </a:lnTo>
                <a:lnTo>
                  <a:pt x="9343" y="3408"/>
                </a:lnTo>
                <a:lnTo>
                  <a:pt x="9314" y="3434"/>
                </a:lnTo>
                <a:lnTo>
                  <a:pt x="9288" y="3458"/>
                </a:lnTo>
                <a:lnTo>
                  <a:pt x="9098" y="3648"/>
                </a:lnTo>
                <a:lnTo>
                  <a:pt x="9062" y="3686"/>
                </a:lnTo>
                <a:lnTo>
                  <a:pt x="9024" y="3727"/>
                </a:lnTo>
                <a:lnTo>
                  <a:pt x="8988" y="3691"/>
                </a:lnTo>
                <a:lnTo>
                  <a:pt x="9028" y="3652"/>
                </a:lnTo>
                <a:lnTo>
                  <a:pt x="9064" y="3616"/>
                </a:lnTo>
                <a:lnTo>
                  <a:pt x="9242" y="3439"/>
                </a:lnTo>
              </a:path>
              <a:path w="12240" h="12969">
                <a:moveTo>
                  <a:pt x="9676" y="2543"/>
                </a:moveTo>
                <a:lnTo>
                  <a:pt x="9686" y="2558"/>
                </a:lnTo>
                <a:lnTo>
                  <a:pt x="9700" y="2572"/>
                </a:lnTo>
                <a:lnTo>
                  <a:pt x="9717" y="2589"/>
                </a:lnTo>
                <a:lnTo>
                  <a:pt x="9736" y="2608"/>
                </a:lnTo>
                <a:lnTo>
                  <a:pt x="9744" y="2599"/>
                </a:lnTo>
                <a:lnTo>
                  <a:pt x="9753" y="2589"/>
                </a:lnTo>
                <a:lnTo>
                  <a:pt x="9760" y="2577"/>
                </a:lnTo>
                <a:lnTo>
                  <a:pt x="9770" y="2568"/>
                </a:lnTo>
                <a:lnTo>
                  <a:pt x="9801" y="2599"/>
                </a:lnTo>
                <a:lnTo>
                  <a:pt x="9782" y="2615"/>
                </a:lnTo>
                <a:lnTo>
                  <a:pt x="9763" y="2635"/>
                </a:lnTo>
                <a:lnTo>
                  <a:pt x="9794" y="2666"/>
                </a:lnTo>
                <a:lnTo>
                  <a:pt x="9811" y="2680"/>
                </a:lnTo>
                <a:lnTo>
                  <a:pt x="9825" y="2692"/>
                </a:lnTo>
                <a:lnTo>
                  <a:pt x="9741" y="2776"/>
                </a:lnTo>
                <a:lnTo>
                  <a:pt x="9780" y="2815"/>
                </a:lnTo>
                <a:lnTo>
                  <a:pt x="9835" y="2762"/>
                </a:lnTo>
                <a:lnTo>
                  <a:pt x="9854" y="2738"/>
                </a:lnTo>
                <a:lnTo>
                  <a:pt x="9873" y="2721"/>
                </a:lnTo>
                <a:lnTo>
                  <a:pt x="9904" y="2752"/>
                </a:lnTo>
                <a:lnTo>
                  <a:pt x="9895" y="2760"/>
                </a:lnTo>
                <a:lnTo>
                  <a:pt x="9885" y="2767"/>
                </a:lnTo>
                <a:lnTo>
                  <a:pt x="9873" y="2776"/>
                </a:lnTo>
                <a:lnTo>
                  <a:pt x="9861" y="2788"/>
                </a:lnTo>
                <a:lnTo>
                  <a:pt x="9808" y="2843"/>
                </a:lnTo>
                <a:lnTo>
                  <a:pt x="9842" y="2877"/>
                </a:lnTo>
                <a:lnTo>
                  <a:pt x="9902" y="2815"/>
                </a:lnTo>
                <a:lnTo>
                  <a:pt x="9924" y="2793"/>
                </a:lnTo>
                <a:lnTo>
                  <a:pt x="9933" y="2783"/>
                </a:lnTo>
                <a:lnTo>
                  <a:pt x="9940" y="2774"/>
                </a:lnTo>
                <a:lnTo>
                  <a:pt x="9971" y="2803"/>
                </a:lnTo>
                <a:lnTo>
                  <a:pt x="9962" y="2812"/>
                </a:lnTo>
                <a:lnTo>
                  <a:pt x="9952" y="2820"/>
                </a:lnTo>
                <a:lnTo>
                  <a:pt x="9940" y="2829"/>
                </a:lnTo>
                <a:lnTo>
                  <a:pt x="9928" y="2841"/>
                </a:lnTo>
                <a:lnTo>
                  <a:pt x="9868" y="2903"/>
                </a:lnTo>
                <a:lnTo>
                  <a:pt x="9919" y="2954"/>
                </a:lnTo>
                <a:lnTo>
                  <a:pt x="9931" y="2940"/>
                </a:lnTo>
                <a:lnTo>
                  <a:pt x="9945" y="2928"/>
                </a:lnTo>
                <a:lnTo>
                  <a:pt x="9960" y="2913"/>
                </a:lnTo>
                <a:lnTo>
                  <a:pt x="9974" y="2896"/>
                </a:lnTo>
                <a:lnTo>
                  <a:pt x="9988" y="2882"/>
                </a:lnTo>
                <a:lnTo>
                  <a:pt x="10003" y="2863"/>
                </a:lnTo>
                <a:lnTo>
                  <a:pt x="10020" y="2846"/>
                </a:lnTo>
                <a:lnTo>
                  <a:pt x="10034" y="2827"/>
                </a:lnTo>
                <a:lnTo>
                  <a:pt x="10036" y="2841"/>
                </a:lnTo>
                <a:lnTo>
                  <a:pt x="10041" y="2855"/>
                </a:lnTo>
                <a:lnTo>
                  <a:pt x="10048" y="2868"/>
                </a:lnTo>
                <a:lnTo>
                  <a:pt x="10055" y="2880"/>
                </a:lnTo>
                <a:lnTo>
                  <a:pt x="10020" y="2918"/>
                </a:lnTo>
                <a:lnTo>
                  <a:pt x="9981" y="2954"/>
                </a:lnTo>
                <a:lnTo>
                  <a:pt x="9948" y="2988"/>
                </a:lnTo>
                <a:lnTo>
                  <a:pt x="9911" y="3021"/>
                </a:lnTo>
                <a:lnTo>
                  <a:pt x="9902" y="3028"/>
                </a:lnTo>
                <a:lnTo>
                  <a:pt x="9892" y="3035"/>
                </a:lnTo>
                <a:lnTo>
                  <a:pt x="9883" y="3043"/>
                </a:lnTo>
                <a:lnTo>
                  <a:pt x="9873" y="3050"/>
                </a:lnTo>
                <a:lnTo>
                  <a:pt x="9854" y="3062"/>
                </a:lnTo>
                <a:lnTo>
                  <a:pt x="9832" y="3074"/>
                </a:lnTo>
                <a:lnTo>
                  <a:pt x="9811" y="3083"/>
                </a:lnTo>
                <a:lnTo>
                  <a:pt x="9787" y="3093"/>
                </a:lnTo>
                <a:lnTo>
                  <a:pt x="9763" y="3103"/>
                </a:lnTo>
                <a:lnTo>
                  <a:pt x="9736" y="3110"/>
                </a:lnTo>
                <a:lnTo>
                  <a:pt x="9739" y="3131"/>
                </a:lnTo>
                <a:lnTo>
                  <a:pt x="9741" y="3155"/>
                </a:lnTo>
                <a:lnTo>
                  <a:pt x="9741" y="3182"/>
                </a:lnTo>
                <a:lnTo>
                  <a:pt x="9744" y="3213"/>
                </a:lnTo>
                <a:lnTo>
                  <a:pt x="9729" y="3215"/>
                </a:lnTo>
                <a:lnTo>
                  <a:pt x="9717" y="3218"/>
                </a:lnTo>
                <a:lnTo>
                  <a:pt x="9705" y="3220"/>
                </a:lnTo>
                <a:lnTo>
                  <a:pt x="9693" y="3225"/>
                </a:lnTo>
                <a:lnTo>
                  <a:pt x="9693" y="3211"/>
                </a:lnTo>
                <a:lnTo>
                  <a:pt x="9695" y="3194"/>
                </a:lnTo>
                <a:lnTo>
                  <a:pt x="9695" y="3180"/>
                </a:lnTo>
                <a:lnTo>
                  <a:pt x="9695" y="3165"/>
                </a:lnTo>
                <a:lnTo>
                  <a:pt x="9693" y="3151"/>
                </a:lnTo>
                <a:lnTo>
                  <a:pt x="9693" y="3139"/>
                </a:lnTo>
                <a:lnTo>
                  <a:pt x="9691" y="3124"/>
                </a:lnTo>
                <a:lnTo>
                  <a:pt x="9688" y="3110"/>
                </a:lnTo>
                <a:lnTo>
                  <a:pt x="9674" y="3108"/>
                </a:lnTo>
                <a:lnTo>
                  <a:pt x="9660" y="3105"/>
                </a:lnTo>
                <a:lnTo>
                  <a:pt x="9645" y="3100"/>
                </a:lnTo>
                <a:lnTo>
                  <a:pt x="9628" y="3095"/>
                </a:lnTo>
                <a:lnTo>
                  <a:pt x="9611" y="3088"/>
                </a:lnTo>
                <a:lnTo>
                  <a:pt x="9595" y="3081"/>
                </a:lnTo>
                <a:lnTo>
                  <a:pt x="9578" y="3071"/>
                </a:lnTo>
                <a:lnTo>
                  <a:pt x="9561" y="3062"/>
                </a:lnTo>
                <a:lnTo>
                  <a:pt x="9573" y="3043"/>
                </a:lnTo>
                <a:lnTo>
                  <a:pt x="9585" y="3021"/>
                </a:lnTo>
                <a:lnTo>
                  <a:pt x="9595" y="3028"/>
                </a:lnTo>
                <a:lnTo>
                  <a:pt x="9607" y="3035"/>
                </a:lnTo>
                <a:lnTo>
                  <a:pt x="9616" y="3043"/>
                </a:lnTo>
                <a:lnTo>
                  <a:pt x="9628" y="3048"/>
                </a:lnTo>
                <a:lnTo>
                  <a:pt x="9638" y="3052"/>
                </a:lnTo>
                <a:lnTo>
                  <a:pt x="9650" y="3055"/>
                </a:lnTo>
                <a:lnTo>
                  <a:pt x="9662" y="3060"/>
                </a:lnTo>
                <a:lnTo>
                  <a:pt x="9674" y="3062"/>
                </a:lnTo>
                <a:lnTo>
                  <a:pt x="9667" y="3048"/>
                </a:lnTo>
                <a:lnTo>
                  <a:pt x="9660" y="3033"/>
                </a:lnTo>
                <a:lnTo>
                  <a:pt x="9650" y="3019"/>
                </a:lnTo>
                <a:lnTo>
                  <a:pt x="9640" y="3002"/>
                </a:lnTo>
                <a:lnTo>
                  <a:pt x="9631" y="2988"/>
                </a:lnTo>
                <a:lnTo>
                  <a:pt x="9616" y="2971"/>
                </a:lnTo>
                <a:lnTo>
                  <a:pt x="9602" y="2954"/>
                </a:lnTo>
                <a:lnTo>
                  <a:pt x="9588" y="2937"/>
                </a:lnTo>
                <a:lnTo>
                  <a:pt x="9571" y="2956"/>
                </a:lnTo>
                <a:lnTo>
                  <a:pt x="9564" y="2966"/>
                </a:lnTo>
                <a:lnTo>
                  <a:pt x="9559" y="2973"/>
                </a:lnTo>
                <a:lnTo>
                  <a:pt x="9554" y="2980"/>
                </a:lnTo>
                <a:lnTo>
                  <a:pt x="9549" y="2988"/>
                </a:lnTo>
                <a:lnTo>
                  <a:pt x="9547" y="2992"/>
                </a:lnTo>
                <a:lnTo>
                  <a:pt x="9544" y="2997"/>
                </a:lnTo>
                <a:lnTo>
                  <a:pt x="9523" y="2990"/>
                </a:lnTo>
                <a:lnTo>
                  <a:pt x="9496" y="2980"/>
                </a:lnTo>
                <a:lnTo>
                  <a:pt x="9499" y="2975"/>
                </a:lnTo>
                <a:lnTo>
                  <a:pt x="9501" y="2968"/>
                </a:lnTo>
                <a:lnTo>
                  <a:pt x="9501" y="2961"/>
                </a:lnTo>
                <a:lnTo>
                  <a:pt x="9501" y="2954"/>
                </a:lnTo>
                <a:lnTo>
                  <a:pt x="9501" y="2944"/>
                </a:lnTo>
                <a:lnTo>
                  <a:pt x="9499" y="2935"/>
                </a:lnTo>
                <a:lnTo>
                  <a:pt x="9494" y="2925"/>
                </a:lnTo>
                <a:lnTo>
                  <a:pt x="9489" y="2913"/>
                </a:lnTo>
                <a:lnTo>
                  <a:pt x="9468" y="2868"/>
                </a:lnTo>
                <a:lnTo>
                  <a:pt x="9458" y="2848"/>
                </a:lnTo>
                <a:lnTo>
                  <a:pt x="9446" y="2829"/>
                </a:lnTo>
                <a:lnTo>
                  <a:pt x="9424" y="2853"/>
                </a:lnTo>
                <a:lnTo>
                  <a:pt x="9400" y="2877"/>
                </a:lnTo>
                <a:lnTo>
                  <a:pt x="9371" y="2848"/>
                </a:lnTo>
                <a:lnTo>
                  <a:pt x="9395" y="2824"/>
                </a:lnTo>
                <a:lnTo>
                  <a:pt x="9417" y="2805"/>
                </a:lnTo>
                <a:lnTo>
                  <a:pt x="9465" y="2757"/>
                </a:lnTo>
                <a:lnTo>
                  <a:pt x="9470" y="2764"/>
                </a:lnTo>
                <a:lnTo>
                  <a:pt x="9475" y="2779"/>
                </a:lnTo>
                <a:lnTo>
                  <a:pt x="9491" y="2812"/>
                </a:lnTo>
                <a:lnTo>
                  <a:pt x="9513" y="2860"/>
                </a:lnTo>
                <a:lnTo>
                  <a:pt x="9544" y="2923"/>
                </a:lnTo>
                <a:lnTo>
                  <a:pt x="9592" y="2875"/>
                </a:lnTo>
                <a:lnTo>
                  <a:pt x="9616" y="2901"/>
                </a:lnTo>
                <a:lnTo>
                  <a:pt x="9638" y="2928"/>
                </a:lnTo>
                <a:lnTo>
                  <a:pt x="9657" y="2954"/>
                </a:lnTo>
                <a:lnTo>
                  <a:pt x="9674" y="2978"/>
                </a:lnTo>
                <a:lnTo>
                  <a:pt x="9691" y="3002"/>
                </a:lnTo>
                <a:lnTo>
                  <a:pt x="9703" y="3023"/>
                </a:lnTo>
                <a:lnTo>
                  <a:pt x="9715" y="3045"/>
                </a:lnTo>
                <a:lnTo>
                  <a:pt x="9724" y="3067"/>
                </a:lnTo>
                <a:lnTo>
                  <a:pt x="9746" y="3064"/>
                </a:lnTo>
                <a:lnTo>
                  <a:pt x="9765" y="3057"/>
                </a:lnTo>
                <a:lnTo>
                  <a:pt x="9787" y="3050"/>
                </a:lnTo>
                <a:lnTo>
                  <a:pt x="9806" y="3043"/>
                </a:lnTo>
                <a:lnTo>
                  <a:pt x="9825" y="3031"/>
                </a:lnTo>
                <a:lnTo>
                  <a:pt x="9835" y="3023"/>
                </a:lnTo>
                <a:lnTo>
                  <a:pt x="9844" y="3019"/>
                </a:lnTo>
                <a:lnTo>
                  <a:pt x="9854" y="3011"/>
                </a:lnTo>
                <a:lnTo>
                  <a:pt x="9864" y="3004"/>
                </a:lnTo>
                <a:lnTo>
                  <a:pt x="9873" y="2995"/>
                </a:lnTo>
                <a:lnTo>
                  <a:pt x="9883" y="2988"/>
                </a:lnTo>
                <a:lnTo>
                  <a:pt x="9835" y="2937"/>
                </a:lnTo>
                <a:lnTo>
                  <a:pt x="9799" y="2973"/>
                </a:lnTo>
                <a:lnTo>
                  <a:pt x="9760" y="3014"/>
                </a:lnTo>
                <a:lnTo>
                  <a:pt x="9729" y="2985"/>
                </a:lnTo>
                <a:lnTo>
                  <a:pt x="9770" y="2947"/>
                </a:lnTo>
                <a:lnTo>
                  <a:pt x="9808" y="2911"/>
                </a:lnTo>
                <a:lnTo>
                  <a:pt x="9772" y="2877"/>
                </a:lnTo>
                <a:lnTo>
                  <a:pt x="9758" y="2891"/>
                </a:lnTo>
                <a:lnTo>
                  <a:pt x="9741" y="2911"/>
                </a:lnTo>
                <a:lnTo>
                  <a:pt x="9724" y="2928"/>
                </a:lnTo>
                <a:lnTo>
                  <a:pt x="9708" y="2949"/>
                </a:lnTo>
                <a:lnTo>
                  <a:pt x="9676" y="2918"/>
                </a:lnTo>
                <a:lnTo>
                  <a:pt x="9715" y="2882"/>
                </a:lnTo>
                <a:lnTo>
                  <a:pt x="9746" y="2851"/>
                </a:lnTo>
                <a:lnTo>
                  <a:pt x="9708" y="2810"/>
                </a:lnTo>
                <a:lnTo>
                  <a:pt x="9674" y="2843"/>
                </a:lnTo>
                <a:lnTo>
                  <a:pt x="9643" y="2880"/>
                </a:lnTo>
                <a:lnTo>
                  <a:pt x="9611" y="2851"/>
                </a:lnTo>
                <a:lnTo>
                  <a:pt x="9648" y="2817"/>
                </a:lnTo>
                <a:lnTo>
                  <a:pt x="9681" y="2783"/>
                </a:lnTo>
                <a:lnTo>
                  <a:pt x="9648" y="2750"/>
                </a:lnTo>
                <a:lnTo>
                  <a:pt x="9614" y="2783"/>
                </a:lnTo>
                <a:lnTo>
                  <a:pt x="9588" y="2810"/>
                </a:lnTo>
                <a:lnTo>
                  <a:pt x="9578" y="2822"/>
                </a:lnTo>
                <a:lnTo>
                  <a:pt x="9568" y="2834"/>
                </a:lnTo>
                <a:lnTo>
                  <a:pt x="9535" y="2800"/>
                </a:lnTo>
                <a:lnTo>
                  <a:pt x="9549" y="2791"/>
                </a:lnTo>
                <a:lnTo>
                  <a:pt x="9561" y="2781"/>
                </a:lnTo>
                <a:lnTo>
                  <a:pt x="9575" y="2769"/>
                </a:lnTo>
                <a:lnTo>
                  <a:pt x="9588" y="2755"/>
                </a:lnTo>
                <a:lnTo>
                  <a:pt x="9621" y="2723"/>
                </a:lnTo>
                <a:lnTo>
                  <a:pt x="9585" y="2688"/>
                </a:lnTo>
                <a:lnTo>
                  <a:pt x="9551" y="2721"/>
                </a:lnTo>
                <a:lnTo>
                  <a:pt x="9520" y="2755"/>
                </a:lnTo>
                <a:lnTo>
                  <a:pt x="9491" y="2723"/>
                </a:lnTo>
                <a:lnTo>
                  <a:pt x="9525" y="2692"/>
                </a:lnTo>
                <a:lnTo>
                  <a:pt x="9559" y="2661"/>
                </a:lnTo>
                <a:lnTo>
                  <a:pt x="9535" y="2640"/>
                </a:lnTo>
                <a:lnTo>
                  <a:pt x="9511" y="2618"/>
                </a:lnTo>
                <a:lnTo>
                  <a:pt x="9549" y="2580"/>
                </a:lnTo>
                <a:lnTo>
                  <a:pt x="9573" y="2606"/>
                </a:lnTo>
                <a:lnTo>
                  <a:pt x="9592" y="2628"/>
                </a:lnTo>
                <a:lnTo>
                  <a:pt x="9676" y="2543"/>
                </a:lnTo>
                <a:close/>
                <a:moveTo>
                  <a:pt x="9335" y="2829"/>
                </a:moveTo>
                <a:lnTo>
                  <a:pt x="9338" y="2836"/>
                </a:lnTo>
                <a:lnTo>
                  <a:pt x="9340" y="2846"/>
                </a:lnTo>
                <a:lnTo>
                  <a:pt x="9343" y="2855"/>
                </a:lnTo>
                <a:lnTo>
                  <a:pt x="9348" y="2865"/>
                </a:lnTo>
                <a:lnTo>
                  <a:pt x="9352" y="2877"/>
                </a:lnTo>
                <a:lnTo>
                  <a:pt x="9357" y="2889"/>
                </a:lnTo>
                <a:lnTo>
                  <a:pt x="9364" y="2903"/>
                </a:lnTo>
                <a:lnTo>
                  <a:pt x="9371" y="2918"/>
                </a:lnTo>
                <a:lnTo>
                  <a:pt x="9703" y="3247"/>
                </a:lnTo>
                <a:lnTo>
                  <a:pt x="9667" y="3283"/>
                </a:lnTo>
                <a:lnTo>
                  <a:pt x="9652" y="3266"/>
                </a:lnTo>
                <a:lnTo>
                  <a:pt x="9638" y="3249"/>
                </a:lnTo>
                <a:lnTo>
                  <a:pt x="9624" y="3230"/>
                </a:lnTo>
                <a:lnTo>
                  <a:pt x="9604" y="3213"/>
                </a:lnTo>
                <a:lnTo>
                  <a:pt x="9410" y="3019"/>
                </a:lnTo>
                <a:lnTo>
                  <a:pt x="9417" y="3038"/>
                </a:lnTo>
                <a:lnTo>
                  <a:pt x="9422" y="3057"/>
                </a:lnTo>
                <a:lnTo>
                  <a:pt x="9429" y="3079"/>
                </a:lnTo>
                <a:lnTo>
                  <a:pt x="9434" y="3103"/>
                </a:lnTo>
                <a:lnTo>
                  <a:pt x="9410" y="3105"/>
                </a:lnTo>
                <a:lnTo>
                  <a:pt x="9381" y="3108"/>
                </a:lnTo>
                <a:lnTo>
                  <a:pt x="9379" y="3095"/>
                </a:lnTo>
                <a:lnTo>
                  <a:pt x="9376" y="3081"/>
                </a:lnTo>
                <a:lnTo>
                  <a:pt x="9374" y="3064"/>
                </a:lnTo>
                <a:lnTo>
                  <a:pt x="9369" y="3050"/>
                </a:lnTo>
                <a:lnTo>
                  <a:pt x="9364" y="3031"/>
                </a:lnTo>
                <a:lnTo>
                  <a:pt x="9357" y="3014"/>
                </a:lnTo>
                <a:lnTo>
                  <a:pt x="9350" y="2995"/>
                </a:lnTo>
                <a:lnTo>
                  <a:pt x="9343" y="2975"/>
                </a:lnTo>
                <a:lnTo>
                  <a:pt x="9326" y="2937"/>
                </a:lnTo>
                <a:lnTo>
                  <a:pt x="9319" y="2920"/>
                </a:lnTo>
                <a:lnTo>
                  <a:pt x="9309" y="2906"/>
                </a:lnTo>
                <a:lnTo>
                  <a:pt x="9302" y="2891"/>
                </a:lnTo>
                <a:lnTo>
                  <a:pt x="9295" y="2880"/>
                </a:lnTo>
                <a:lnTo>
                  <a:pt x="9288" y="2870"/>
                </a:lnTo>
                <a:lnTo>
                  <a:pt x="9283" y="2863"/>
                </a:lnTo>
                <a:lnTo>
                  <a:pt x="9304" y="2848"/>
                </a:lnTo>
                <a:lnTo>
                  <a:pt x="9335" y="2829"/>
                </a:lnTo>
                <a:close/>
                <a:moveTo>
                  <a:pt x="9703" y="2640"/>
                </a:moveTo>
                <a:lnTo>
                  <a:pt x="9669" y="2603"/>
                </a:lnTo>
                <a:lnTo>
                  <a:pt x="9619" y="2654"/>
                </a:lnTo>
                <a:lnTo>
                  <a:pt x="9655" y="2690"/>
                </a:lnTo>
                <a:lnTo>
                  <a:pt x="9703" y="2640"/>
                </a:lnTo>
                <a:close/>
                <a:moveTo>
                  <a:pt x="9765" y="2700"/>
                </a:moveTo>
                <a:lnTo>
                  <a:pt x="9731" y="2666"/>
                </a:lnTo>
                <a:lnTo>
                  <a:pt x="9681" y="2716"/>
                </a:lnTo>
                <a:lnTo>
                  <a:pt x="9715" y="2750"/>
                </a:lnTo>
                <a:lnTo>
                  <a:pt x="9765" y="2700"/>
                </a:lnTo>
              </a:path>
              <a:path w="12240" h="12969">
                <a:moveTo>
                  <a:pt x="10377" y="2135"/>
                </a:moveTo>
                <a:lnTo>
                  <a:pt x="10372" y="2140"/>
                </a:lnTo>
                <a:lnTo>
                  <a:pt x="10370" y="2148"/>
                </a:lnTo>
                <a:lnTo>
                  <a:pt x="10363" y="2164"/>
                </a:lnTo>
                <a:lnTo>
                  <a:pt x="10358" y="2181"/>
                </a:lnTo>
                <a:lnTo>
                  <a:pt x="10355" y="2200"/>
                </a:lnTo>
                <a:lnTo>
                  <a:pt x="10344" y="2284"/>
                </a:lnTo>
                <a:lnTo>
                  <a:pt x="10468" y="2409"/>
                </a:lnTo>
                <a:lnTo>
                  <a:pt x="10475" y="2416"/>
                </a:lnTo>
                <a:lnTo>
                  <a:pt x="10480" y="2426"/>
                </a:lnTo>
                <a:lnTo>
                  <a:pt x="10485" y="2433"/>
                </a:lnTo>
                <a:lnTo>
                  <a:pt x="10488" y="2440"/>
                </a:lnTo>
                <a:lnTo>
                  <a:pt x="10488" y="2448"/>
                </a:lnTo>
                <a:lnTo>
                  <a:pt x="10488" y="2455"/>
                </a:lnTo>
                <a:lnTo>
                  <a:pt x="10485" y="2464"/>
                </a:lnTo>
                <a:lnTo>
                  <a:pt x="10483" y="2471"/>
                </a:lnTo>
                <a:lnTo>
                  <a:pt x="10473" y="2488"/>
                </a:lnTo>
                <a:lnTo>
                  <a:pt x="10461" y="2505"/>
                </a:lnTo>
                <a:lnTo>
                  <a:pt x="10444" y="2524"/>
                </a:lnTo>
                <a:lnTo>
                  <a:pt x="10428" y="2546"/>
                </a:lnTo>
                <a:lnTo>
                  <a:pt x="10423" y="2541"/>
                </a:lnTo>
                <a:lnTo>
                  <a:pt x="10415" y="2536"/>
                </a:lnTo>
                <a:lnTo>
                  <a:pt x="10408" y="2531"/>
                </a:lnTo>
                <a:lnTo>
                  <a:pt x="10401" y="2529"/>
                </a:lnTo>
                <a:lnTo>
                  <a:pt x="10391" y="2527"/>
                </a:lnTo>
                <a:lnTo>
                  <a:pt x="10382" y="2524"/>
                </a:lnTo>
                <a:lnTo>
                  <a:pt x="10375" y="2522"/>
                </a:lnTo>
                <a:lnTo>
                  <a:pt x="10365" y="2520"/>
                </a:lnTo>
                <a:lnTo>
                  <a:pt x="10387" y="2500"/>
                </a:lnTo>
                <a:lnTo>
                  <a:pt x="10404" y="2483"/>
                </a:lnTo>
                <a:lnTo>
                  <a:pt x="10415" y="2471"/>
                </a:lnTo>
                <a:lnTo>
                  <a:pt x="10423" y="2462"/>
                </a:lnTo>
                <a:lnTo>
                  <a:pt x="10425" y="2460"/>
                </a:lnTo>
                <a:lnTo>
                  <a:pt x="10425" y="2455"/>
                </a:lnTo>
                <a:lnTo>
                  <a:pt x="10425" y="2452"/>
                </a:lnTo>
                <a:lnTo>
                  <a:pt x="10425" y="2448"/>
                </a:lnTo>
                <a:lnTo>
                  <a:pt x="10425" y="2445"/>
                </a:lnTo>
                <a:lnTo>
                  <a:pt x="10423" y="2440"/>
                </a:lnTo>
                <a:lnTo>
                  <a:pt x="10420" y="2438"/>
                </a:lnTo>
                <a:lnTo>
                  <a:pt x="10415" y="2433"/>
                </a:lnTo>
                <a:lnTo>
                  <a:pt x="10331" y="2349"/>
                </a:lnTo>
                <a:lnTo>
                  <a:pt x="10327" y="2356"/>
                </a:lnTo>
                <a:lnTo>
                  <a:pt x="10317" y="2411"/>
                </a:lnTo>
                <a:lnTo>
                  <a:pt x="10305" y="2460"/>
                </a:lnTo>
                <a:lnTo>
                  <a:pt x="10300" y="2479"/>
                </a:lnTo>
                <a:lnTo>
                  <a:pt x="10295" y="2498"/>
                </a:lnTo>
                <a:lnTo>
                  <a:pt x="10291" y="2515"/>
                </a:lnTo>
                <a:lnTo>
                  <a:pt x="10286" y="2531"/>
                </a:lnTo>
                <a:lnTo>
                  <a:pt x="10262" y="2587"/>
                </a:lnTo>
                <a:lnTo>
                  <a:pt x="10235" y="2649"/>
                </a:lnTo>
                <a:lnTo>
                  <a:pt x="10221" y="2680"/>
                </a:lnTo>
                <a:lnTo>
                  <a:pt x="10204" y="2714"/>
                </a:lnTo>
                <a:lnTo>
                  <a:pt x="10185" y="2752"/>
                </a:lnTo>
                <a:lnTo>
                  <a:pt x="10166" y="2791"/>
                </a:lnTo>
                <a:lnTo>
                  <a:pt x="10159" y="2788"/>
                </a:lnTo>
                <a:lnTo>
                  <a:pt x="10149" y="2786"/>
                </a:lnTo>
                <a:lnTo>
                  <a:pt x="10142" y="2783"/>
                </a:lnTo>
                <a:lnTo>
                  <a:pt x="10135" y="2783"/>
                </a:lnTo>
                <a:lnTo>
                  <a:pt x="10125" y="2783"/>
                </a:lnTo>
                <a:lnTo>
                  <a:pt x="10118" y="2783"/>
                </a:lnTo>
                <a:lnTo>
                  <a:pt x="10108" y="2786"/>
                </a:lnTo>
                <a:lnTo>
                  <a:pt x="10099" y="2788"/>
                </a:lnTo>
                <a:lnTo>
                  <a:pt x="10120" y="2757"/>
                </a:lnTo>
                <a:lnTo>
                  <a:pt x="10142" y="2723"/>
                </a:lnTo>
                <a:lnTo>
                  <a:pt x="10161" y="2690"/>
                </a:lnTo>
                <a:lnTo>
                  <a:pt x="10180" y="2654"/>
                </a:lnTo>
                <a:lnTo>
                  <a:pt x="10200" y="2618"/>
                </a:lnTo>
                <a:lnTo>
                  <a:pt x="10214" y="2584"/>
                </a:lnTo>
                <a:lnTo>
                  <a:pt x="10226" y="2555"/>
                </a:lnTo>
                <a:lnTo>
                  <a:pt x="10235" y="2527"/>
                </a:lnTo>
                <a:lnTo>
                  <a:pt x="10245" y="2498"/>
                </a:lnTo>
                <a:lnTo>
                  <a:pt x="10252" y="2471"/>
                </a:lnTo>
                <a:lnTo>
                  <a:pt x="10260" y="2445"/>
                </a:lnTo>
                <a:lnTo>
                  <a:pt x="10267" y="2419"/>
                </a:lnTo>
                <a:lnTo>
                  <a:pt x="10075" y="2611"/>
                </a:lnTo>
                <a:lnTo>
                  <a:pt x="10044" y="2642"/>
                </a:lnTo>
                <a:lnTo>
                  <a:pt x="10012" y="2678"/>
                </a:lnTo>
                <a:lnTo>
                  <a:pt x="9976" y="2642"/>
                </a:lnTo>
                <a:lnTo>
                  <a:pt x="10017" y="2601"/>
                </a:lnTo>
                <a:lnTo>
                  <a:pt x="10058" y="2563"/>
                </a:lnTo>
                <a:lnTo>
                  <a:pt x="9924" y="2431"/>
                </a:lnTo>
                <a:lnTo>
                  <a:pt x="9890" y="2397"/>
                </a:lnTo>
                <a:lnTo>
                  <a:pt x="9851" y="2363"/>
                </a:lnTo>
                <a:lnTo>
                  <a:pt x="9931" y="2284"/>
                </a:lnTo>
                <a:lnTo>
                  <a:pt x="9911" y="2248"/>
                </a:lnTo>
                <a:lnTo>
                  <a:pt x="9902" y="2236"/>
                </a:lnTo>
                <a:lnTo>
                  <a:pt x="9895" y="2224"/>
                </a:lnTo>
                <a:lnTo>
                  <a:pt x="9957" y="2181"/>
                </a:lnTo>
                <a:lnTo>
                  <a:pt x="9960" y="2198"/>
                </a:lnTo>
                <a:lnTo>
                  <a:pt x="9962" y="2215"/>
                </a:lnTo>
                <a:lnTo>
                  <a:pt x="9967" y="2229"/>
                </a:lnTo>
                <a:lnTo>
                  <a:pt x="9971" y="2243"/>
                </a:lnTo>
                <a:lnTo>
                  <a:pt x="10140" y="2075"/>
                </a:lnTo>
                <a:lnTo>
                  <a:pt x="10173" y="2114"/>
                </a:lnTo>
                <a:lnTo>
                  <a:pt x="10207" y="2148"/>
                </a:lnTo>
                <a:lnTo>
                  <a:pt x="10303" y="2243"/>
                </a:lnTo>
                <a:lnTo>
                  <a:pt x="10305" y="2212"/>
                </a:lnTo>
                <a:lnTo>
                  <a:pt x="10308" y="2198"/>
                </a:lnTo>
                <a:lnTo>
                  <a:pt x="10308" y="2183"/>
                </a:lnTo>
                <a:lnTo>
                  <a:pt x="10308" y="2171"/>
                </a:lnTo>
                <a:lnTo>
                  <a:pt x="10305" y="2162"/>
                </a:lnTo>
                <a:lnTo>
                  <a:pt x="10305" y="2152"/>
                </a:lnTo>
                <a:lnTo>
                  <a:pt x="10303" y="2145"/>
                </a:lnTo>
                <a:lnTo>
                  <a:pt x="10377" y="2135"/>
                </a:lnTo>
                <a:close/>
                <a:moveTo>
                  <a:pt x="10168" y="2186"/>
                </a:moveTo>
                <a:lnTo>
                  <a:pt x="10125" y="2143"/>
                </a:lnTo>
                <a:lnTo>
                  <a:pt x="9921" y="2347"/>
                </a:lnTo>
                <a:lnTo>
                  <a:pt x="9964" y="2390"/>
                </a:lnTo>
                <a:lnTo>
                  <a:pt x="10168" y="2186"/>
                </a:lnTo>
                <a:close/>
                <a:moveTo>
                  <a:pt x="10238" y="2255"/>
                </a:moveTo>
                <a:lnTo>
                  <a:pt x="10197" y="2215"/>
                </a:lnTo>
                <a:lnTo>
                  <a:pt x="9993" y="2419"/>
                </a:lnTo>
                <a:lnTo>
                  <a:pt x="10034" y="2460"/>
                </a:lnTo>
                <a:lnTo>
                  <a:pt x="10238" y="2255"/>
                </a:lnTo>
                <a:close/>
                <a:moveTo>
                  <a:pt x="10281" y="2340"/>
                </a:moveTo>
                <a:lnTo>
                  <a:pt x="10291" y="2306"/>
                </a:lnTo>
                <a:lnTo>
                  <a:pt x="10267" y="2284"/>
                </a:lnTo>
                <a:lnTo>
                  <a:pt x="10063" y="2488"/>
                </a:lnTo>
                <a:lnTo>
                  <a:pt x="10096" y="2524"/>
                </a:lnTo>
                <a:lnTo>
                  <a:pt x="10281" y="2340"/>
                </a:lnTo>
              </a:path>
              <a:path w="12240" h="12969">
                <a:moveTo>
                  <a:pt x="10862" y="1694"/>
                </a:moveTo>
                <a:lnTo>
                  <a:pt x="10874" y="1708"/>
                </a:lnTo>
                <a:lnTo>
                  <a:pt x="10888" y="1723"/>
                </a:lnTo>
                <a:lnTo>
                  <a:pt x="10903" y="1740"/>
                </a:lnTo>
                <a:lnTo>
                  <a:pt x="10922" y="1759"/>
                </a:lnTo>
                <a:lnTo>
                  <a:pt x="10999" y="1833"/>
                </a:lnTo>
                <a:lnTo>
                  <a:pt x="11015" y="1852"/>
                </a:lnTo>
                <a:lnTo>
                  <a:pt x="11032" y="1867"/>
                </a:lnTo>
                <a:lnTo>
                  <a:pt x="11047" y="1879"/>
                </a:lnTo>
                <a:lnTo>
                  <a:pt x="11059" y="1891"/>
                </a:lnTo>
                <a:lnTo>
                  <a:pt x="11018" y="1929"/>
                </a:lnTo>
                <a:lnTo>
                  <a:pt x="10989" y="1903"/>
                </a:lnTo>
                <a:lnTo>
                  <a:pt x="10845" y="2047"/>
                </a:lnTo>
                <a:lnTo>
                  <a:pt x="10881" y="2083"/>
                </a:lnTo>
                <a:lnTo>
                  <a:pt x="10840" y="2121"/>
                </a:lnTo>
                <a:lnTo>
                  <a:pt x="10828" y="2109"/>
                </a:lnTo>
                <a:lnTo>
                  <a:pt x="10814" y="2092"/>
                </a:lnTo>
                <a:lnTo>
                  <a:pt x="10797" y="2075"/>
                </a:lnTo>
                <a:lnTo>
                  <a:pt x="10778" y="2054"/>
                </a:lnTo>
                <a:lnTo>
                  <a:pt x="10701" y="1980"/>
                </a:lnTo>
                <a:lnTo>
                  <a:pt x="10682" y="1960"/>
                </a:lnTo>
                <a:lnTo>
                  <a:pt x="10665" y="1943"/>
                </a:lnTo>
                <a:lnTo>
                  <a:pt x="10651" y="1929"/>
                </a:lnTo>
                <a:lnTo>
                  <a:pt x="10639" y="1920"/>
                </a:lnTo>
                <a:lnTo>
                  <a:pt x="10862" y="1694"/>
                </a:lnTo>
                <a:close/>
                <a:moveTo>
                  <a:pt x="10612" y="2258"/>
                </a:moveTo>
                <a:lnTo>
                  <a:pt x="10634" y="2239"/>
                </a:lnTo>
                <a:lnTo>
                  <a:pt x="10648" y="2224"/>
                </a:lnTo>
                <a:lnTo>
                  <a:pt x="10655" y="2217"/>
                </a:lnTo>
                <a:lnTo>
                  <a:pt x="10660" y="2212"/>
                </a:lnTo>
                <a:lnTo>
                  <a:pt x="10663" y="2208"/>
                </a:lnTo>
                <a:lnTo>
                  <a:pt x="10665" y="2205"/>
                </a:lnTo>
                <a:lnTo>
                  <a:pt x="10665" y="2200"/>
                </a:lnTo>
                <a:lnTo>
                  <a:pt x="10665" y="2198"/>
                </a:lnTo>
                <a:lnTo>
                  <a:pt x="10665" y="2191"/>
                </a:lnTo>
                <a:lnTo>
                  <a:pt x="10660" y="2186"/>
                </a:lnTo>
                <a:lnTo>
                  <a:pt x="10655" y="2179"/>
                </a:lnTo>
                <a:lnTo>
                  <a:pt x="10555" y="2080"/>
                </a:lnTo>
                <a:lnTo>
                  <a:pt x="10545" y="2102"/>
                </a:lnTo>
                <a:lnTo>
                  <a:pt x="10538" y="2116"/>
                </a:lnTo>
                <a:lnTo>
                  <a:pt x="10531" y="2138"/>
                </a:lnTo>
                <a:lnTo>
                  <a:pt x="10521" y="2171"/>
                </a:lnTo>
                <a:lnTo>
                  <a:pt x="10509" y="2167"/>
                </a:lnTo>
                <a:lnTo>
                  <a:pt x="10495" y="2162"/>
                </a:lnTo>
                <a:lnTo>
                  <a:pt x="10480" y="2157"/>
                </a:lnTo>
                <a:lnTo>
                  <a:pt x="10464" y="2155"/>
                </a:lnTo>
                <a:lnTo>
                  <a:pt x="10485" y="2119"/>
                </a:lnTo>
                <a:lnTo>
                  <a:pt x="10492" y="2107"/>
                </a:lnTo>
                <a:lnTo>
                  <a:pt x="10500" y="2095"/>
                </a:lnTo>
                <a:lnTo>
                  <a:pt x="10509" y="2071"/>
                </a:lnTo>
                <a:lnTo>
                  <a:pt x="10524" y="2047"/>
                </a:lnTo>
                <a:lnTo>
                  <a:pt x="10440" y="1965"/>
                </a:lnTo>
                <a:lnTo>
                  <a:pt x="10425" y="1977"/>
                </a:lnTo>
                <a:lnTo>
                  <a:pt x="10401" y="2003"/>
                </a:lnTo>
                <a:lnTo>
                  <a:pt x="10377" y="2032"/>
                </a:lnTo>
                <a:lnTo>
                  <a:pt x="10344" y="1999"/>
                </a:lnTo>
                <a:lnTo>
                  <a:pt x="10370" y="1975"/>
                </a:lnTo>
                <a:lnTo>
                  <a:pt x="10399" y="1948"/>
                </a:lnTo>
                <a:lnTo>
                  <a:pt x="10411" y="1936"/>
                </a:lnTo>
                <a:lnTo>
                  <a:pt x="10358" y="1881"/>
                </a:lnTo>
                <a:lnTo>
                  <a:pt x="10334" y="1857"/>
                </a:lnTo>
                <a:lnTo>
                  <a:pt x="10308" y="1835"/>
                </a:lnTo>
                <a:lnTo>
                  <a:pt x="10351" y="1795"/>
                </a:lnTo>
                <a:lnTo>
                  <a:pt x="10360" y="1804"/>
                </a:lnTo>
                <a:lnTo>
                  <a:pt x="10370" y="1816"/>
                </a:lnTo>
                <a:lnTo>
                  <a:pt x="10382" y="1831"/>
                </a:lnTo>
                <a:lnTo>
                  <a:pt x="10396" y="1845"/>
                </a:lnTo>
                <a:lnTo>
                  <a:pt x="10449" y="1898"/>
                </a:lnTo>
                <a:lnTo>
                  <a:pt x="10475" y="1871"/>
                </a:lnTo>
                <a:lnTo>
                  <a:pt x="10502" y="1843"/>
                </a:lnTo>
                <a:lnTo>
                  <a:pt x="10533" y="1874"/>
                </a:lnTo>
                <a:lnTo>
                  <a:pt x="10504" y="1900"/>
                </a:lnTo>
                <a:lnTo>
                  <a:pt x="10478" y="1927"/>
                </a:lnTo>
                <a:lnTo>
                  <a:pt x="10548" y="1996"/>
                </a:lnTo>
                <a:lnTo>
                  <a:pt x="10555" y="1984"/>
                </a:lnTo>
                <a:lnTo>
                  <a:pt x="10562" y="1968"/>
                </a:lnTo>
                <a:lnTo>
                  <a:pt x="10579" y="1929"/>
                </a:lnTo>
                <a:lnTo>
                  <a:pt x="10588" y="1939"/>
                </a:lnTo>
                <a:lnTo>
                  <a:pt x="10595" y="1948"/>
                </a:lnTo>
                <a:lnTo>
                  <a:pt x="10605" y="1955"/>
                </a:lnTo>
                <a:lnTo>
                  <a:pt x="10612" y="1963"/>
                </a:lnTo>
                <a:lnTo>
                  <a:pt x="10595" y="1994"/>
                </a:lnTo>
                <a:lnTo>
                  <a:pt x="10588" y="2013"/>
                </a:lnTo>
                <a:lnTo>
                  <a:pt x="10581" y="2030"/>
                </a:lnTo>
                <a:lnTo>
                  <a:pt x="10706" y="2155"/>
                </a:lnTo>
                <a:lnTo>
                  <a:pt x="10711" y="2160"/>
                </a:lnTo>
                <a:lnTo>
                  <a:pt x="10713" y="2167"/>
                </a:lnTo>
                <a:lnTo>
                  <a:pt x="10718" y="2171"/>
                </a:lnTo>
                <a:lnTo>
                  <a:pt x="10720" y="2176"/>
                </a:lnTo>
                <a:lnTo>
                  <a:pt x="10723" y="2183"/>
                </a:lnTo>
                <a:lnTo>
                  <a:pt x="10723" y="2188"/>
                </a:lnTo>
                <a:lnTo>
                  <a:pt x="10723" y="2193"/>
                </a:lnTo>
                <a:lnTo>
                  <a:pt x="10723" y="2200"/>
                </a:lnTo>
                <a:lnTo>
                  <a:pt x="10723" y="2205"/>
                </a:lnTo>
                <a:lnTo>
                  <a:pt x="10718" y="2212"/>
                </a:lnTo>
                <a:lnTo>
                  <a:pt x="10713" y="2222"/>
                </a:lnTo>
                <a:lnTo>
                  <a:pt x="10708" y="2231"/>
                </a:lnTo>
                <a:lnTo>
                  <a:pt x="10699" y="2243"/>
                </a:lnTo>
                <a:lnTo>
                  <a:pt x="10689" y="2255"/>
                </a:lnTo>
                <a:lnTo>
                  <a:pt x="10677" y="2270"/>
                </a:lnTo>
                <a:lnTo>
                  <a:pt x="10665" y="2284"/>
                </a:lnTo>
                <a:lnTo>
                  <a:pt x="10653" y="2277"/>
                </a:lnTo>
                <a:lnTo>
                  <a:pt x="10639" y="2270"/>
                </a:lnTo>
                <a:lnTo>
                  <a:pt x="10627" y="2265"/>
                </a:lnTo>
                <a:lnTo>
                  <a:pt x="10612" y="2258"/>
                </a:lnTo>
                <a:close/>
                <a:moveTo>
                  <a:pt x="10480" y="1677"/>
                </a:moveTo>
                <a:lnTo>
                  <a:pt x="10492" y="1691"/>
                </a:lnTo>
                <a:lnTo>
                  <a:pt x="10507" y="1708"/>
                </a:lnTo>
                <a:lnTo>
                  <a:pt x="10524" y="1725"/>
                </a:lnTo>
                <a:lnTo>
                  <a:pt x="10543" y="1744"/>
                </a:lnTo>
                <a:lnTo>
                  <a:pt x="10567" y="1708"/>
                </a:lnTo>
                <a:lnTo>
                  <a:pt x="10588" y="1677"/>
                </a:lnTo>
                <a:lnTo>
                  <a:pt x="10605" y="1651"/>
                </a:lnTo>
                <a:lnTo>
                  <a:pt x="10617" y="1627"/>
                </a:lnTo>
                <a:lnTo>
                  <a:pt x="10629" y="1608"/>
                </a:lnTo>
                <a:lnTo>
                  <a:pt x="10636" y="1586"/>
                </a:lnTo>
                <a:lnTo>
                  <a:pt x="10646" y="1567"/>
                </a:lnTo>
                <a:lnTo>
                  <a:pt x="10653" y="1548"/>
                </a:lnTo>
                <a:lnTo>
                  <a:pt x="10660" y="1550"/>
                </a:lnTo>
                <a:lnTo>
                  <a:pt x="10665" y="1552"/>
                </a:lnTo>
                <a:lnTo>
                  <a:pt x="10682" y="1555"/>
                </a:lnTo>
                <a:lnTo>
                  <a:pt x="10696" y="1555"/>
                </a:lnTo>
                <a:lnTo>
                  <a:pt x="10715" y="1555"/>
                </a:lnTo>
                <a:lnTo>
                  <a:pt x="10694" y="1586"/>
                </a:lnTo>
                <a:lnTo>
                  <a:pt x="10660" y="1636"/>
                </a:lnTo>
                <a:lnTo>
                  <a:pt x="10617" y="1703"/>
                </a:lnTo>
                <a:lnTo>
                  <a:pt x="10571" y="1773"/>
                </a:lnTo>
                <a:lnTo>
                  <a:pt x="10610" y="1812"/>
                </a:lnTo>
                <a:lnTo>
                  <a:pt x="10612" y="1814"/>
                </a:lnTo>
                <a:lnTo>
                  <a:pt x="10615" y="1816"/>
                </a:lnTo>
                <a:lnTo>
                  <a:pt x="10620" y="1819"/>
                </a:lnTo>
                <a:lnTo>
                  <a:pt x="10624" y="1819"/>
                </a:lnTo>
                <a:lnTo>
                  <a:pt x="10629" y="1819"/>
                </a:lnTo>
                <a:lnTo>
                  <a:pt x="10636" y="1816"/>
                </a:lnTo>
                <a:lnTo>
                  <a:pt x="10644" y="1811"/>
                </a:lnTo>
                <a:lnTo>
                  <a:pt x="10651" y="1804"/>
                </a:lnTo>
                <a:lnTo>
                  <a:pt x="10660" y="1797"/>
                </a:lnTo>
                <a:lnTo>
                  <a:pt x="10756" y="1701"/>
                </a:lnTo>
                <a:lnTo>
                  <a:pt x="10764" y="1694"/>
                </a:lnTo>
                <a:lnTo>
                  <a:pt x="10771" y="1687"/>
                </a:lnTo>
                <a:lnTo>
                  <a:pt x="10775" y="1680"/>
                </a:lnTo>
                <a:lnTo>
                  <a:pt x="10778" y="1672"/>
                </a:lnTo>
                <a:lnTo>
                  <a:pt x="10780" y="1668"/>
                </a:lnTo>
                <a:lnTo>
                  <a:pt x="10783" y="1663"/>
                </a:lnTo>
                <a:lnTo>
                  <a:pt x="10783" y="1658"/>
                </a:lnTo>
                <a:lnTo>
                  <a:pt x="10783" y="1653"/>
                </a:lnTo>
                <a:lnTo>
                  <a:pt x="10778" y="1641"/>
                </a:lnTo>
                <a:lnTo>
                  <a:pt x="10773" y="1629"/>
                </a:lnTo>
                <a:lnTo>
                  <a:pt x="10768" y="1617"/>
                </a:lnTo>
                <a:lnTo>
                  <a:pt x="10759" y="1603"/>
                </a:lnTo>
                <a:lnTo>
                  <a:pt x="10773" y="1600"/>
                </a:lnTo>
                <a:lnTo>
                  <a:pt x="10790" y="1598"/>
                </a:lnTo>
                <a:lnTo>
                  <a:pt x="10804" y="1591"/>
                </a:lnTo>
                <a:lnTo>
                  <a:pt x="10819" y="1583"/>
                </a:lnTo>
                <a:lnTo>
                  <a:pt x="10831" y="1610"/>
                </a:lnTo>
                <a:lnTo>
                  <a:pt x="10835" y="1631"/>
                </a:lnTo>
                <a:lnTo>
                  <a:pt x="10838" y="1641"/>
                </a:lnTo>
                <a:lnTo>
                  <a:pt x="10840" y="1648"/>
                </a:lnTo>
                <a:lnTo>
                  <a:pt x="10840" y="1655"/>
                </a:lnTo>
                <a:lnTo>
                  <a:pt x="10840" y="1660"/>
                </a:lnTo>
                <a:lnTo>
                  <a:pt x="10835" y="1668"/>
                </a:lnTo>
                <a:lnTo>
                  <a:pt x="10831" y="1677"/>
                </a:lnTo>
                <a:lnTo>
                  <a:pt x="10824" y="1689"/>
                </a:lnTo>
                <a:lnTo>
                  <a:pt x="10814" y="1701"/>
                </a:lnTo>
                <a:lnTo>
                  <a:pt x="10660" y="1855"/>
                </a:lnTo>
                <a:lnTo>
                  <a:pt x="10655" y="1860"/>
                </a:lnTo>
                <a:lnTo>
                  <a:pt x="10648" y="1864"/>
                </a:lnTo>
                <a:lnTo>
                  <a:pt x="10644" y="1869"/>
                </a:lnTo>
                <a:lnTo>
                  <a:pt x="10636" y="1871"/>
                </a:lnTo>
                <a:lnTo>
                  <a:pt x="10631" y="1874"/>
                </a:lnTo>
                <a:lnTo>
                  <a:pt x="10627" y="1874"/>
                </a:lnTo>
                <a:lnTo>
                  <a:pt x="10622" y="1876"/>
                </a:lnTo>
                <a:lnTo>
                  <a:pt x="10615" y="1876"/>
                </a:lnTo>
                <a:lnTo>
                  <a:pt x="10608" y="1874"/>
                </a:lnTo>
                <a:lnTo>
                  <a:pt x="10598" y="1871"/>
                </a:lnTo>
                <a:lnTo>
                  <a:pt x="10591" y="1867"/>
                </a:lnTo>
                <a:lnTo>
                  <a:pt x="10586" y="1864"/>
                </a:lnTo>
                <a:lnTo>
                  <a:pt x="10504" y="1783"/>
                </a:lnTo>
                <a:lnTo>
                  <a:pt x="10483" y="1761"/>
                </a:lnTo>
                <a:lnTo>
                  <a:pt x="10466" y="1744"/>
                </a:lnTo>
                <a:lnTo>
                  <a:pt x="10449" y="1730"/>
                </a:lnTo>
                <a:lnTo>
                  <a:pt x="10440" y="1720"/>
                </a:lnTo>
                <a:lnTo>
                  <a:pt x="10480" y="1677"/>
                </a:lnTo>
                <a:close/>
                <a:moveTo>
                  <a:pt x="10963" y="1874"/>
                </a:moveTo>
                <a:lnTo>
                  <a:pt x="10920" y="1831"/>
                </a:lnTo>
                <a:lnTo>
                  <a:pt x="10773" y="1975"/>
                </a:lnTo>
                <a:lnTo>
                  <a:pt x="10816" y="2018"/>
                </a:lnTo>
                <a:lnTo>
                  <a:pt x="10963" y="1874"/>
                </a:lnTo>
                <a:close/>
                <a:moveTo>
                  <a:pt x="10893" y="1804"/>
                </a:moveTo>
                <a:lnTo>
                  <a:pt x="10852" y="1763"/>
                </a:lnTo>
                <a:lnTo>
                  <a:pt x="10706" y="1908"/>
                </a:lnTo>
                <a:lnTo>
                  <a:pt x="10747" y="1948"/>
                </a:lnTo>
                <a:lnTo>
                  <a:pt x="10893" y="1804"/>
                </a:lnTo>
              </a:path>
              <a:path w="12240" h="12969">
                <a:moveTo>
                  <a:pt x="11126" y="1020"/>
                </a:moveTo>
                <a:lnTo>
                  <a:pt x="11135" y="1031"/>
                </a:lnTo>
                <a:lnTo>
                  <a:pt x="11148" y="1044"/>
                </a:lnTo>
                <a:lnTo>
                  <a:pt x="11162" y="1058"/>
                </a:lnTo>
                <a:lnTo>
                  <a:pt x="11179" y="1075"/>
                </a:lnTo>
                <a:lnTo>
                  <a:pt x="11195" y="1091"/>
                </a:lnTo>
                <a:lnTo>
                  <a:pt x="11210" y="1106"/>
                </a:lnTo>
                <a:lnTo>
                  <a:pt x="11224" y="1120"/>
                </a:lnTo>
                <a:lnTo>
                  <a:pt x="11239" y="1130"/>
                </a:lnTo>
                <a:lnTo>
                  <a:pt x="10958" y="1411"/>
                </a:lnTo>
                <a:lnTo>
                  <a:pt x="10982" y="1437"/>
                </a:lnTo>
                <a:lnTo>
                  <a:pt x="10984" y="1440"/>
                </a:lnTo>
                <a:lnTo>
                  <a:pt x="10989" y="1442"/>
                </a:lnTo>
                <a:lnTo>
                  <a:pt x="10991" y="1444"/>
                </a:lnTo>
                <a:lnTo>
                  <a:pt x="10996" y="1444"/>
                </a:lnTo>
                <a:lnTo>
                  <a:pt x="11001" y="1447"/>
                </a:lnTo>
                <a:lnTo>
                  <a:pt x="11011" y="1447"/>
                </a:lnTo>
                <a:lnTo>
                  <a:pt x="11018" y="1444"/>
                </a:lnTo>
                <a:lnTo>
                  <a:pt x="11025" y="1440"/>
                </a:lnTo>
                <a:lnTo>
                  <a:pt x="11035" y="1432"/>
                </a:lnTo>
                <a:lnTo>
                  <a:pt x="11042" y="1425"/>
                </a:lnTo>
                <a:lnTo>
                  <a:pt x="11255" y="1211"/>
                </a:lnTo>
                <a:lnTo>
                  <a:pt x="11270" y="1200"/>
                </a:lnTo>
                <a:lnTo>
                  <a:pt x="11275" y="1192"/>
                </a:lnTo>
                <a:lnTo>
                  <a:pt x="11280" y="1185"/>
                </a:lnTo>
                <a:lnTo>
                  <a:pt x="11282" y="1180"/>
                </a:lnTo>
                <a:lnTo>
                  <a:pt x="11284" y="1175"/>
                </a:lnTo>
                <a:lnTo>
                  <a:pt x="11287" y="1171"/>
                </a:lnTo>
                <a:lnTo>
                  <a:pt x="11287" y="1166"/>
                </a:lnTo>
                <a:lnTo>
                  <a:pt x="11287" y="1161"/>
                </a:lnTo>
                <a:lnTo>
                  <a:pt x="11287" y="1156"/>
                </a:lnTo>
                <a:lnTo>
                  <a:pt x="11284" y="1151"/>
                </a:lnTo>
                <a:lnTo>
                  <a:pt x="11282" y="1147"/>
                </a:lnTo>
                <a:lnTo>
                  <a:pt x="11277" y="1140"/>
                </a:lnTo>
                <a:lnTo>
                  <a:pt x="11272" y="1132"/>
                </a:lnTo>
                <a:lnTo>
                  <a:pt x="11265" y="1125"/>
                </a:lnTo>
                <a:lnTo>
                  <a:pt x="11258" y="1115"/>
                </a:lnTo>
                <a:lnTo>
                  <a:pt x="11277" y="1113"/>
                </a:lnTo>
                <a:lnTo>
                  <a:pt x="11294" y="1108"/>
                </a:lnTo>
                <a:lnTo>
                  <a:pt x="11311" y="1101"/>
                </a:lnTo>
                <a:lnTo>
                  <a:pt x="11325" y="1091"/>
                </a:lnTo>
                <a:lnTo>
                  <a:pt x="11337" y="1118"/>
                </a:lnTo>
                <a:lnTo>
                  <a:pt x="11342" y="1140"/>
                </a:lnTo>
                <a:lnTo>
                  <a:pt x="11344" y="1149"/>
                </a:lnTo>
                <a:lnTo>
                  <a:pt x="11347" y="1156"/>
                </a:lnTo>
                <a:lnTo>
                  <a:pt x="11347" y="1163"/>
                </a:lnTo>
                <a:lnTo>
                  <a:pt x="11347" y="1168"/>
                </a:lnTo>
                <a:lnTo>
                  <a:pt x="11344" y="1173"/>
                </a:lnTo>
                <a:lnTo>
                  <a:pt x="11344" y="1178"/>
                </a:lnTo>
                <a:lnTo>
                  <a:pt x="11340" y="1183"/>
                </a:lnTo>
                <a:lnTo>
                  <a:pt x="11337" y="1188"/>
                </a:lnTo>
                <a:lnTo>
                  <a:pt x="11332" y="1195"/>
                </a:lnTo>
                <a:lnTo>
                  <a:pt x="11328" y="1202"/>
                </a:lnTo>
                <a:lnTo>
                  <a:pt x="11313" y="1214"/>
                </a:lnTo>
                <a:lnTo>
                  <a:pt x="11044" y="1485"/>
                </a:lnTo>
                <a:lnTo>
                  <a:pt x="11037" y="1490"/>
                </a:lnTo>
                <a:lnTo>
                  <a:pt x="11032" y="1495"/>
                </a:lnTo>
                <a:lnTo>
                  <a:pt x="11025" y="1500"/>
                </a:lnTo>
                <a:lnTo>
                  <a:pt x="11020" y="1502"/>
                </a:lnTo>
                <a:lnTo>
                  <a:pt x="11015" y="1504"/>
                </a:lnTo>
                <a:lnTo>
                  <a:pt x="11008" y="1507"/>
                </a:lnTo>
                <a:lnTo>
                  <a:pt x="11004" y="1509"/>
                </a:lnTo>
                <a:lnTo>
                  <a:pt x="10999" y="1509"/>
                </a:lnTo>
                <a:lnTo>
                  <a:pt x="10994" y="1509"/>
                </a:lnTo>
                <a:lnTo>
                  <a:pt x="10987" y="1509"/>
                </a:lnTo>
                <a:lnTo>
                  <a:pt x="10982" y="1507"/>
                </a:lnTo>
                <a:lnTo>
                  <a:pt x="10977" y="1504"/>
                </a:lnTo>
                <a:lnTo>
                  <a:pt x="10970" y="1502"/>
                </a:lnTo>
                <a:lnTo>
                  <a:pt x="10965" y="1497"/>
                </a:lnTo>
                <a:lnTo>
                  <a:pt x="10960" y="1492"/>
                </a:lnTo>
                <a:lnTo>
                  <a:pt x="10955" y="1488"/>
                </a:lnTo>
                <a:lnTo>
                  <a:pt x="10852" y="1387"/>
                </a:lnTo>
                <a:lnTo>
                  <a:pt x="10840" y="1375"/>
                </a:lnTo>
                <a:lnTo>
                  <a:pt x="10828" y="1365"/>
                </a:lnTo>
                <a:lnTo>
                  <a:pt x="10816" y="1353"/>
                </a:lnTo>
                <a:lnTo>
                  <a:pt x="10802" y="1343"/>
                </a:lnTo>
                <a:lnTo>
                  <a:pt x="11126" y="1020"/>
                </a:lnTo>
                <a:close/>
                <a:moveTo>
                  <a:pt x="11294" y="1334"/>
                </a:moveTo>
                <a:lnTo>
                  <a:pt x="11275" y="1317"/>
                </a:lnTo>
                <a:lnTo>
                  <a:pt x="11251" y="1295"/>
                </a:lnTo>
                <a:lnTo>
                  <a:pt x="11294" y="1252"/>
                </a:lnTo>
                <a:lnTo>
                  <a:pt x="11318" y="1279"/>
                </a:lnTo>
                <a:lnTo>
                  <a:pt x="11335" y="1295"/>
                </a:lnTo>
                <a:lnTo>
                  <a:pt x="11373" y="1255"/>
                </a:lnTo>
                <a:lnTo>
                  <a:pt x="11407" y="1221"/>
                </a:lnTo>
                <a:lnTo>
                  <a:pt x="11443" y="1180"/>
                </a:lnTo>
                <a:lnTo>
                  <a:pt x="11476" y="1214"/>
                </a:lnTo>
                <a:lnTo>
                  <a:pt x="11435" y="1250"/>
                </a:lnTo>
                <a:lnTo>
                  <a:pt x="11402" y="1283"/>
                </a:lnTo>
                <a:lnTo>
                  <a:pt x="11361" y="1322"/>
                </a:lnTo>
                <a:lnTo>
                  <a:pt x="11440" y="1401"/>
                </a:lnTo>
                <a:lnTo>
                  <a:pt x="11448" y="1408"/>
                </a:lnTo>
                <a:lnTo>
                  <a:pt x="11455" y="1418"/>
                </a:lnTo>
                <a:lnTo>
                  <a:pt x="11460" y="1425"/>
                </a:lnTo>
                <a:lnTo>
                  <a:pt x="11462" y="1432"/>
                </a:lnTo>
                <a:lnTo>
                  <a:pt x="11464" y="1442"/>
                </a:lnTo>
                <a:lnTo>
                  <a:pt x="11464" y="1449"/>
                </a:lnTo>
                <a:lnTo>
                  <a:pt x="11464" y="1456"/>
                </a:lnTo>
                <a:lnTo>
                  <a:pt x="11464" y="1463"/>
                </a:lnTo>
                <a:lnTo>
                  <a:pt x="11460" y="1473"/>
                </a:lnTo>
                <a:lnTo>
                  <a:pt x="11457" y="1480"/>
                </a:lnTo>
                <a:lnTo>
                  <a:pt x="11452" y="1492"/>
                </a:lnTo>
                <a:lnTo>
                  <a:pt x="11445" y="1502"/>
                </a:lnTo>
                <a:lnTo>
                  <a:pt x="11431" y="1526"/>
                </a:lnTo>
                <a:lnTo>
                  <a:pt x="11411" y="1555"/>
                </a:lnTo>
                <a:lnTo>
                  <a:pt x="11397" y="1548"/>
                </a:lnTo>
                <a:lnTo>
                  <a:pt x="11383" y="1540"/>
                </a:lnTo>
                <a:lnTo>
                  <a:pt x="11366" y="1535"/>
                </a:lnTo>
                <a:lnTo>
                  <a:pt x="11351" y="1531"/>
                </a:lnTo>
                <a:lnTo>
                  <a:pt x="11373" y="1507"/>
                </a:lnTo>
                <a:lnTo>
                  <a:pt x="11390" y="1488"/>
                </a:lnTo>
                <a:lnTo>
                  <a:pt x="11397" y="1480"/>
                </a:lnTo>
                <a:lnTo>
                  <a:pt x="11402" y="1473"/>
                </a:lnTo>
                <a:lnTo>
                  <a:pt x="11404" y="1468"/>
                </a:lnTo>
                <a:lnTo>
                  <a:pt x="11407" y="1463"/>
                </a:lnTo>
                <a:lnTo>
                  <a:pt x="11407" y="1461"/>
                </a:lnTo>
                <a:lnTo>
                  <a:pt x="11407" y="1456"/>
                </a:lnTo>
                <a:lnTo>
                  <a:pt x="11407" y="1454"/>
                </a:lnTo>
                <a:lnTo>
                  <a:pt x="11404" y="1449"/>
                </a:lnTo>
                <a:lnTo>
                  <a:pt x="11404" y="1447"/>
                </a:lnTo>
                <a:lnTo>
                  <a:pt x="11402" y="1442"/>
                </a:lnTo>
                <a:lnTo>
                  <a:pt x="11400" y="1440"/>
                </a:lnTo>
                <a:lnTo>
                  <a:pt x="11395" y="1435"/>
                </a:lnTo>
                <a:lnTo>
                  <a:pt x="11323" y="1363"/>
                </a:lnTo>
                <a:lnTo>
                  <a:pt x="11102" y="1583"/>
                </a:lnTo>
                <a:lnTo>
                  <a:pt x="11059" y="1627"/>
                </a:lnTo>
                <a:lnTo>
                  <a:pt x="11018" y="1670"/>
                </a:lnTo>
                <a:lnTo>
                  <a:pt x="10987" y="1639"/>
                </a:lnTo>
                <a:lnTo>
                  <a:pt x="11028" y="1600"/>
                </a:lnTo>
                <a:lnTo>
                  <a:pt x="11071" y="1557"/>
                </a:lnTo>
                <a:lnTo>
                  <a:pt x="11294" y="1334"/>
                </a:lnTo>
                <a:close/>
                <a:moveTo>
                  <a:pt x="11167" y="1140"/>
                </a:moveTo>
                <a:lnTo>
                  <a:pt x="11116" y="1089"/>
                </a:lnTo>
                <a:lnTo>
                  <a:pt x="10876" y="1329"/>
                </a:lnTo>
                <a:lnTo>
                  <a:pt x="10927" y="1382"/>
                </a:lnTo>
                <a:lnTo>
                  <a:pt x="11167" y="1140"/>
                </a:lnTo>
                <a:close/>
                <a:moveTo>
                  <a:pt x="11131" y="1581"/>
                </a:moveTo>
                <a:lnTo>
                  <a:pt x="11162" y="1581"/>
                </a:lnTo>
                <a:lnTo>
                  <a:pt x="11193" y="1583"/>
                </a:lnTo>
                <a:lnTo>
                  <a:pt x="11227" y="1588"/>
                </a:lnTo>
                <a:lnTo>
                  <a:pt x="11263" y="1593"/>
                </a:lnTo>
                <a:lnTo>
                  <a:pt x="11255" y="1624"/>
                </a:lnTo>
                <a:lnTo>
                  <a:pt x="11248" y="1651"/>
                </a:lnTo>
                <a:lnTo>
                  <a:pt x="11220" y="1643"/>
                </a:lnTo>
                <a:lnTo>
                  <a:pt x="11188" y="1639"/>
                </a:lnTo>
                <a:lnTo>
                  <a:pt x="11157" y="1636"/>
                </a:lnTo>
                <a:lnTo>
                  <a:pt x="11124" y="1634"/>
                </a:lnTo>
                <a:lnTo>
                  <a:pt x="11126" y="1620"/>
                </a:lnTo>
                <a:lnTo>
                  <a:pt x="11128" y="1608"/>
                </a:lnTo>
                <a:lnTo>
                  <a:pt x="11131" y="1593"/>
                </a:lnTo>
                <a:lnTo>
                  <a:pt x="11131" y="1581"/>
                </a:lnTo>
              </a:path>
              <a:path w="12240" h="12969">
                <a:moveTo>
                  <a:pt x="11342" y="964"/>
                </a:moveTo>
                <a:lnTo>
                  <a:pt x="11359" y="950"/>
                </a:lnTo>
                <a:lnTo>
                  <a:pt x="11378" y="933"/>
                </a:lnTo>
                <a:lnTo>
                  <a:pt x="11414" y="897"/>
                </a:lnTo>
                <a:lnTo>
                  <a:pt x="11709" y="602"/>
                </a:lnTo>
                <a:lnTo>
                  <a:pt x="11733" y="578"/>
                </a:lnTo>
                <a:lnTo>
                  <a:pt x="11752" y="556"/>
                </a:lnTo>
                <a:lnTo>
                  <a:pt x="11771" y="540"/>
                </a:lnTo>
                <a:lnTo>
                  <a:pt x="11786" y="523"/>
                </a:lnTo>
                <a:lnTo>
                  <a:pt x="11822" y="556"/>
                </a:lnTo>
                <a:lnTo>
                  <a:pt x="11808" y="571"/>
                </a:lnTo>
                <a:lnTo>
                  <a:pt x="11788" y="587"/>
                </a:lnTo>
                <a:lnTo>
                  <a:pt x="11769" y="607"/>
                </a:lnTo>
                <a:lnTo>
                  <a:pt x="11748" y="628"/>
                </a:lnTo>
                <a:lnTo>
                  <a:pt x="11544" y="832"/>
                </a:lnTo>
                <a:lnTo>
                  <a:pt x="11570" y="861"/>
                </a:lnTo>
                <a:lnTo>
                  <a:pt x="11613" y="904"/>
                </a:lnTo>
                <a:lnTo>
                  <a:pt x="11836" y="684"/>
                </a:lnTo>
                <a:lnTo>
                  <a:pt x="11846" y="698"/>
                </a:lnTo>
                <a:lnTo>
                  <a:pt x="11860" y="715"/>
                </a:lnTo>
                <a:lnTo>
                  <a:pt x="11894" y="758"/>
                </a:lnTo>
                <a:lnTo>
                  <a:pt x="11980" y="868"/>
                </a:lnTo>
                <a:lnTo>
                  <a:pt x="11988" y="878"/>
                </a:lnTo>
                <a:lnTo>
                  <a:pt x="11992" y="885"/>
                </a:lnTo>
                <a:lnTo>
                  <a:pt x="11995" y="895"/>
                </a:lnTo>
                <a:lnTo>
                  <a:pt x="11997" y="904"/>
                </a:lnTo>
                <a:lnTo>
                  <a:pt x="11997" y="914"/>
                </a:lnTo>
                <a:lnTo>
                  <a:pt x="11997" y="924"/>
                </a:lnTo>
                <a:lnTo>
                  <a:pt x="11992" y="933"/>
                </a:lnTo>
                <a:lnTo>
                  <a:pt x="11990" y="943"/>
                </a:lnTo>
                <a:lnTo>
                  <a:pt x="11983" y="955"/>
                </a:lnTo>
                <a:lnTo>
                  <a:pt x="11978" y="964"/>
                </a:lnTo>
                <a:lnTo>
                  <a:pt x="11971" y="976"/>
                </a:lnTo>
                <a:lnTo>
                  <a:pt x="11961" y="988"/>
                </a:lnTo>
                <a:lnTo>
                  <a:pt x="11942" y="1017"/>
                </a:lnTo>
                <a:lnTo>
                  <a:pt x="11918" y="1046"/>
                </a:lnTo>
                <a:lnTo>
                  <a:pt x="11911" y="1041"/>
                </a:lnTo>
                <a:lnTo>
                  <a:pt x="11904" y="1036"/>
                </a:lnTo>
                <a:lnTo>
                  <a:pt x="11896" y="1034"/>
                </a:lnTo>
                <a:lnTo>
                  <a:pt x="11889" y="1029"/>
                </a:lnTo>
                <a:lnTo>
                  <a:pt x="11882" y="1027"/>
                </a:lnTo>
                <a:lnTo>
                  <a:pt x="11875" y="1024"/>
                </a:lnTo>
                <a:lnTo>
                  <a:pt x="11868" y="1022"/>
                </a:lnTo>
                <a:lnTo>
                  <a:pt x="11860" y="1022"/>
                </a:lnTo>
                <a:lnTo>
                  <a:pt x="11882" y="1000"/>
                </a:lnTo>
                <a:lnTo>
                  <a:pt x="11901" y="981"/>
                </a:lnTo>
                <a:lnTo>
                  <a:pt x="11908" y="971"/>
                </a:lnTo>
                <a:lnTo>
                  <a:pt x="11915" y="964"/>
                </a:lnTo>
                <a:lnTo>
                  <a:pt x="11920" y="955"/>
                </a:lnTo>
                <a:lnTo>
                  <a:pt x="11925" y="947"/>
                </a:lnTo>
                <a:lnTo>
                  <a:pt x="11930" y="940"/>
                </a:lnTo>
                <a:lnTo>
                  <a:pt x="11932" y="933"/>
                </a:lnTo>
                <a:lnTo>
                  <a:pt x="11935" y="926"/>
                </a:lnTo>
                <a:lnTo>
                  <a:pt x="11935" y="919"/>
                </a:lnTo>
                <a:lnTo>
                  <a:pt x="11935" y="911"/>
                </a:lnTo>
                <a:lnTo>
                  <a:pt x="11932" y="904"/>
                </a:lnTo>
                <a:lnTo>
                  <a:pt x="11930" y="895"/>
                </a:lnTo>
                <a:lnTo>
                  <a:pt x="11925" y="887"/>
                </a:lnTo>
                <a:lnTo>
                  <a:pt x="11822" y="760"/>
                </a:lnTo>
                <a:lnTo>
                  <a:pt x="11642" y="940"/>
                </a:lnTo>
                <a:lnTo>
                  <a:pt x="11654" y="955"/>
                </a:lnTo>
                <a:lnTo>
                  <a:pt x="11661" y="967"/>
                </a:lnTo>
                <a:lnTo>
                  <a:pt x="11671" y="981"/>
                </a:lnTo>
                <a:lnTo>
                  <a:pt x="11678" y="995"/>
                </a:lnTo>
                <a:lnTo>
                  <a:pt x="11685" y="1010"/>
                </a:lnTo>
                <a:lnTo>
                  <a:pt x="11692" y="1022"/>
                </a:lnTo>
                <a:lnTo>
                  <a:pt x="11697" y="1034"/>
                </a:lnTo>
                <a:lnTo>
                  <a:pt x="11702" y="1048"/>
                </a:lnTo>
                <a:lnTo>
                  <a:pt x="11704" y="1060"/>
                </a:lnTo>
                <a:lnTo>
                  <a:pt x="11709" y="1075"/>
                </a:lnTo>
                <a:lnTo>
                  <a:pt x="11711" y="1087"/>
                </a:lnTo>
                <a:lnTo>
                  <a:pt x="11714" y="1101"/>
                </a:lnTo>
                <a:lnTo>
                  <a:pt x="11716" y="1113"/>
                </a:lnTo>
                <a:lnTo>
                  <a:pt x="11716" y="1128"/>
                </a:lnTo>
                <a:lnTo>
                  <a:pt x="11716" y="1142"/>
                </a:lnTo>
                <a:lnTo>
                  <a:pt x="11716" y="1156"/>
                </a:lnTo>
                <a:lnTo>
                  <a:pt x="11716" y="1185"/>
                </a:lnTo>
                <a:lnTo>
                  <a:pt x="11714" y="1214"/>
                </a:lnTo>
                <a:lnTo>
                  <a:pt x="11711" y="1240"/>
                </a:lnTo>
                <a:lnTo>
                  <a:pt x="11707" y="1267"/>
                </a:lnTo>
                <a:lnTo>
                  <a:pt x="11702" y="1267"/>
                </a:lnTo>
                <a:lnTo>
                  <a:pt x="11697" y="1267"/>
                </a:lnTo>
                <a:lnTo>
                  <a:pt x="11683" y="1267"/>
                </a:lnTo>
                <a:lnTo>
                  <a:pt x="11666" y="1271"/>
                </a:lnTo>
                <a:lnTo>
                  <a:pt x="11647" y="1276"/>
                </a:lnTo>
                <a:lnTo>
                  <a:pt x="11649" y="1267"/>
                </a:lnTo>
                <a:lnTo>
                  <a:pt x="11651" y="1257"/>
                </a:lnTo>
                <a:lnTo>
                  <a:pt x="11656" y="1235"/>
                </a:lnTo>
                <a:lnTo>
                  <a:pt x="11661" y="1209"/>
                </a:lnTo>
                <a:lnTo>
                  <a:pt x="11661" y="1183"/>
                </a:lnTo>
                <a:lnTo>
                  <a:pt x="11664" y="1171"/>
                </a:lnTo>
                <a:lnTo>
                  <a:pt x="11661" y="1156"/>
                </a:lnTo>
                <a:lnTo>
                  <a:pt x="11661" y="1142"/>
                </a:lnTo>
                <a:lnTo>
                  <a:pt x="11661" y="1128"/>
                </a:lnTo>
                <a:lnTo>
                  <a:pt x="11659" y="1115"/>
                </a:lnTo>
                <a:lnTo>
                  <a:pt x="11656" y="1101"/>
                </a:lnTo>
                <a:lnTo>
                  <a:pt x="11654" y="1089"/>
                </a:lnTo>
                <a:lnTo>
                  <a:pt x="11649" y="1075"/>
                </a:lnTo>
                <a:lnTo>
                  <a:pt x="11644" y="1063"/>
                </a:lnTo>
                <a:lnTo>
                  <a:pt x="11640" y="1048"/>
                </a:lnTo>
                <a:lnTo>
                  <a:pt x="11635" y="1036"/>
                </a:lnTo>
                <a:lnTo>
                  <a:pt x="11630" y="1024"/>
                </a:lnTo>
                <a:lnTo>
                  <a:pt x="11623" y="1012"/>
                </a:lnTo>
                <a:lnTo>
                  <a:pt x="11615" y="1000"/>
                </a:lnTo>
                <a:lnTo>
                  <a:pt x="11606" y="988"/>
                </a:lnTo>
                <a:lnTo>
                  <a:pt x="11599" y="976"/>
                </a:lnTo>
                <a:lnTo>
                  <a:pt x="11580" y="952"/>
                </a:lnTo>
                <a:lnTo>
                  <a:pt x="11555" y="928"/>
                </a:lnTo>
                <a:lnTo>
                  <a:pt x="11531" y="900"/>
                </a:lnTo>
                <a:lnTo>
                  <a:pt x="11503" y="871"/>
                </a:lnTo>
                <a:lnTo>
                  <a:pt x="11448" y="928"/>
                </a:lnTo>
                <a:lnTo>
                  <a:pt x="11428" y="947"/>
                </a:lnTo>
                <a:lnTo>
                  <a:pt x="11409" y="967"/>
                </a:lnTo>
                <a:lnTo>
                  <a:pt x="11392" y="986"/>
                </a:lnTo>
                <a:lnTo>
                  <a:pt x="11378" y="1000"/>
                </a:lnTo>
                <a:lnTo>
                  <a:pt x="11342" y="964"/>
                </a:lnTo>
                <a:close/>
                <a:moveTo>
                  <a:pt x="11546" y="748"/>
                </a:moveTo>
                <a:lnTo>
                  <a:pt x="11520" y="739"/>
                </a:lnTo>
                <a:lnTo>
                  <a:pt x="11493" y="731"/>
                </a:lnTo>
                <a:lnTo>
                  <a:pt x="11467" y="727"/>
                </a:lnTo>
                <a:lnTo>
                  <a:pt x="11440" y="722"/>
                </a:lnTo>
                <a:lnTo>
                  <a:pt x="11450" y="693"/>
                </a:lnTo>
                <a:lnTo>
                  <a:pt x="11457" y="667"/>
                </a:lnTo>
                <a:lnTo>
                  <a:pt x="11484" y="669"/>
                </a:lnTo>
                <a:lnTo>
                  <a:pt x="11510" y="676"/>
                </a:lnTo>
                <a:lnTo>
                  <a:pt x="11539" y="681"/>
                </a:lnTo>
                <a:lnTo>
                  <a:pt x="11568" y="688"/>
                </a:lnTo>
                <a:lnTo>
                  <a:pt x="11560" y="703"/>
                </a:lnTo>
                <a:lnTo>
                  <a:pt x="11555" y="717"/>
                </a:lnTo>
                <a:lnTo>
                  <a:pt x="11551" y="731"/>
                </a:lnTo>
                <a:lnTo>
                  <a:pt x="11546" y="748"/>
                </a:lnTo>
              </a:path>
              <a:path w="12240" h="12969">
                <a:moveTo>
                  <a:pt x="12064" y="247"/>
                </a:moveTo>
                <a:lnTo>
                  <a:pt x="12062" y="249"/>
                </a:lnTo>
                <a:lnTo>
                  <a:pt x="12062" y="251"/>
                </a:lnTo>
                <a:lnTo>
                  <a:pt x="12060" y="261"/>
                </a:lnTo>
                <a:lnTo>
                  <a:pt x="12060" y="278"/>
                </a:lnTo>
                <a:lnTo>
                  <a:pt x="12060" y="302"/>
                </a:lnTo>
                <a:lnTo>
                  <a:pt x="12237" y="124"/>
                </a:lnTo>
                <a:lnTo>
                  <a:pt x="12264" y="95"/>
                </a:lnTo>
                <a:lnTo>
                  <a:pt x="12295" y="64"/>
                </a:lnTo>
                <a:lnTo>
                  <a:pt x="12324" y="91"/>
                </a:lnTo>
                <a:lnTo>
                  <a:pt x="12283" y="129"/>
                </a:lnTo>
                <a:lnTo>
                  <a:pt x="12244" y="167"/>
                </a:lnTo>
                <a:lnTo>
                  <a:pt x="12244" y="194"/>
                </a:lnTo>
                <a:lnTo>
                  <a:pt x="12244" y="220"/>
                </a:lnTo>
                <a:lnTo>
                  <a:pt x="12242" y="247"/>
                </a:lnTo>
                <a:lnTo>
                  <a:pt x="12240" y="275"/>
                </a:lnTo>
                <a:lnTo>
                  <a:pt x="12319" y="227"/>
                </a:lnTo>
                <a:lnTo>
                  <a:pt x="12408" y="175"/>
                </a:lnTo>
                <a:lnTo>
                  <a:pt x="12410" y="184"/>
                </a:lnTo>
                <a:lnTo>
                  <a:pt x="12412" y="196"/>
                </a:lnTo>
                <a:lnTo>
                  <a:pt x="12424" y="223"/>
                </a:lnTo>
                <a:lnTo>
                  <a:pt x="12379" y="244"/>
                </a:lnTo>
                <a:lnTo>
                  <a:pt x="12331" y="268"/>
                </a:lnTo>
                <a:lnTo>
                  <a:pt x="12280" y="295"/>
                </a:lnTo>
                <a:lnTo>
                  <a:pt x="12230" y="324"/>
                </a:lnTo>
                <a:lnTo>
                  <a:pt x="12225" y="338"/>
                </a:lnTo>
                <a:lnTo>
                  <a:pt x="12220" y="352"/>
                </a:lnTo>
                <a:lnTo>
                  <a:pt x="12213" y="367"/>
                </a:lnTo>
                <a:lnTo>
                  <a:pt x="12206" y="384"/>
                </a:lnTo>
                <a:lnTo>
                  <a:pt x="12196" y="398"/>
                </a:lnTo>
                <a:lnTo>
                  <a:pt x="12189" y="412"/>
                </a:lnTo>
                <a:lnTo>
                  <a:pt x="12180" y="429"/>
                </a:lnTo>
                <a:lnTo>
                  <a:pt x="12168" y="444"/>
                </a:lnTo>
                <a:lnTo>
                  <a:pt x="12158" y="460"/>
                </a:lnTo>
                <a:lnTo>
                  <a:pt x="12146" y="475"/>
                </a:lnTo>
                <a:lnTo>
                  <a:pt x="12134" y="491"/>
                </a:lnTo>
                <a:lnTo>
                  <a:pt x="12122" y="506"/>
                </a:lnTo>
                <a:lnTo>
                  <a:pt x="12108" y="523"/>
                </a:lnTo>
                <a:lnTo>
                  <a:pt x="12093" y="540"/>
                </a:lnTo>
                <a:lnTo>
                  <a:pt x="12079" y="554"/>
                </a:lnTo>
                <a:lnTo>
                  <a:pt x="12064" y="571"/>
                </a:lnTo>
                <a:lnTo>
                  <a:pt x="12062" y="568"/>
                </a:lnTo>
                <a:lnTo>
                  <a:pt x="12057" y="566"/>
                </a:lnTo>
                <a:lnTo>
                  <a:pt x="12050" y="564"/>
                </a:lnTo>
                <a:lnTo>
                  <a:pt x="12045" y="561"/>
                </a:lnTo>
                <a:lnTo>
                  <a:pt x="12031" y="559"/>
                </a:lnTo>
                <a:lnTo>
                  <a:pt x="12016" y="556"/>
                </a:lnTo>
                <a:lnTo>
                  <a:pt x="12040" y="532"/>
                </a:lnTo>
                <a:lnTo>
                  <a:pt x="12052" y="520"/>
                </a:lnTo>
                <a:lnTo>
                  <a:pt x="12064" y="508"/>
                </a:lnTo>
                <a:lnTo>
                  <a:pt x="12076" y="496"/>
                </a:lnTo>
                <a:lnTo>
                  <a:pt x="12088" y="484"/>
                </a:lnTo>
                <a:lnTo>
                  <a:pt x="12100" y="472"/>
                </a:lnTo>
                <a:lnTo>
                  <a:pt x="12110" y="460"/>
                </a:lnTo>
                <a:lnTo>
                  <a:pt x="12120" y="448"/>
                </a:lnTo>
                <a:lnTo>
                  <a:pt x="12129" y="434"/>
                </a:lnTo>
                <a:lnTo>
                  <a:pt x="12139" y="422"/>
                </a:lnTo>
                <a:lnTo>
                  <a:pt x="12146" y="410"/>
                </a:lnTo>
                <a:lnTo>
                  <a:pt x="12155" y="398"/>
                </a:lnTo>
                <a:lnTo>
                  <a:pt x="12163" y="386"/>
                </a:lnTo>
                <a:lnTo>
                  <a:pt x="12168" y="374"/>
                </a:lnTo>
                <a:lnTo>
                  <a:pt x="12175" y="362"/>
                </a:lnTo>
                <a:lnTo>
                  <a:pt x="12108" y="410"/>
                </a:lnTo>
                <a:lnTo>
                  <a:pt x="12021" y="472"/>
                </a:lnTo>
                <a:lnTo>
                  <a:pt x="12024" y="446"/>
                </a:lnTo>
                <a:lnTo>
                  <a:pt x="12024" y="422"/>
                </a:lnTo>
                <a:lnTo>
                  <a:pt x="12024" y="403"/>
                </a:lnTo>
                <a:lnTo>
                  <a:pt x="12024" y="388"/>
                </a:lnTo>
                <a:lnTo>
                  <a:pt x="11985" y="427"/>
                </a:lnTo>
                <a:lnTo>
                  <a:pt x="11964" y="448"/>
                </a:lnTo>
                <a:lnTo>
                  <a:pt x="11930" y="487"/>
                </a:lnTo>
                <a:lnTo>
                  <a:pt x="11901" y="458"/>
                </a:lnTo>
                <a:lnTo>
                  <a:pt x="11935" y="427"/>
                </a:lnTo>
                <a:lnTo>
                  <a:pt x="11959" y="400"/>
                </a:lnTo>
                <a:lnTo>
                  <a:pt x="12019" y="343"/>
                </a:lnTo>
                <a:lnTo>
                  <a:pt x="12019" y="319"/>
                </a:lnTo>
                <a:lnTo>
                  <a:pt x="12016" y="300"/>
                </a:lnTo>
                <a:lnTo>
                  <a:pt x="12014" y="278"/>
                </a:lnTo>
                <a:lnTo>
                  <a:pt x="12009" y="259"/>
                </a:lnTo>
                <a:lnTo>
                  <a:pt x="12064" y="247"/>
                </a:lnTo>
                <a:close/>
                <a:moveTo>
                  <a:pt x="12240" y="434"/>
                </a:moveTo>
                <a:lnTo>
                  <a:pt x="12228" y="424"/>
                </a:lnTo>
                <a:lnTo>
                  <a:pt x="12211" y="410"/>
                </a:lnTo>
                <a:lnTo>
                  <a:pt x="12249" y="371"/>
                </a:lnTo>
                <a:lnTo>
                  <a:pt x="12261" y="388"/>
                </a:lnTo>
                <a:lnTo>
                  <a:pt x="12273" y="400"/>
                </a:lnTo>
                <a:lnTo>
                  <a:pt x="12393" y="283"/>
                </a:lnTo>
                <a:lnTo>
                  <a:pt x="12429" y="244"/>
                </a:lnTo>
                <a:lnTo>
                  <a:pt x="12463" y="208"/>
                </a:lnTo>
                <a:lnTo>
                  <a:pt x="12491" y="237"/>
                </a:lnTo>
                <a:lnTo>
                  <a:pt x="12453" y="271"/>
                </a:lnTo>
                <a:lnTo>
                  <a:pt x="12417" y="307"/>
                </a:lnTo>
                <a:lnTo>
                  <a:pt x="12333" y="393"/>
                </a:lnTo>
                <a:lnTo>
                  <a:pt x="12348" y="391"/>
                </a:lnTo>
                <a:lnTo>
                  <a:pt x="12364" y="388"/>
                </a:lnTo>
                <a:lnTo>
                  <a:pt x="12381" y="386"/>
                </a:lnTo>
                <a:lnTo>
                  <a:pt x="12398" y="384"/>
                </a:lnTo>
                <a:lnTo>
                  <a:pt x="12412" y="379"/>
                </a:lnTo>
                <a:lnTo>
                  <a:pt x="12429" y="374"/>
                </a:lnTo>
                <a:lnTo>
                  <a:pt x="12446" y="367"/>
                </a:lnTo>
                <a:lnTo>
                  <a:pt x="12463" y="362"/>
                </a:lnTo>
                <a:lnTo>
                  <a:pt x="12480" y="355"/>
                </a:lnTo>
                <a:lnTo>
                  <a:pt x="12496" y="347"/>
                </a:lnTo>
                <a:lnTo>
                  <a:pt x="12513" y="338"/>
                </a:lnTo>
                <a:lnTo>
                  <a:pt x="12528" y="331"/>
                </a:lnTo>
                <a:lnTo>
                  <a:pt x="12544" y="321"/>
                </a:lnTo>
                <a:lnTo>
                  <a:pt x="12561" y="311"/>
                </a:lnTo>
                <a:lnTo>
                  <a:pt x="12575" y="300"/>
                </a:lnTo>
                <a:lnTo>
                  <a:pt x="12592" y="290"/>
                </a:lnTo>
                <a:lnTo>
                  <a:pt x="12590" y="295"/>
                </a:lnTo>
                <a:lnTo>
                  <a:pt x="12590" y="302"/>
                </a:lnTo>
                <a:lnTo>
                  <a:pt x="12590" y="316"/>
                </a:lnTo>
                <a:lnTo>
                  <a:pt x="12592" y="331"/>
                </a:lnTo>
                <a:lnTo>
                  <a:pt x="12597" y="347"/>
                </a:lnTo>
                <a:lnTo>
                  <a:pt x="12578" y="360"/>
                </a:lnTo>
                <a:lnTo>
                  <a:pt x="12556" y="371"/>
                </a:lnTo>
                <a:lnTo>
                  <a:pt x="12535" y="381"/>
                </a:lnTo>
                <a:lnTo>
                  <a:pt x="12515" y="388"/>
                </a:lnTo>
                <a:lnTo>
                  <a:pt x="12494" y="398"/>
                </a:lnTo>
                <a:lnTo>
                  <a:pt x="12475" y="405"/>
                </a:lnTo>
                <a:lnTo>
                  <a:pt x="12455" y="410"/>
                </a:lnTo>
                <a:lnTo>
                  <a:pt x="12436" y="417"/>
                </a:lnTo>
                <a:lnTo>
                  <a:pt x="12417" y="422"/>
                </a:lnTo>
                <a:lnTo>
                  <a:pt x="12400" y="424"/>
                </a:lnTo>
                <a:lnTo>
                  <a:pt x="12381" y="427"/>
                </a:lnTo>
                <a:lnTo>
                  <a:pt x="12364" y="429"/>
                </a:lnTo>
                <a:lnTo>
                  <a:pt x="12348" y="431"/>
                </a:lnTo>
                <a:lnTo>
                  <a:pt x="12333" y="431"/>
                </a:lnTo>
                <a:lnTo>
                  <a:pt x="12316" y="431"/>
                </a:lnTo>
                <a:lnTo>
                  <a:pt x="12302" y="429"/>
                </a:lnTo>
                <a:lnTo>
                  <a:pt x="12362" y="489"/>
                </a:lnTo>
                <a:lnTo>
                  <a:pt x="12388" y="513"/>
                </a:lnTo>
                <a:lnTo>
                  <a:pt x="12420" y="544"/>
                </a:lnTo>
                <a:lnTo>
                  <a:pt x="12381" y="580"/>
                </a:lnTo>
                <a:lnTo>
                  <a:pt x="12352" y="547"/>
                </a:lnTo>
                <a:lnTo>
                  <a:pt x="12326" y="520"/>
                </a:lnTo>
                <a:lnTo>
                  <a:pt x="12273" y="467"/>
                </a:lnTo>
                <a:lnTo>
                  <a:pt x="12273" y="499"/>
                </a:lnTo>
                <a:lnTo>
                  <a:pt x="12268" y="530"/>
                </a:lnTo>
                <a:lnTo>
                  <a:pt x="12264" y="561"/>
                </a:lnTo>
                <a:lnTo>
                  <a:pt x="12256" y="595"/>
                </a:lnTo>
                <a:lnTo>
                  <a:pt x="12251" y="611"/>
                </a:lnTo>
                <a:lnTo>
                  <a:pt x="12244" y="628"/>
                </a:lnTo>
                <a:lnTo>
                  <a:pt x="12240" y="647"/>
                </a:lnTo>
                <a:lnTo>
                  <a:pt x="12232" y="669"/>
                </a:lnTo>
                <a:lnTo>
                  <a:pt x="12223" y="691"/>
                </a:lnTo>
                <a:lnTo>
                  <a:pt x="12213" y="712"/>
                </a:lnTo>
                <a:lnTo>
                  <a:pt x="12191" y="760"/>
                </a:lnTo>
                <a:lnTo>
                  <a:pt x="12177" y="758"/>
                </a:lnTo>
                <a:lnTo>
                  <a:pt x="12163" y="755"/>
                </a:lnTo>
                <a:lnTo>
                  <a:pt x="12148" y="755"/>
                </a:lnTo>
                <a:lnTo>
                  <a:pt x="12136" y="755"/>
                </a:lnTo>
                <a:lnTo>
                  <a:pt x="12146" y="741"/>
                </a:lnTo>
                <a:lnTo>
                  <a:pt x="12155" y="724"/>
                </a:lnTo>
                <a:lnTo>
                  <a:pt x="12165" y="710"/>
                </a:lnTo>
                <a:lnTo>
                  <a:pt x="12175" y="693"/>
                </a:lnTo>
                <a:lnTo>
                  <a:pt x="12182" y="679"/>
                </a:lnTo>
                <a:lnTo>
                  <a:pt x="12189" y="662"/>
                </a:lnTo>
                <a:lnTo>
                  <a:pt x="12196" y="645"/>
                </a:lnTo>
                <a:lnTo>
                  <a:pt x="12204" y="628"/>
                </a:lnTo>
                <a:lnTo>
                  <a:pt x="12208" y="611"/>
                </a:lnTo>
                <a:lnTo>
                  <a:pt x="12213" y="595"/>
                </a:lnTo>
                <a:lnTo>
                  <a:pt x="12218" y="578"/>
                </a:lnTo>
                <a:lnTo>
                  <a:pt x="12223" y="561"/>
                </a:lnTo>
                <a:lnTo>
                  <a:pt x="12225" y="544"/>
                </a:lnTo>
                <a:lnTo>
                  <a:pt x="12228" y="527"/>
                </a:lnTo>
                <a:lnTo>
                  <a:pt x="12228" y="513"/>
                </a:lnTo>
                <a:lnTo>
                  <a:pt x="12230" y="496"/>
                </a:lnTo>
                <a:lnTo>
                  <a:pt x="12139" y="585"/>
                </a:lnTo>
                <a:lnTo>
                  <a:pt x="12112" y="614"/>
                </a:lnTo>
                <a:lnTo>
                  <a:pt x="12079" y="647"/>
                </a:lnTo>
                <a:lnTo>
                  <a:pt x="12052" y="619"/>
                </a:lnTo>
                <a:lnTo>
                  <a:pt x="12086" y="587"/>
                </a:lnTo>
                <a:lnTo>
                  <a:pt x="12115" y="561"/>
                </a:lnTo>
                <a:lnTo>
                  <a:pt x="12240" y="434"/>
                </a:lnTo>
                <a:close/>
                <a:moveTo>
                  <a:pt x="11973" y="148"/>
                </a:moveTo>
                <a:lnTo>
                  <a:pt x="11997" y="153"/>
                </a:lnTo>
                <a:lnTo>
                  <a:pt x="12019" y="158"/>
                </a:lnTo>
                <a:lnTo>
                  <a:pt x="12038" y="163"/>
                </a:lnTo>
                <a:lnTo>
                  <a:pt x="12052" y="167"/>
                </a:lnTo>
                <a:lnTo>
                  <a:pt x="12218" y="0"/>
                </a:lnTo>
                <a:lnTo>
                  <a:pt x="12223" y="7"/>
                </a:lnTo>
                <a:lnTo>
                  <a:pt x="12230" y="14"/>
                </a:lnTo>
                <a:lnTo>
                  <a:pt x="12242" y="26"/>
                </a:lnTo>
                <a:lnTo>
                  <a:pt x="12256" y="40"/>
                </a:lnTo>
                <a:lnTo>
                  <a:pt x="12273" y="52"/>
                </a:lnTo>
                <a:lnTo>
                  <a:pt x="12235" y="91"/>
                </a:lnTo>
                <a:lnTo>
                  <a:pt x="12204" y="62"/>
                </a:lnTo>
                <a:lnTo>
                  <a:pt x="11899" y="364"/>
                </a:lnTo>
                <a:lnTo>
                  <a:pt x="11932" y="398"/>
                </a:lnTo>
                <a:lnTo>
                  <a:pt x="11894" y="434"/>
                </a:lnTo>
                <a:lnTo>
                  <a:pt x="11882" y="420"/>
                </a:lnTo>
                <a:lnTo>
                  <a:pt x="11868" y="405"/>
                </a:lnTo>
                <a:lnTo>
                  <a:pt x="11853" y="391"/>
                </a:lnTo>
                <a:lnTo>
                  <a:pt x="11846" y="384"/>
                </a:lnTo>
                <a:lnTo>
                  <a:pt x="11839" y="379"/>
                </a:lnTo>
                <a:lnTo>
                  <a:pt x="12011" y="206"/>
                </a:lnTo>
                <a:lnTo>
                  <a:pt x="11997" y="204"/>
                </a:lnTo>
                <a:lnTo>
                  <a:pt x="11983" y="201"/>
                </a:lnTo>
                <a:lnTo>
                  <a:pt x="11968" y="199"/>
                </a:lnTo>
                <a:lnTo>
                  <a:pt x="11956" y="199"/>
                </a:lnTo>
                <a:lnTo>
                  <a:pt x="11964" y="182"/>
                </a:lnTo>
                <a:lnTo>
                  <a:pt x="11968" y="167"/>
                </a:lnTo>
                <a:lnTo>
                  <a:pt x="11973" y="158"/>
                </a:lnTo>
                <a:lnTo>
                  <a:pt x="11973" y="148"/>
                </a:lnTo>
                <a:close/>
                <a:moveTo>
                  <a:pt x="12064" y="400"/>
                </a:moveTo>
                <a:lnTo>
                  <a:pt x="12191" y="304"/>
                </a:lnTo>
                <a:lnTo>
                  <a:pt x="12196" y="295"/>
                </a:lnTo>
                <a:lnTo>
                  <a:pt x="12199" y="283"/>
                </a:lnTo>
                <a:lnTo>
                  <a:pt x="12201" y="273"/>
                </a:lnTo>
                <a:lnTo>
                  <a:pt x="12201" y="261"/>
                </a:lnTo>
                <a:lnTo>
                  <a:pt x="12204" y="249"/>
                </a:lnTo>
                <a:lnTo>
                  <a:pt x="12204" y="237"/>
                </a:lnTo>
                <a:lnTo>
                  <a:pt x="12204" y="223"/>
                </a:lnTo>
                <a:lnTo>
                  <a:pt x="12201" y="208"/>
                </a:lnTo>
                <a:lnTo>
                  <a:pt x="12062" y="347"/>
                </a:lnTo>
                <a:lnTo>
                  <a:pt x="12064" y="400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00" name="picture 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603500" y="1231900"/>
            <a:ext cx="5486400" cy="59329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65275" y="1317035"/>
            <a:ext cx="7562850" cy="8007630"/>
          </a:xfrm>
          <a:prstGeom prst="rect">
            <a:avLst/>
          </a:prstGeom>
        </p:spPr>
      </p:pic>
      <p:sp>
        <p:nvSpPr>
          <p:cNvPr id="8" name="textbox 8"/>
          <p:cNvSpPr/>
          <p:nvPr/>
        </p:nvSpPr>
        <p:spPr>
          <a:xfrm>
            <a:off x="2531135" y="923823"/>
            <a:ext cx="4632325" cy="1981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14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4000"/>
              </a:lnSpc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⑤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4001-5000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⑥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5001-8000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⑦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8001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-10000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⑧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10000</a:t>
            </a:r>
            <a:r>
              <a:rPr sz="1200" kern="0" spc="17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以上</a:t>
            </a:r>
            <a:endParaRPr sz="1200" dirty="0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65275" y="1718988"/>
            <a:ext cx="7562850" cy="7827347"/>
          </a:xfrm>
          <a:prstGeom prst="rect">
            <a:avLst/>
          </a:prstGeom>
        </p:spPr>
      </p:pic>
      <p:sp>
        <p:nvSpPr>
          <p:cNvPr id="12" name="textbox 12"/>
          <p:cNvSpPr/>
          <p:nvPr/>
        </p:nvSpPr>
        <p:spPr>
          <a:xfrm>
            <a:off x="2278669" y="923823"/>
            <a:ext cx="5700395" cy="737425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86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4604" algn="l" rtl="0" eaLnBrk="0">
              <a:lnSpc>
                <a:spcPct val="95000"/>
              </a:lnSpc>
              <a:tabLst/>
            </a:pP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5.</a:t>
            </a:r>
            <a:r>
              <a:rPr sz="1200" kern="0" spc="1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您的睡眠状况如何？   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86994" algn="l" rtl="0" eaLnBrk="0">
              <a:lnSpc>
                <a:spcPct val="94000"/>
              </a:lnSpc>
              <a:spcBef>
                <a:spcPts val="972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①差        ②一般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③好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3334" algn="l" rtl="0" eaLnBrk="0">
              <a:lnSpc>
                <a:spcPct val="95000"/>
              </a:lnSpc>
              <a:spcBef>
                <a:spcPts val="362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6.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您通常每天的睡眠（包括午睡）时间为：</a:t>
            </a:r>
            <a:r>
              <a:rPr sz="1200" u="sng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</a:t>
            </a:r>
            <a:r>
              <a:rPr sz="1200" kern="0" spc="-5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小时</a:t>
            </a:r>
            <a:r>
              <a:rPr sz="1200" u="sng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</a:t>
            </a:r>
            <a:r>
              <a:rPr sz="1200" kern="0" spc="-5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分钟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5000"/>
              </a:lnSpc>
              <a:spcBef>
                <a:spcPts val="365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7.</a:t>
            </a:r>
            <a:r>
              <a:rPr sz="1200" kern="0" spc="1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您是否吸烟？                              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86994" algn="l" rtl="0" eaLnBrk="0">
              <a:lnSpc>
                <a:spcPct val="94000"/>
              </a:lnSpc>
              <a:spcBef>
                <a:spcPts val="956"/>
              </a:spcBef>
              <a:tabLst/>
            </a:pP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</a:t>
            </a:r>
            <a:r>
              <a:rPr sz="1200" kern="0" spc="-2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是</a:t>
            </a:r>
            <a:r>
              <a:rPr sz="1200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②已戒烟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③否，如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果回答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否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，请跳到第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9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题。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509" algn="l" rtl="0" eaLnBrk="0">
              <a:lnSpc>
                <a:spcPct val="95000"/>
              </a:lnSpc>
              <a:spcBef>
                <a:spcPts val="367"/>
              </a:spcBef>
              <a:tabLst/>
            </a:pP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8.</a:t>
            </a:r>
            <a:r>
              <a:rPr sz="1200" kern="0" spc="1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您吸烟的情况</a:t>
            </a:r>
            <a:r>
              <a:rPr sz="1200" kern="0" spc="-1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：（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只填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项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）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239395" algn="l" rtl="0" eaLnBrk="0">
              <a:lnSpc>
                <a:spcPct val="94000"/>
              </a:lnSpc>
              <a:spcBef>
                <a:spcPts val="968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①已戒烟；停止吸烟</a:t>
            </a:r>
            <a:r>
              <a:rPr sz="1200" u="sng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</a:t>
            </a:r>
            <a:r>
              <a:rPr sz="1200" kern="0" spc="-5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年，之前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吸过 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</a:t>
            </a:r>
            <a:r>
              <a:rPr sz="1200" kern="0" spc="-5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年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r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②现在吸烟，但不是每天吸；吸烟大约</a:t>
            </a:r>
            <a:r>
              <a:rPr sz="1200" u="sng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</a:t>
            </a:r>
            <a:r>
              <a:rPr sz="1200" kern="0" spc="-5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年，现在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平均吸烟量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</a:t>
            </a:r>
            <a:r>
              <a:rPr sz="1200" kern="0" spc="-5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支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周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238759" algn="l" rtl="0" eaLnBrk="0">
              <a:lnSpc>
                <a:spcPct val="94000"/>
              </a:lnSpc>
              <a:spcBef>
                <a:spcPts val="975"/>
              </a:spcBef>
              <a:tabLst/>
            </a:pP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③</a:t>
            </a:r>
            <a:r>
              <a:rPr sz="1200" kern="0" spc="-2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现在每天吸烟；吸烟大约</a:t>
            </a:r>
            <a:r>
              <a:rPr sz="1200" u="sng" kern="0" spc="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</a:t>
            </a:r>
            <a:r>
              <a:rPr sz="1200" kern="0" spc="-50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年，现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在平均吸烟量</a:t>
            </a:r>
            <a:r>
              <a:rPr sz="1200" u="sng" kern="0" spc="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</a:t>
            </a:r>
            <a:r>
              <a:rPr sz="1200" kern="0" spc="-5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支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天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5000"/>
              </a:lnSpc>
              <a:spcBef>
                <a:spcPts val="367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9.</a:t>
            </a:r>
            <a:r>
              <a:rPr sz="1200" kern="0" spc="1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您是否饮酒？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239395" algn="l" rtl="0" eaLnBrk="0">
              <a:lnSpc>
                <a:spcPct val="94000"/>
              </a:lnSpc>
              <a:spcBef>
                <a:spcPts val="956"/>
              </a:spcBef>
              <a:tabLst/>
            </a:pP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①是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②否，如果回答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否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，请跳到第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11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题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7305" algn="l" rtl="0" eaLnBrk="0">
              <a:lnSpc>
                <a:spcPct val="95000"/>
              </a:lnSpc>
              <a:spcBef>
                <a:spcPts val="362"/>
              </a:spcBef>
              <a:tabLst/>
            </a:pP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10.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过去两个星期，您平均每次喝了多少酒</a:t>
            </a:r>
            <a:r>
              <a:rPr sz="1200" kern="0" spc="-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？（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可多填）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315595" algn="l" rtl="0" eaLnBrk="0">
              <a:lnSpc>
                <a:spcPct val="94000"/>
              </a:lnSpc>
              <a:spcBef>
                <a:spcPts val="972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①啤酒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</a:t>
            </a:r>
            <a:r>
              <a:rPr sz="1200" kern="0" spc="-5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瓶，每瓶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毫升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314959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②红酒或葡萄酒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</a:t>
            </a:r>
            <a:r>
              <a:rPr sz="1200" kern="0" spc="-4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两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314959" algn="l" rtl="0" eaLnBrk="0">
              <a:lnSpc>
                <a:spcPct val="94000"/>
              </a:lnSpc>
              <a:spcBef>
                <a:spcPts val="975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③烈酒（白酒、洋酒等）</a:t>
            </a:r>
            <a:r>
              <a:rPr sz="1200" u="sng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两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7305" algn="l" rtl="0" eaLnBrk="0">
              <a:lnSpc>
                <a:spcPct val="95000"/>
              </a:lnSpc>
              <a:spcBef>
                <a:spcPts val="362"/>
              </a:spcBef>
              <a:tabLst/>
            </a:pP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11.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填表前一个月内，您感觉身体状况如何？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86994" algn="l" rtl="0" eaLnBrk="0">
              <a:lnSpc>
                <a:spcPct val="94000"/>
              </a:lnSpc>
              <a:spcBef>
                <a:spcPts val="961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①很好      ②良好      ③一般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④差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⑤很差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7305" algn="l" rtl="0" eaLnBrk="0">
              <a:lnSpc>
                <a:spcPct val="95000"/>
              </a:lnSpc>
              <a:spcBef>
                <a:spcPts val="362"/>
              </a:spcBef>
              <a:tabLst/>
            </a:pP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12.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填表前一个月内，您是否感觉到有压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力？     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algn="l" rtl="0" eaLnBrk="0">
              <a:lnSpc>
                <a:spcPct val="100000"/>
              </a:lnSpc>
              <a:tabLst/>
            </a:pPr>
            <a:endParaRPr sz="800" dirty="0">
              <a:latin typeface="Arial"/>
              <a:ea typeface="Arial"/>
              <a:cs typeface="Arial"/>
            </a:endParaRPr>
          </a:p>
          <a:p>
            <a:pPr marL="86994" algn="l" rtl="0" eaLnBrk="0">
              <a:lnSpc>
                <a:spcPct val="94000"/>
              </a:lnSpc>
              <a:spcBef>
                <a:spcPts val="1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①多于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15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天      ②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7-15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天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③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1-6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天     ④没有     ⑤不清楚</a:t>
            </a:r>
            <a:endParaRPr sz="1200" dirty="0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65275" y="1718988"/>
            <a:ext cx="7562850" cy="7827347"/>
          </a:xfrm>
          <a:prstGeom prst="rect">
            <a:avLst/>
          </a:prstGeom>
        </p:spPr>
      </p:pic>
      <p:sp>
        <p:nvSpPr>
          <p:cNvPr id="16" name="textbox 16"/>
          <p:cNvSpPr/>
          <p:nvPr/>
        </p:nvSpPr>
        <p:spPr>
          <a:xfrm>
            <a:off x="2073630" y="923823"/>
            <a:ext cx="6195059" cy="811339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86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2859" algn="l" rtl="0" eaLnBrk="0">
              <a:lnSpc>
                <a:spcPct val="95000"/>
              </a:lnSpc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13.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您的直系亲属有无心血管系统疾病？       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algn="l" rtl="0" eaLnBrk="0">
              <a:lnSpc>
                <a:spcPct val="117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520700" algn="l" rtl="0" eaLnBrk="0">
              <a:lnSpc>
                <a:spcPct val="94000"/>
              </a:lnSpc>
              <a:spcBef>
                <a:spcPts val="361"/>
              </a:spcBef>
              <a:tabLst/>
            </a:pP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①无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520065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②有，直系亲属发病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年龄在</a:t>
            </a:r>
            <a:r>
              <a:rPr sz="1200" kern="0" spc="-2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60</a:t>
            </a:r>
            <a:r>
              <a:rPr sz="1200" kern="0" spc="8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岁以下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520065" algn="l" rtl="0" eaLnBrk="0">
              <a:lnSpc>
                <a:spcPct val="94000"/>
              </a:lnSpc>
              <a:spcBef>
                <a:spcPts val="975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③有，直系亲属发病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年龄在</a:t>
            </a:r>
            <a:r>
              <a:rPr sz="1200" kern="0" spc="-2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60</a:t>
            </a:r>
            <a:r>
              <a:rPr sz="1200" kern="0" spc="8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岁以上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20979" algn="l" rtl="0" eaLnBrk="0">
              <a:lnSpc>
                <a:spcPct val="94000"/>
              </a:lnSpc>
              <a:spcBef>
                <a:spcPts val="367"/>
              </a:spcBef>
              <a:tabLst/>
            </a:pPr>
            <a:r>
              <a:rPr sz="1200" b="1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14.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您是否自测或被医务工作人员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告知患有高血压？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520700" algn="l" rtl="0" eaLnBrk="0">
              <a:lnSpc>
                <a:spcPct val="94000"/>
              </a:lnSpc>
              <a:spcBef>
                <a:spcPts val="982"/>
              </a:spcBef>
              <a:tabLst/>
            </a:pP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①否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②是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520700" indent="-290829" algn="l" rtl="0" eaLnBrk="0">
              <a:lnSpc>
                <a:spcPct val="128000"/>
              </a:lnSpc>
              <a:spcBef>
                <a:spcPts val="370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15.</a:t>
            </a:r>
            <a:r>
              <a:rPr sz="1200" kern="0" spc="13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您是否曾被医务工作人员告知患有血脂异常（高血脂</a:t>
            </a:r>
            <a:r>
              <a:rPr sz="1200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）？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        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①否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②是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29870" algn="l" rtl="0" eaLnBrk="0">
              <a:lnSpc>
                <a:spcPct val="94000"/>
              </a:lnSpc>
              <a:spcBef>
                <a:spcPts val="367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16.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现在或以前曾经被医生告知患有的疾病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（可多选）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482600" algn="l" rtl="0" eaLnBrk="0">
              <a:lnSpc>
                <a:spcPct val="94000"/>
              </a:lnSpc>
              <a:spcBef>
                <a:spcPts val="370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①心脏疾病                  ②外周血管疾病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③脑血管疾病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481965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④低血压                    ⑤风湿热                ⑥肝病（不包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括脂肪肝）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r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⑦</a:t>
            </a: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I</a:t>
            </a: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型或</a:t>
            </a:r>
            <a:r>
              <a:rPr sz="1200" kern="0" spc="-2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Ⅱ型糖尿病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</a:t>
            </a: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⑧慢性阻塞性肺气肿</a:t>
            </a:r>
            <a:r>
              <a:rPr sz="1200" kern="0" spc="1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</a:t>
            </a:r>
            <a:r>
              <a:rPr sz="12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⑨间质性肺病或囊性纤维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化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481965" algn="l" rtl="0" eaLnBrk="0">
              <a:lnSpc>
                <a:spcPct val="94000"/>
              </a:lnSpc>
              <a:spcBef>
                <a:spcPts val="974"/>
              </a:spcBef>
              <a:tabLst/>
            </a:pP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⑩甲状腺功能异常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肾</a:t>
            </a:r>
            <a:r>
              <a:rPr sz="1200" kern="0" spc="-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脏疾病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</a:t>
            </a:r>
            <a:r>
              <a:rPr sz="1200" kern="0" spc="-4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sz="1200" kern="0" spc="-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哮喘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2700" algn="l" rtl="0" eaLnBrk="0">
              <a:lnSpc>
                <a:spcPct val="81000"/>
              </a:lnSpc>
              <a:spcBef>
                <a:spcPts val="993"/>
              </a:spcBef>
              <a:tabLst/>
            </a:pPr>
            <a:r>
              <a:rPr sz="1400" kern="0" spc="-40" dirty="0">
                <a:solidFill>
                  <a:srgbClr val="000000">
                    <a:alpha val="100000"/>
                  </a:srgbClr>
                </a:solidFill>
                <a:latin typeface="Cambria Math"/>
                <a:ea typeface="Cambria Math"/>
                <a:cs typeface="Cambria Math"/>
              </a:rPr>
              <a:t>⑬</a:t>
            </a:r>
            <a:r>
              <a:rPr sz="1200" u="sng" kern="0" spc="-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未患过上述疾病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2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2859" algn="l" rtl="0" eaLnBrk="0">
              <a:lnSpc>
                <a:spcPct val="95000"/>
              </a:lnSpc>
              <a:spcBef>
                <a:spcPts val="361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17.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您是否存在以下体征或症状（可多选）。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7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482600" algn="l" rtl="0" eaLnBrk="0">
              <a:lnSpc>
                <a:spcPct val="94000"/>
              </a:lnSpc>
              <a:spcBef>
                <a:spcPts val="361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①心悸或心动过速         ②端坐呼吸或夜间阵发性呼吸困难  ③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明显心脏杂音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481965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④安静状态或轻度用力活动时感到异常疲劳或气短             ⑤踝部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损伤、肿胀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481965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⑥经常性胸部不适         ⑦头晕眼花或晕厥（特别是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运动期间）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481965" algn="l" rtl="0" eaLnBrk="0">
              <a:lnSpc>
                <a:spcPct val="94000"/>
              </a:lnSpc>
              <a:spcBef>
                <a:spcPts val="975"/>
              </a:spcBef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⑧未有过上述体征或症状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28600" algn="l" rtl="0" eaLnBrk="0">
              <a:lnSpc>
                <a:spcPct val="95000"/>
              </a:lnSpc>
              <a:spcBef>
                <a:spcPts val="362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18.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最近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年，您是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否从事过规律性的运动健身活动？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algn="l" rtl="0" eaLnBrk="0">
              <a:lnSpc>
                <a:spcPct val="113000"/>
              </a:lnSpc>
              <a:tabLst/>
            </a:pPr>
            <a:endParaRPr sz="700" dirty="0">
              <a:latin typeface="Arial"/>
              <a:ea typeface="Arial"/>
              <a:cs typeface="Arial"/>
            </a:endParaRPr>
          </a:p>
          <a:p>
            <a:pPr marL="483234" algn="l" rtl="0" eaLnBrk="0">
              <a:lnSpc>
                <a:spcPct val="92000"/>
              </a:lnSpc>
              <a:spcBef>
                <a:spcPts val="2"/>
              </a:spcBef>
              <a:tabLst/>
            </a:pP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①否</a:t>
            </a:r>
            <a:r>
              <a:rPr sz="1200" kern="0" spc="-2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选择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否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者，直接跳到第</a:t>
            </a:r>
            <a:r>
              <a:rPr sz="1200" kern="0" spc="-2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9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22 </a:t>
            </a:r>
            <a:r>
              <a:rPr sz="1200" kern="0" spc="8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题</a:t>
            </a:r>
            <a:r>
              <a:rPr sz="1200" kern="0" spc="8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sz="1200" dirty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508828" y="5673559"/>
            <a:ext cx="78790" cy="112623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4672406" y="5673559"/>
            <a:ext cx="78790" cy="112623"/>
          </a:xfrm>
          <a:prstGeom prst="rect">
            <a:avLst/>
          </a:prstGeom>
        </p:spPr>
      </p:pic>
      <p:sp>
        <p:nvSpPr>
          <p:cNvPr id="22" name="textbox 22"/>
          <p:cNvSpPr/>
          <p:nvPr/>
        </p:nvSpPr>
        <p:spPr>
          <a:xfrm>
            <a:off x="2505227" y="9141231"/>
            <a:ext cx="325754" cy="1981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144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4000"/>
              </a:lnSpc>
              <a:tabLst/>
            </a:pP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②是</a:t>
            </a:r>
            <a:endParaRPr sz="1200" dirty="0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65275" y="1718988"/>
            <a:ext cx="7562850" cy="7827347"/>
          </a:xfrm>
          <a:prstGeom prst="rect">
            <a:avLst/>
          </a:prstGeom>
        </p:spPr>
      </p:pic>
      <p:graphicFrame>
        <p:nvGraphicFramePr>
          <p:cNvPr id="26" name="table 26"/>
          <p:cNvGraphicFramePr>
            <a:graphicFrameLocks noGrp="1"/>
          </p:cNvGraphicFramePr>
          <p:nvPr/>
        </p:nvGraphicFramePr>
        <p:xfrm>
          <a:off x="2220086" y="1473834"/>
          <a:ext cx="6760210" cy="8314690"/>
        </p:xfrm>
        <a:graphic>
          <a:graphicData uri="http://schemas.openxmlformats.org/drawingml/2006/table">
            <a:tbl>
              <a:tblPr/>
              <a:tblGrid>
                <a:gridCol w="444500"/>
                <a:gridCol w="3543300"/>
                <a:gridCol w="883920"/>
                <a:gridCol w="570229"/>
                <a:gridCol w="657225"/>
                <a:gridCol w="661034"/>
              </a:tblGrid>
              <a:tr h="14376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3670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19-1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1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3510" algn="l" rtl="0" eaLnBrk="0">
                        <a:lnSpc>
                          <a:spcPts val="1119"/>
                        </a:lnSpc>
                        <a:tabLst/>
                      </a:pPr>
                      <a:r>
                        <a:rPr sz="9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是大强度的耐力锻炼吗</a:t>
                      </a:r>
                      <a:r>
                        <a:rPr sz="900" kern="0" spc="-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？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锻炼时</a:t>
                      </a:r>
                      <a:r>
                        <a:rPr sz="9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呼吸急促、心跳明显加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0970" algn="l" rtl="0" eaLnBrk="0">
                        <a:lnSpc>
                          <a:spcPts val="1119"/>
                        </a:lnSpc>
                        <a:spcBef>
                          <a:spcPts val="825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快       ，       出       汗       较       多  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5414" algn="l" rtl="0" eaLnBrk="0">
                        <a:lnSpc>
                          <a:spcPts val="681"/>
                        </a:lnSpc>
                        <a:spcBef>
                          <a:spcPts val="278"/>
                        </a:spcBef>
                        <a:tabLst/>
                      </a:pPr>
                      <a:r>
                        <a:rPr sz="9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□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0970" algn="l" rtl="0" eaLnBrk="0">
                        <a:lnSpc>
                          <a:spcPct val="92000"/>
                        </a:lnSpc>
                        <a:spcBef>
                          <a:spcPts val="734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①是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sz="9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sz="900" kern="0" spc="-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如选择此项，继续回答右栏内的问题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0335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②否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1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970" algn="l" rtl="0" eaLnBrk="0">
                        <a:lnSpc>
                          <a:spcPts val="1126"/>
                        </a:lnSpc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锻炼项目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4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5414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r>
                        <a:rPr sz="900" kern="0" spc="-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477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4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97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r>
                        <a:rPr sz="9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5112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38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1604" indent="66039" algn="l" rtl="0" eaLnBrk="0">
                        <a:lnSpc>
                          <a:spcPct val="19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7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r>
                        <a:rPr sz="7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4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2875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-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9225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sz="7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7009" algn="l" rtl="0" eaLnBrk="0">
                        <a:lnSpc>
                          <a:spcPts val="997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（年）</a:t>
                      </a:r>
                      <a:endParaRPr sz="8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03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3670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19-2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3510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是中等强度的耐力锻炼吗</a:t>
                      </a:r>
                      <a:r>
                        <a:rPr sz="900" kern="0" spc="-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？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锻炼</a:t>
                      </a:r>
                      <a:r>
                        <a:rPr sz="9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时呼吸、心跳加快，微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0970" algn="l" rtl="0" eaLnBrk="0">
                        <a:lnSpc>
                          <a:spcPct val="185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微出汗）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                 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               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□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①是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sz="9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sz="900" kern="0" spc="-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如选择此项，继续回答右栏内的问题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335" algn="l" rtl="0" eaLnBrk="0">
                        <a:lnSpc>
                          <a:spcPts val="1112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②否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4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970" algn="l" rtl="0" eaLnBrk="0">
                        <a:lnSpc>
                          <a:spcPts val="1126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锻炼项目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5414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r>
                        <a:rPr sz="900" kern="0" spc="-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4779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970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r>
                        <a:rPr sz="9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51129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38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1604" indent="66039" algn="l" rtl="0" eaLnBrk="0">
                        <a:lnSpc>
                          <a:spcPct val="19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7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r>
                        <a:rPr sz="7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2875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-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9225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sz="7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7009" algn="l" rtl="0" eaLnBrk="0">
                        <a:lnSpc>
                          <a:spcPts val="997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（年）</a:t>
                      </a:r>
                      <a:endParaRPr sz="8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1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5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81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9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3670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19-3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3510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是否从事过小强度的耐力锻炼</a:t>
                      </a:r>
                      <a:r>
                        <a:rPr sz="9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？</a:t>
                      </a:r>
                      <a:r>
                        <a:rPr sz="900" kern="0" spc="-2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</a:t>
                      </a:r>
                      <a:r>
                        <a:rPr sz="9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炼时呼吸、心跳与不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0970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炼    时    比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，    变    化    不    大</a:t>
                      </a:r>
                      <a:r>
                        <a:rPr sz="9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5414" algn="l" rtl="0" eaLnBrk="0">
                        <a:lnSpc>
                          <a:spcPts val="681"/>
                        </a:lnSpc>
                        <a:spcBef>
                          <a:spcPts val="279"/>
                        </a:spcBef>
                        <a:tabLst/>
                      </a:pPr>
                      <a:r>
                        <a:rPr sz="9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□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0970" algn="l" rtl="0" eaLnBrk="0">
                        <a:lnSpc>
                          <a:spcPct val="92000"/>
                        </a:lnSpc>
                        <a:spcBef>
                          <a:spcPts val="734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①是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sz="9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sz="900" kern="0" spc="-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如选择此项，继续回答右栏内的问题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0335" algn="l" rtl="0" eaLnBrk="0">
                        <a:lnSpc>
                          <a:spcPts val="1955"/>
                        </a:lnSpc>
                        <a:tabLst/>
                      </a:pP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3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970" algn="l" rtl="0" eaLnBrk="0">
                        <a:lnSpc>
                          <a:spcPts val="1126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锻炼项目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5414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r>
                        <a:rPr sz="900" kern="0" spc="-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477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970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r>
                        <a:rPr sz="9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5112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39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1604" indent="66039" algn="l" rtl="0" eaLnBrk="0">
                        <a:lnSpc>
                          <a:spcPct val="192000"/>
                        </a:lnSpc>
                        <a:tabLst/>
                      </a:pP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7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r>
                        <a:rPr sz="7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2875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-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9225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sz="7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7009" algn="l" rtl="0" eaLnBrk="0">
                        <a:lnSpc>
                          <a:spcPts val="997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（年）</a:t>
                      </a:r>
                      <a:endParaRPr sz="8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1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31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3670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19-4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1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3510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是否从事过力量锻炼</a:t>
                      </a:r>
                      <a:r>
                        <a:rPr sz="900" kern="0" spc="-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？</a:t>
                      </a:r>
                      <a:r>
                        <a:rPr sz="900" kern="0" spc="-2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对上肢、下肢、胸、背部、颈部等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2875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部位的肌肉进行力量锻炼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）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                      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□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0970" algn="l" rtl="0" eaLnBrk="0">
                        <a:lnSpc>
                          <a:spcPts val="1112"/>
                        </a:lnSpc>
                        <a:spcBef>
                          <a:spcPts val="946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①是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sz="9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sz="900" kern="0" spc="-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如选择此项，继续回答右栏内的问题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335" algn="l" rtl="0" eaLnBrk="0">
                        <a:lnSpc>
                          <a:spcPts val="1112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②否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970" algn="l" rtl="0" eaLnBrk="0">
                        <a:lnSpc>
                          <a:spcPts val="1122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锻炼内容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1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5414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r>
                        <a:rPr sz="900" kern="0" spc="-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4779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1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0970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r>
                        <a:rPr sz="900" kern="0" spc="-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51129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38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1604" indent="66039" algn="l" rtl="0" eaLnBrk="0">
                        <a:lnSpc>
                          <a:spcPct val="19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7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r>
                        <a:rPr sz="7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1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2875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-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9225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sz="7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7009" algn="l" rtl="0" eaLnBrk="0">
                        <a:lnSpc>
                          <a:spcPts val="997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（年）</a:t>
                      </a:r>
                      <a:endParaRPr sz="8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4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textbox 28"/>
          <p:cNvSpPr/>
          <p:nvPr/>
        </p:nvSpPr>
        <p:spPr>
          <a:xfrm>
            <a:off x="2289733" y="923823"/>
            <a:ext cx="5519420" cy="19938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86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95000"/>
              </a:lnSpc>
              <a:tabLst/>
            </a:pP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19.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按照运动强度的不同以及是否从事力量练习，填写您的运动健身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情况（可多选）</a:t>
            </a:r>
            <a:endParaRPr sz="1200" dirty="0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65275" y="1718988"/>
            <a:ext cx="7562850" cy="7827347"/>
          </a:xfrm>
          <a:prstGeom prst="rect">
            <a:avLst/>
          </a:prstGeom>
        </p:spPr>
      </p:pic>
      <p:sp>
        <p:nvSpPr>
          <p:cNvPr id="32" name="textbox 32"/>
          <p:cNvSpPr/>
          <p:nvPr/>
        </p:nvSpPr>
        <p:spPr>
          <a:xfrm>
            <a:off x="2276587" y="1496848"/>
            <a:ext cx="5600700" cy="108775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132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41300" indent="-229234" algn="l" rtl="0" eaLnBrk="0">
              <a:lnSpc>
                <a:spcPct val="128000"/>
              </a:lnSpc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20.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您在运动过程中是否注意过您的心率变化？    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①是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②否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03000"/>
              </a:lnSpc>
              <a:tabLst/>
            </a:pPr>
            <a:endParaRPr sz="800" dirty="0">
              <a:latin typeface="Arial"/>
              <a:ea typeface="Arial"/>
              <a:cs typeface="Arial"/>
            </a:endParaRPr>
          </a:p>
          <a:p>
            <a:pPr marL="241300" indent="-229234" algn="l" rtl="0" eaLnBrk="0">
              <a:lnSpc>
                <a:spcPct val="128000"/>
              </a:lnSpc>
              <a:spcBef>
                <a:spcPts val="5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21.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您是否想过请专业人员对您的运动健身进行科学指导？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①是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②否</a:t>
            </a:r>
            <a:endParaRPr sz="1200" dirty="0">
              <a:latin typeface="SimSun"/>
              <a:ea typeface="SimSun"/>
              <a:cs typeface="SimSun"/>
            </a:endParaRPr>
          </a:p>
        </p:txBody>
      </p:sp>
      <p:graphicFrame>
        <p:nvGraphicFramePr>
          <p:cNvPr id="34" name="table 34"/>
          <p:cNvGraphicFramePr>
            <a:graphicFrameLocks noGrp="1"/>
          </p:cNvGraphicFramePr>
          <p:nvPr/>
        </p:nvGraphicFramePr>
        <p:xfrm>
          <a:off x="2220086" y="914400"/>
          <a:ext cx="6760209" cy="309244"/>
        </p:xfrm>
        <a:graphic>
          <a:graphicData uri="http://schemas.openxmlformats.org/drawingml/2006/table">
            <a:tbl>
              <a:tblPr/>
              <a:tblGrid>
                <a:gridCol w="444500"/>
                <a:gridCol w="3543300"/>
                <a:gridCol w="883919"/>
                <a:gridCol w="570229"/>
                <a:gridCol w="657225"/>
                <a:gridCol w="661034"/>
              </a:tblGrid>
              <a:tr h="3092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65275" y="1718988"/>
            <a:ext cx="7562850" cy="7827347"/>
          </a:xfrm>
          <a:prstGeom prst="rect">
            <a:avLst/>
          </a:prstGeom>
        </p:spPr>
      </p:pic>
      <p:sp>
        <p:nvSpPr>
          <p:cNvPr id="38" name="textbox 38"/>
          <p:cNvSpPr/>
          <p:nvPr/>
        </p:nvSpPr>
        <p:spPr>
          <a:xfrm>
            <a:off x="2275103" y="923823"/>
            <a:ext cx="5965825" cy="567690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55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3970" algn="l" rtl="0" eaLnBrk="0">
              <a:lnSpc>
                <a:spcPct val="92000"/>
              </a:lnSpc>
              <a:tabLst/>
            </a:pP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22.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您不参加运动健身的原因是什么</a:t>
            </a:r>
            <a:r>
              <a:rPr sz="1200" kern="0" spc="-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？（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如果您已参加，不回答此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题。此题可多项选择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algn="l" rtl="0" eaLnBrk="0">
              <a:lnSpc>
                <a:spcPct val="11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4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4604" algn="l" rtl="0" eaLnBrk="0">
              <a:lnSpc>
                <a:spcPct val="94000"/>
              </a:lnSpc>
              <a:spcBef>
                <a:spcPts val="365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①不喜欢     ②无时间     ③无场地器材      ④身体状况不适合    ⑤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经济能力不足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3970" algn="l" rtl="0" eaLnBrk="0">
              <a:lnSpc>
                <a:spcPct val="94000"/>
              </a:lnSpc>
              <a:spcBef>
                <a:spcPts val="987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⑥缺少技术指导       ⑦缺乏运动同伴         ⑧怕被笑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⑨其他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3970" algn="l" rtl="0" eaLnBrk="0">
              <a:lnSpc>
                <a:spcPct val="95000"/>
              </a:lnSpc>
              <a:spcBef>
                <a:spcPts val="370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23.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静态活动行为调查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6509" algn="l" rtl="0" eaLnBrk="0">
              <a:lnSpc>
                <a:spcPct val="95000"/>
              </a:lnSpc>
              <a:spcBef>
                <a:spcPts val="965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您平均每天看电视的时间是：     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</a:t>
            </a:r>
            <a:r>
              <a:rPr sz="1200" u="sng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小时</a:t>
            </a:r>
            <a:r>
              <a:rPr sz="1200" u="sng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分钟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509" algn="l" rtl="0" eaLnBrk="0">
              <a:lnSpc>
                <a:spcPct val="95000"/>
              </a:lnSpc>
              <a:spcBef>
                <a:spcPts val="360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您平均每天使用电脑的时间是：         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</a:t>
            </a:r>
            <a:r>
              <a:rPr sz="1200" u="sng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小时</a:t>
            </a:r>
            <a:r>
              <a:rPr sz="1200" u="sng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分钟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509" algn="l" rtl="0" eaLnBrk="0">
              <a:lnSpc>
                <a:spcPct val="92000"/>
              </a:lnSpc>
              <a:spcBef>
                <a:spcPts val="364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您平均每天用于阅读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纸质书籍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)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的时间是：</a:t>
            </a:r>
            <a:r>
              <a:rPr sz="12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</a:t>
            </a:r>
            <a:r>
              <a:rPr sz="1200" u="sng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小时</a:t>
            </a:r>
            <a:r>
              <a:rPr sz="1200" u="sng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分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钟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4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509" algn="l" rtl="0" eaLnBrk="0">
              <a:lnSpc>
                <a:spcPct val="95000"/>
              </a:lnSpc>
              <a:spcBef>
                <a:spcPts val="364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您平均每天玩电子游戏的时间是（不包括电脑游戏</a:t>
            </a:r>
            <a:r>
              <a:rPr sz="1200" kern="0" spc="-3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）：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</a:t>
            </a:r>
            <a:r>
              <a:rPr sz="1200" u="sng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4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小时</a:t>
            </a:r>
            <a:r>
              <a:rPr sz="1200" u="sng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分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钟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5875" algn="l" rtl="0" eaLnBrk="0">
              <a:lnSpc>
                <a:spcPct val="95000"/>
              </a:lnSpc>
              <a:spcBef>
                <a:spcPts val="365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其他以坐姿为主的活动（不包括睡眠、吃饭）</a:t>
            </a:r>
            <a:r>
              <a:rPr sz="1200" kern="0" spc="-2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如：</a:t>
            </a:r>
            <a:r>
              <a:rPr sz="1200" u="sng" kern="0" spc="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</a:t>
            </a: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</a:t>
            </a:r>
            <a:r>
              <a:rPr sz="1200" u="sng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4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小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时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</a:t>
            </a:r>
            <a:r>
              <a:rPr sz="1200" kern="0" spc="-5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分钟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1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5000"/>
              </a:lnSpc>
              <a:spcBef>
                <a:spcPts val="368"/>
              </a:spcBef>
              <a:tabLst/>
            </a:pP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24.</a:t>
            </a:r>
            <a:r>
              <a:rPr sz="12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（此问题限女性回答）是否已经闭经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                          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□</a:t>
            </a:r>
            <a:endParaRPr sz="1200" dirty="0">
              <a:latin typeface="Times New Roman"/>
              <a:ea typeface="Times New Roman"/>
              <a:cs typeface="Times New Roman"/>
            </a:endParaRPr>
          </a:p>
          <a:p>
            <a:pPr marL="167004" algn="l" rtl="0" eaLnBrk="0">
              <a:lnSpc>
                <a:spcPct val="94000"/>
              </a:lnSpc>
              <a:spcBef>
                <a:spcPts val="972"/>
              </a:spcBef>
              <a:tabLst/>
            </a:pP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①否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02000"/>
              </a:lnSpc>
              <a:tabLst/>
            </a:pPr>
            <a:endParaRPr sz="8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618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66370" algn="l" rtl="0" eaLnBrk="0">
              <a:lnSpc>
                <a:spcPct val="94000"/>
              </a:lnSpc>
              <a:tabLst/>
            </a:pP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②是</a:t>
            </a:r>
            <a:r>
              <a:rPr sz="1200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闭经时的年龄为</a:t>
            </a:r>
            <a:r>
              <a:rPr sz="1200" u="sng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        </a:t>
            </a:r>
            <a:r>
              <a:rPr sz="1200" u="sng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</a:t>
            </a:r>
            <a:r>
              <a:rPr sz="1200" kern="0" spc="-5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周岁</a:t>
            </a:r>
            <a:endParaRPr sz="1200" dirty="0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65275" y="1718988"/>
            <a:ext cx="7562850" cy="7827347"/>
          </a:xfrm>
          <a:prstGeom prst="rect">
            <a:avLst/>
          </a:prstGeom>
        </p:spPr>
      </p:pic>
      <p:graphicFrame>
        <p:nvGraphicFramePr>
          <p:cNvPr id="42" name="table 42"/>
          <p:cNvGraphicFramePr>
            <a:graphicFrameLocks noGrp="1"/>
          </p:cNvGraphicFramePr>
          <p:nvPr/>
        </p:nvGraphicFramePr>
        <p:xfrm>
          <a:off x="2213736" y="1507490"/>
          <a:ext cx="6243320" cy="4831715"/>
        </p:xfrm>
        <a:graphic>
          <a:graphicData uri="http://schemas.openxmlformats.org/drawingml/2006/table">
            <a:tbl>
              <a:tblPr/>
              <a:tblGrid>
                <a:gridCol w="871219"/>
                <a:gridCol w="676909"/>
                <a:gridCol w="676275"/>
                <a:gridCol w="1134110"/>
                <a:gridCol w="1261110"/>
                <a:gridCol w="1623694"/>
              </a:tblGrid>
              <a:tr h="13519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5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8105" algn="l" rtl="0" eaLnBrk="0">
                        <a:lnSpc>
                          <a:spcPct val="11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是</a:t>
                      </a:r>
                      <a:r>
                        <a:rPr sz="900" kern="0" spc="-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否</a:t>
                      </a:r>
                      <a:r>
                        <a:rPr sz="900" kern="0" spc="-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患</a:t>
                      </a:r>
                      <a:r>
                        <a:rPr sz="900" kern="0" spc="-1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有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该病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85725" algn="l" rtl="0" eaLnBrk="0">
                        <a:lnSpc>
                          <a:spcPts val="1140"/>
                        </a:lnSpc>
                        <a:spcBef>
                          <a:spcPts val="154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是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73660" algn="l" rtl="0" eaLnBrk="0">
                        <a:lnSpc>
                          <a:spcPts val="1126"/>
                        </a:lnSpc>
                        <a:spcBef>
                          <a:spcPts val="168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否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9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1755" indent="47625" algn="l" rtl="0" eaLnBrk="0">
                        <a:lnSpc>
                          <a:spcPct val="11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患病时间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u="sng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XXXX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5564" indent="1270" algn="just" rtl="0" eaLnBrk="0">
                        <a:lnSpc>
                          <a:spcPct val="11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您采取了什么措施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来治疗疾病？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可多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选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85725" algn="l" rtl="0" eaLnBrk="0">
                        <a:lnSpc>
                          <a:spcPts val="1126"/>
                        </a:lnSpc>
                        <a:spcBef>
                          <a:spcPts val="218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服药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75564" indent="-1905" algn="l" rtl="0" eaLnBrk="0">
                        <a:lnSpc>
                          <a:spcPct val="112000"/>
                        </a:lnSpc>
                        <a:spcBef>
                          <a:spcPts val="173"/>
                        </a:spcBef>
                        <a:tabLst/>
                      </a:pP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控制饮食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 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运</a:t>
                      </a:r>
                      <a:r>
                        <a:rPr sz="900" kern="0" spc="-1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动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73025" algn="l" rtl="0" eaLnBrk="0">
                        <a:lnSpc>
                          <a:spcPts val="1122"/>
                        </a:lnSpc>
                        <a:spcBef>
                          <a:spcPts val="170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手</a:t>
                      </a:r>
                      <a:r>
                        <a:rPr sz="900" kern="0" spc="-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术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77469" algn="l" rtl="0" eaLnBrk="0">
                        <a:lnSpc>
                          <a:spcPts val="1126"/>
                        </a:lnSpc>
                        <a:spcBef>
                          <a:spcPts val="173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</a:t>
                      </a:r>
                      <a:r>
                        <a:rPr sz="900" kern="0" spc="-1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他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5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5564" indent="1270" algn="l" rtl="0" eaLnBrk="0">
                        <a:lnSpc>
                          <a:spcPct val="11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您的父母是否患过该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病？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93344" indent="10160" algn="l" rtl="0" eaLnBrk="0">
                        <a:lnSpc>
                          <a:spcPct val="113000"/>
                        </a:lnSpc>
                        <a:spcBef>
                          <a:spcPts val="151"/>
                        </a:spcBef>
                        <a:tabLst/>
                      </a:pP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sz="900" kern="0" spc="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是</a:t>
                      </a:r>
                      <a:r>
                        <a:rPr sz="900" kern="0" spc="-1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，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岁</a:t>
                      </a:r>
                      <a:r>
                        <a:rPr sz="900" kern="0" spc="-1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以</a:t>
                      </a:r>
                      <a:r>
                        <a:rPr sz="900" kern="0" spc="-2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下</a:t>
                      </a:r>
                      <a:r>
                        <a:rPr sz="900" kern="0" spc="-2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发 </a:t>
                      </a: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病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93344" indent="-1270" algn="l" rtl="0" eaLnBrk="0">
                        <a:lnSpc>
                          <a:spcPct val="112000"/>
                        </a:lnSpc>
                        <a:spcBef>
                          <a:spcPts val="173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sz="900" kern="0" spc="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是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，</a:t>
                      </a:r>
                      <a:r>
                        <a:rPr sz="900" kern="0" spc="-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岁</a:t>
                      </a:r>
                      <a:r>
                        <a:rPr sz="900" kern="0" spc="-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以上</a:t>
                      </a:r>
                      <a:r>
                        <a:rPr sz="900" kern="0" spc="-2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发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病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76200" algn="l" rtl="0" eaLnBrk="0">
                        <a:lnSpc>
                          <a:spcPts val="1126"/>
                        </a:lnSpc>
                        <a:spcBef>
                          <a:spcPts val="166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sz="900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否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0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8450" algn="l" rtl="0" eaLnBrk="0">
                        <a:lnSpc>
                          <a:spcPts val="1122"/>
                        </a:lnSpc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近期化验、检测情况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9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8739" algn="l" rtl="0" eaLnBrk="0">
                        <a:lnSpc>
                          <a:spcPts val="1126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糖尿病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9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8739" algn="l" rtl="0" eaLnBrk="0">
                        <a:lnSpc>
                          <a:spcPts val="1122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空腹血糖：</a:t>
                      </a: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mmol</a:t>
                      </a: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/L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1914" algn="l" rtl="0" eaLnBrk="0">
                        <a:lnSpc>
                          <a:spcPts val="1122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高血压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9375" algn="l" rtl="0" eaLnBrk="0">
                        <a:lnSpc>
                          <a:spcPts val="109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收缩压：  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mmHg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5564" algn="l" rtl="0" eaLnBrk="0">
                        <a:lnSpc>
                          <a:spcPts val="1090"/>
                        </a:lnSpc>
                        <a:spcBef>
                          <a:spcPts val="206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舒张压：  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mmHg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3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0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9375" algn="l" rtl="0" eaLnBrk="0">
                        <a:lnSpc>
                          <a:spcPts val="1122"/>
                        </a:lnSpc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血脂异常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0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4294" algn="l" rtl="0" eaLnBrk="0">
                        <a:lnSpc>
                          <a:spcPts val="1126"/>
                        </a:lnSpc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甘油三酯：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mmol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/L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6835" algn="l" rtl="0" eaLnBrk="0">
                        <a:lnSpc>
                          <a:spcPts val="1126"/>
                        </a:lnSpc>
                        <a:spcBef>
                          <a:spcPts val="158"/>
                        </a:spcBef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总胆固醇：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mmol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/L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2389" algn="l" rtl="0" eaLnBrk="0">
                        <a:lnSpc>
                          <a:spcPts val="1199"/>
                        </a:lnSpc>
                        <a:spcBef>
                          <a:spcPts val="170"/>
                        </a:spcBef>
                        <a:tabLst/>
                      </a:pP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LDL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：     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mmol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/L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2389" algn="l" rtl="0" eaLnBrk="0">
                        <a:lnSpc>
                          <a:spcPts val="1199"/>
                        </a:lnSpc>
                        <a:spcBef>
                          <a:spcPts val="108"/>
                        </a:spcBef>
                        <a:tabLst/>
                      </a:pP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HDL</a:t>
                      </a:r>
                      <a:r>
                        <a:rPr sz="900" kern="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：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 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mmol</a:t>
                      </a:r>
                      <a:r>
                        <a:rPr sz="900" kern="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/L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9375" algn="l" rtl="0" eaLnBrk="0">
                        <a:lnSpc>
                          <a:spcPts val="1126"/>
                        </a:lnSpc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脂肪肝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4294" algn="l" rtl="0" eaLnBrk="0">
                        <a:lnSpc>
                          <a:spcPts val="1112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①轻度②中度③重度：</a:t>
                      </a:r>
                      <a:r>
                        <a:rPr sz="900" kern="0" spc="-2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□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8105" algn="l" rtl="0" eaLnBrk="0">
                        <a:lnSpc>
                          <a:spcPts val="1122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骨质疏松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0644" algn="l" rtl="0" eaLnBrk="0">
                        <a:lnSpc>
                          <a:spcPts val="1122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冠心病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5414" algn="l" rtl="0" eaLnBrk="0">
                        <a:lnSpc>
                          <a:spcPts val="1126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（脑）卒中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8105" algn="l" rtl="0" eaLnBrk="0">
                        <a:lnSpc>
                          <a:spcPts val="1122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骨关节炎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9375" algn="l" rtl="0" eaLnBrk="0">
                        <a:lnSpc>
                          <a:spcPts val="1126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贫血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6200" algn="l" rtl="0" eaLnBrk="0">
                        <a:lnSpc>
                          <a:spcPct val="9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血红蛋白：</a:t>
                      </a: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 </a:t>
                      </a: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g</a:t>
                      </a: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L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69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56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" name="textbox 44"/>
          <p:cNvSpPr/>
          <p:nvPr/>
        </p:nvSpPr>
        <p:spPr>
          <a:xfrm>
            <a:off x="2275560" y="923823"/>
            <a:ext cx="6152515" cy="495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95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6509" algn="l" rtl="0" eaLnBrk="0">
              <a:lnSpc>
                <a:spcPct val="95000"/>
              </a:lnSpc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为了更为详尽了解您的健康状况，请您耐心填写下表。如有疑问，请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与研究人员沟通！</a:t>
            </a:r>
            <a:endParaRPr sz="1200" dirty="0">
              <a:latin typeface="SimSun"/>
              <a:ea typeface="SimSun"/>
              <a:cs typeface="SimSun"/>
            </a:endParaRPr>
          </a:p>
          <a:p>
            <a:pPr algn="l" rtl="0" eaLnBrk="0">
              <a:lnSpc>
                <a:spcPct val="102000"/>
              </a:lnSpc>
              <a:tabLst/>
            </a:pPr>
            <a:endParaRPr sz="8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94000"/>
              </a:lnSpc>
              <a:spcBef>
                <a:spcPts val="3"/>
              </a:spcBef>
              <a:tabLst/>
            </a:pPr>
            <a:r>
              <a:rPr sz="1200" b="1" kern="0" spc="-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25.</a:t>
            </a:r>
            <a:r>
              <a:rPr sz="1200" b="1" kern="0" spc="22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-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您是否被医生</a:t>
            </a:r>
            <a:r>
              <a:rPr sz="1200" kern="0" spc="-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告知患有下列疾病？如果有，请填写患病时间、家族史、化验结果等信息。</a:t>
            </a:r>
            <a:endParaRPr sz="1200" dirty="0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ath 46"/>
          <p:cNvSpPr/>
          <p:nvPr/>
        </p:nvSpPr>
        <p:spPr>
          <a:xfrm>
            <a:off x="1514855" y="1565275"/>
            <a:ext cx="7920228" cy="7562850"/>
          </a:xfrm>
          <a:custGeom>
            <a:avLst/>
            <a:gdLst/>
            <a:ahLst/>
            <a:cxnLst/>
            <a:rect l="0" t="0" r="0" b="0"/>
            <a:pathLst>
              <a:path w="12472" h="11910">
                <a:moveTo>
                  <a:pt x="228" y="11659"/>
                </a:moveTo>
                <a:moveTo>
                  <a:pt x="228" y="11659"/>
                </a:moveTo>
                <a:lnTo>
                  <a:pt x="242" y="11649"/>
                </a:lnTo>
                <a:lnTo>
                  <a:pt x="254" y="11640"/>
                </a:lnTo>
                <a:lnTo>
                  <a:pt x="266" y="11628"/>
                </a:lnTo>
                <a:lnTo>
                  <a:pt x="278" y="11618"/>
                </a:lnTo>
                <a:lnTo>
                  <a:pt x="285" y="11628"/>
                </a:lnTo>
                <a:lnTo>
                  <a:pt x="295" y="11640"/>
                </a:lnTo>
                <a:lnTo>
                  <a:pt x="302" y="11651"/>
                </a:lnTo>
                <a:lnTo>
                  <a:pt x="314" y="11664"/>
                </a:lnTo>
                <a:lnTo>
                  <a:pt x="338" y="11688"/>
                </a:lnTo>
                <a:lnTo>
                  <a:pt x="367" y="11719"/>
                </a:lnTo>
                <a:lnTo>
                  <a:pt x="477" y="11606"/>
                </a:lnTo>
                <a:lnTo>
                  <a:pt x="525" y="11661"/>
                </a:lnTo>
                <a:lnTo>
                  <a:pt x="720" y="11875"/>
                </a:lnTo>
                <a:lnTo>
                  <a:pt x="724" y="11884"/>
                </a:lnTo>
                <a:lnTo>
                  <a:pt x="732" y="11896"/>
                </a:lnTo>
                <a:lnTo>
                  <a:pt x="734" y="11906"/>
                </a:lnTo>
                <a:lnTo>
                  <a:pt x="736" y="11915"/>
                </a:lnTo>
                <a:lnTo>
                  <a:pt x="736" y="11925"/>
                </a:lnTo>
                <a:lnTo>
                  <a:pt x="736" y="11935"/>
                </a:lnTo>
                <a:lnTo>
                  <a:pt x="734" y="11942"/>
                </a:lnTo>
                <a:lnTo>
                  <a:pt x="729" y="11951"/>
                </a:lnTo>
                <a:lnTo>
                  <a:pt x="720" y="11968"/>
                </a:lnTo>
                <a:lnTo>
                  <a:pt x="708" y="11988"/>
                </a:lnTo>
                <a:lnTo>
                  <a:pt x="696" y="12004"/>
                </a:lnTo>
                <a:lnTo>
                  <a:pt x="681" y="12024"/>
                </a:lnTo>
                <a:lnTo>
                  <a:pt x="667" y="12016"/>
                </a:lnTo>
                <a:lnTo>
                  <a:pt x="652" y="12011"/>
                </a:lnTo>
                <a:lnTo>
                  <a:pt x="638" y="12007"/>
                </a:lnTo>
                <a:lnTo>
                  <a:pt x="621" y="12004"/>
                </a:lnTo>
                <a:lnTo>
                  <a:pt x="643" y="11985"/>
                </a:lnTo>
                <a:lnTo>
                  <a:pt x="650" y="11975"/>
                </a:lnTo>
                <a:lnTo>
                  <a:pt x="657" y="11968"/>
                </a:lnTo>
                <a:lnTo>
                  <a:pt x="664" y="11959"/>
                </a:lnTo>
                <a:lnTo>
                  <a:pt x="669" y="11954"/>
                </a:lnTo>
                <a:lnTo>
                  <a:pt x="674" y="11947"/>
                </a:lnTo>
                <a:lnTo>
                  <a:pt x="676" y="11940"/>
                </a:lnTo>
                <a:lnTo>
                  <a:pt x="679" y="11935"/>
                </a:lnTo>
                <a:lnTo>
                  <a:pt x="679" y="11930"/>
                </a:lnTo>
                <a:lnTo>
                  <a:pt x="679" y="11925"/>
                </a:lnTo>
                <a:lnTo>
                  <a:pt x="679" y="11920"/>
                </a:lnTo>
                <a:lnTo>
                  <a:pt x="679" y="11915"/>
                </a:lnTo>
                <a:lnTo>
                  <a:pt x="676" y="11911"/>
                </a:lnTo>
                <a:lnTo>
                  <a:pt x="672" y="11906"/>
                </a:lnTo>
                <a:lnTo>
                  <a:pt x="669" y="11901"/>
                </a:lnTo>
                <a:lnTo>
                  <a:pt x="468" y="11675"/>
                </a:lnTo>
                <a:lnTo>
                  <a:pt x="398" y="11748"/>
                </a:lnTo>
                <a:lnTo>
                  <a:pt x="432" y="11788"/>
                </a:lnTo>
                <a:lnTo>
                  <a:pt x="460" y="11822"/>
                </a:lnTo>
                <a:lnTo>
                  <a:pt x="472" y="11839"/>
                </a:lnTo>
                <a:lnTo>
                  <a:pt x="484" y="11853"/>
                </a:lnTo>
                <a:lnTo>
                  <a:pt x="494" y="11868"/>
                </a:lnTo>
                <a:lnTo>
                  <a:pt x="503" y="11880"/>
                </a:lnTo>
                <a:lnTo>
                  <a:pt x="511" y="11894"/>
                </a:lnTo>
                <a:lnTo>
                  <a:pt x="518" y="11906"/>
                </a:lnTo>
                <a:lnTo>
                  <a:pt x="525" y="11918"/>
                </a:lnTo>
                <a:lnTo>
                  <a:pt x="532" y="11932"/>
                </a:lnTo>
                <a:lnTo>
                  <a:pt x="537" y="11944"/>
                </a:lnTo>
                <a:lnTo>
                  <a:pt x="542" y="11956"/>
                </a:lnTo>
                <a:lnTo>
                  <a:pt x="547" y="11971"/>
                </a:lnTo>
                <a:lnTo>
                  <a:pt x="552" y="11985"/>
                </a:lnTo>
                <a:lnTo>
                  <a:pt x="554" y="12000"/>
                </a:lnTo>
                <a:lnTo>
                  <a:pt x="559" y="12014"/>
                </a:lnTo>
                <a:lnTo>
                  <a:pt x="561" y="12033"/>
                </a:lnTo>
                <a:lnTo>
                  <a:pt x="561" y="12052"/>
                </a:lnTo>
                <a:lnTo>
                  <a:pt x="563" y="12074"/>
                </a:lnTo>
                <a:lnTo>
                  <a:pt x="563" y="12098"/>
                </a:lnTo>
                <a:lnTo>
                  <a:pt x="563" y="12124"/>
                </a:lnTo>
                <a:lnTo>
                  <a:pt x="563" y="12151"/>
                </a:lnTo>
                <a:lnTo>
                  <a:pt x="547" y="12153"/>
                </a:lnTo>
                <a:lnTo>
                  <a:pt x="530" y="12155"/>
                </a:lnTo>
                <a:lnTo>
                  <a:pt x="518" y="12158"/>
                </a:lnTo>
                <a:lnTo>
                  <a:pt x="506" y="12163"/>
                </a:lnTo>
                <a:lnTo>
                  <a:pt x="511" y="12131"/>
                </a:lnTo>
                <a:lnTo>
                  <a:pt x="513" y="12100"/>
                </a:lnTo>
                <a:lnTo>
                  <a:pt x="513" y="12086"/>
                </a:lnTo>
                <a:lnTo>
                  <a:pt x="513" y="12074"/>
                </a:lnTo>
                <a:lnTo>
                  <a:pt x="513" y="12060"/>
                </a:lnTo>
                <a:lnTo>
                  <a:pt x="511" y="12045"/>
                </a:lnTo>
                <a:lnTo>
                  <a:pt x="508" y="12033"/>
                </a:lnTo>
                <a:lnTo>
                  <a:pt x="508" y="12019"/>
                </a:lnTo>
                <a:lnTo>
                  <a:pt x="503" y="12007"/>
                </a:lnTo>
                <a:lnTo>
                  <a:pt x="501" y="11995"/>
                </a:lnTo>
                <a:lnTo>
                  <a:pt x="499" y="11983"/>
                </a:lnTo>
                <a:lnTo>
                  <a:pt x="494" y="11973"/>
                </a:lnTo>
                <a:lnTo>
                  <a:pt x="489" y="11961"/>
                </a:lnTo>
                <a:lnTo>
                  <a:pt x="484" y="11951"/>
                </a:lnTo>
                <a:lnTo>
                  <a:pt x="472" y="11930"/>
                </a:lnTo>
                <a:lnTo>
                  <a:pt x="460" y="11911"/>
                </a:lnTo>
                <a:lnTo>
                  <a:pt x="448" y="11891"/>
                </a:lnTo>
                <a:lnTo>
                  <a:pt x="434" y="11872"/>
                </a:lnTo>
                <a:lnTo>
                  <a:pt x="417" y="11853"/>
                </a:lnTo>
                <a:lnTo>
                  <a:pt x="400" y="11831"/>
                </a:lnTo>
                <a:lnTo>
                  <a:pt x="381" y="11810"/>
                </a:lnTo>
                <a:lnTo>
                  <a:pt x="360" y="11786"/>
                </a:lnTo>
                <a:lnTo>
                  <a:pt x="326" y="11820"/>
                </a:lnTo>
                <a:lnTo>
                  <a:pt x="302" y="11844"/>
                </a:lnTo>
                <a:lnTo>
                  <a:pt x="276" y="11872"/>
                </a:lnTo>
                <a:lnTo>
                  <a:pt x="242" y="11839"/>
                </a:lnTo>
                <a:lnTo>
                  <a:pt x="271" y="11812"/>
                </a:lnTo>
                <a:lnTo>
                  <a:pt x="300" y="11786"/>
                </a:lnTo>
                <a:lnTo>
                  <a:pt x="328" y="11755"/>
                </a:lnTo>
                <a:lnTo>
                  <a:pt x="278" y="11707"/>
                </a:lnTo>
                <a:lnTo>
                  <a:pt x="254" y="11680"/>
                </a:lnTo>
                <a:lnTo>
                  <a:pt x="228" y="11659"/>
                </a:lnTo>
                <a:close/>
                <a:moveTo>
                  <a:pt x="72" y="12115"/>
                </a:moveTo>
                <a:moveTo>
                  <a:pt x="72" y="12115"/>
                </a:moveTo>
                <a:lnTo>
                  <a:pt x="88" y="12100"/>
                </a:lnTo>
                <a:lnTo>
                  <a:pt x="105" y="12084"/>
                </a:lnTo>
                <a:lnTo>
                  <a:pt x="146" y="12045"/>
                </a:lnTo>
                <a:lnTo>
                  <a:pt x="220" y="11971"/>
                </a:lnTo>
                <a:lnTo>
                  <a:pt x="259" y="11932"/>
                </a:lnTo>
                <a:lnTo>
                  <a:pt x="302" y="11887"/>
                </a:lnTo>
                <a:lnTo>
                  <a:pt x="333" y="11918"/>
                </a:lnTo>
                <a:lnTo>
                  <a:pt x="290" y="11961"/>
                </a:lnTo>
                <a:lnTo>
                  <a:pt x="252" y="11997"/>
                </a:lnTo>
                <a:lnTo>
                  <a:pt x="230" y="12019"/>
                </a:lnTo>
                <a:lnTo>
                  <a:pt x="247" y="12060"/>
                </a:lnTo>
                <a:lnTo>
                  <a:pt x="263" y="12105"/>
                </a:lnTo>
                <a:lnTo>
                  <a:pt x="271" y="12129"/>
                </a:lnTo>
                <a:lnTo>
                  <a:pt x="280" y="12153"/>
                </a:lnTo>
                <a:lnTo>
                  <a:pt x="285" y="12180"/>
                </a:lnTo>
                <a:lnTo>
                  <a:pt x="292" y="12206"/>
                </a:lnTo>
                <a:lnTo>
                  <a:pt x="326" y="12165"/>
                </a:lnTo>
                <a:lnTo>
                  <a:pt x="355" y="12129"/>
                </a:lnTo>
                <a:lnTo>
                  <a:pt x="376" y="12100"/>
                </a:lnTo>
                <a:lnTo>
                  <a:pt x="396" y="12074"/>
                </a:lnTo>
                <a:lnTo>
                  <a:pt x="379" y="12067"/>
                </a:lnTo>
                <a:lnTo>
                  <a:pt x="360" y="12062"/>
                </a:lnTo>
                <a:lnTo>
                  <a:pt x="336" y="12057"/>
                </a:lnTo>
                <a:lnTo>
                  <a:pt x="312" y="12052"/>
                </a:lnTo>
                <a:lnTo>
                  <a:pt x="319" y="12024"/>
                </a:lnTo>
                <a:lnTo>
                  <a:pt x="323" y="12011"/>
                </a:lnTo>
                <a:lnTo>
                  <a:pt x="323" y="12002"/>
                </a:lnTo>
                <a:lnTo>
                  <a:pt x="412" y="12024"/>
                </a:lnTo>
                <a:lnTo>
                  <a:pt x="432" y="12028"/>
                </a:lnTo>
                <a:lnTo>
                  <a:pt x="451" y="12033"/>
                </a:lnTo>
                <a:lnTo>
                  <a:pt x="475" y="12040"/>
                </a:lnTo>
                <a:lnTo>
                  <a:pt x="496" y="12048"/>
                </a:lnTo>
                <a:lnTo>
                  <a:pt x="489" y="12074"/>
                </a:lnTo>
                <a:lnTo>
                  <a:pt x="480" y="12100"/>
                </a:lnTo>
                <a:lnTo>
                  <a:pt x="456" y="12093"/>
                </a:lnTo>
                <a:lnTo>
                  <a:pt x="439" y="12088"/>
                </a:lnTo>
                <a:lnTo>
                  <a:pt x="350" y="12204"/>
                </a:lnTo>
                <a:lnTo>
                  <a:pt x="333" y="12225"/>
                </a:lnTo>
                <a:lnTo>
                  <a:pt x="321" y="12247"/>
                </a:lnTo>
                <a:lnTo>
                  <a:pt x="309" y="12266"/>
                </a:lnTo>
                <a:lnTo>
                  <a:pt x="297" y="12285"/>
                </a:lnTo>
                <a:lnTo>
                  <a:pt x="285" y="12280"/>
                </a:lnTo>
                <a:lnTo>
                  <a:pt x="271" y="12278"/>
                </a:lnTo>
                <a:lnTo>
                  <a:pt x="259" y="12273"/>
                </a:lnTo>
                <a:lnTo>
                  <a:pt x="244" y="12271"/>
                </a:lnTo>
                <a:lnTo>
                  <a:pt x="247" y="12261"/>
                </a:lnTo>
                <a:lnTo>
                  <a:pt x="247" y="12249"/>
                </a:lnTo>
                <a:lnTo>
                  <a:pt x="247" y="12237"/>
                </a:lnTo>
                <a:lnTo>
                  <a:pt x="247" y="12225"/>
                </a:lnTo>
                <a:lnTo>
                  <a:pt x="244" y="12213"/>
                </a:lnTo>
                <a:lnTo>
                  <a:pt x="242" y="12199"/>
                </a:lnTo>
                <a:lnTo>
                  <a:pt x="240" y="12184"/>
                </a:lnTo>
                <a:lnTo>
                  <a:pt x="235" y="12168"/>
                </a:lnTo>
                <a:lnTo>
                  <a:pt x="223" y="12136"/>
                </a:lnTo>
                <a:lnTo>
                  <a:pt x="211" y="12110"/>
                </a:lnTo>
                <a:lnTo>
                  <a:pt x="199" y="12084"/>
                </a:lnTo>
                <a:lnTo>
                  <a:pt x="187" y="12060"/>
                </a:lnTo>
                <a:lnTo>
                  <a:pt x="175" y="12074"/>
                </a:lnTo>
                <a:lnTo>
                  <a:pt x="136" y="12115"/>
                </a:lnTo>
                <a:lnTo>
                  <a:pt x="120" y="12131"/>
                </a:lnTo>
                <a:lnTo>
                  <a:pt x="105" y="12148"/>
                </a:lnTo>
                <a:lnTo>
                  <a:pt x="72" y="12115"/>
                </a:lnTo>
                <a:close/>
                <a:moveTo>
                  <a:pt x="110" y="11880"/>
                </a:moveTo>
                <a:moveTo>
                  <a:pt x="110" y="11880"/>
                </a:moveTo>
                <a:lnTo>
                  <a:pt x="146" y="11844"/>
                </a:lnTo>
                <a:lnTo>
                  <a:pt x="184" y="11800"/>
                </a:lnTo>
                <a:lnTo>
                  <a:pt x="218" y="11836"/>
                </a:lnTo>
                <a:lnTo>
                  <a:pt x="177" y="11875"/>
                </a:lnTo>
                <a:lnTo>
                  <a:pt x="139" y="11908"/>
                </a:lnTo>
                <a:lnTo>
                  <a:pt x="93" y="11956"/>
                </a:lnTo>
                <a:lnTo>
                  <a:pt x="62" y="11988"/>
                </a:lnTo>
                <a:lnTo>
                  <a:pt x="33" y="12021"/>
                </a:lnTo>
                <a:lnTo>
                  <a:pt x="0" y="11985"/>
                </a:lnTo>
                <a:lnTo>
                  <a:pt x="28" y="11959"/>
                </a:lnTo>
                <a:lnTo>
                  <a:pt x="60" y="11928"/>
                </a:lnTo>
                <a:lnTo>
                  <a:pt x="110" y="11880"/>
                </a:lnTo>
              </a:path>
              <a:path w="12472" h="11910">
                <a:moveTo>
                  <a:pt x="895" y="11068"/>
                </a:moveTo>
                <a:lnTo>
                  <a:pt x="907" y="11083"/>
                </a:lnTo>
                <a:lnTo>
                  <a:pt x="921" y="11097"/>
                </a:lnTo>
                <a:lnTo>
                  <a:pt x="936" y="11114"/>
                </a:lnTo>
                <a:lnTo>
                  <a:pt x="955" y="11133"/>
                </a:lnTo>
                <a:lnTo>
                  <a:pt x="964" y="11124"/>
                </a:lnTo>
                <a:lnTo>
                  <a:pt x="972" y="11114"/>
                </a:lnTo>
                <a:lnTo>
                  <a:pt x="981" y="11102"/>
                </a:lnTo>
                <a:lnTo>
                  <a:pt x="988" y="11092"/>
                </a:lnTo>
                <a:lnTo>
                  <a:pt x="1022" y="11124"/>
                </a:lnTo>
                <a:lnTo>
                  <a:pt x="1000" y="11143"/>
                </a:lnTo>
                <a:lnTo>
                  <a:pt x="981" y="11160"/>
                </a:lnTo>
                <a:lnTo>
                  <a:pt x="1015" y="11191"/>
                </a:lnTo>
                <a:lnTo>
                  <a:pt x="1029" y="11205"/>
                </a:lnTo>
                <a:lnTo>
                  <a:pt x="1043" y="11217"/>
                </a:lnTo>
                <a:lnTo>
                  <a:pt x="960" y="11301"/>
                </a:lnTo>
                <a:lnTo>
                  <a:pt x="1000" y="11342"/>
                </a:lnTo>
                <a:lnTo>
                  <a:pt x="1053" y="11287"/>
                </a:lnTo>
                <a:lnTo>
                  <a:pt x="1075" y="11265"/>
                </a:lnTo>
                <a:lnTo>
                  <a:pt x="1092" y="11246"/>
                </a:lnTo>
                <a:lnTo>
                  <a:pt x="1123" y="11277"/>
                </a:lnTo>
                <a:lnTo>
                  <a:pt x="1116" y="11284"/>
                </a:lnTo>
                <a:lnTo>
                  <a:pt x="1103" y="11291"/>
                </a:lnTo>
                <a:lnTo>
                  <a:pt x="1092" y="11301"/>
                </a:lnTo>
                <a:lnTo>
                  <a:pt x="1080" y="11313"/>
                </a:lnTo>
                <a:lnTo>
                  <a:pt x="1027" y="11368"/>
                </a:lnTo>
                <a:lnTo>
                  <a:pt x="1060" y="11402"/>
                </a:lnTo>
                <a:lnTo>
                  <a:pt x="1123" y="11340"/>
                </a:lnTo>
                <a:lnTo>
                  <a:pt x="1142" y="11318"/>
                </a:lnTo>
                <a:lnTo>
                  <a:pt x="1152" y="11308"/>
                </a:lnTo>
                <a:lnTo>
                  <a:pt x="1161" y="11299"/>
                </a:lnTo>
                <a:lnTo>
                  <a:pt x="1190" y="11328"/>
                </a:lnTo>
                <a:lnTo>
                  <a:pt x="1180" y="11337"/>
                </a:lnTo>
                <a:lnTo>
                  <a:pt x="1171" y="11344"/>
                </a:lnTo>
                <a:lnTo>
                  <a:pt x="1161" y="11356"/>
                </a:lnTo>
                <a:lnTo>
                  <a:pt x="1149" y="11366"/>
                </a:lnTo>
                <a:lnTo>
                  <a:pt x="1087" y="11428"/>
                </a:lnTo>
                <a:lnTo>
                  <a:pt x="1137" y="11479"/>
                </a:lnTo>
                <a:lnTo>
                  <a:pt x="1152" y="11467"/>
                </a:lnTo>
                <a:lnTo>
                  <a:pt x="1166" y="11452"/>
                </a:lnTo>
                <a:lnTo>
                  <a:pt x="1180" y="11438"/>
                </a:lnTo>
                <a:lnTo>
                  <a:pt x="1195" y="11424"/>
                </a:lnTo>
                <a:lnTo>
                  <a:pt x="1209" y="11407"/>
                </a:lnTo>
                <a:lnTo>
                  <a:pt x="1223" y="11390"/>
                </a:lnTo>
                <a:lnTo>
                  <a:pt x="1238" y="11371"/>
                </a:lnTo>
                <a:lnTo>
                  <a:pt x="1252" y="11351"/>
                </a:lnTo>
                <a:lnTo>
                  <a:pt x="1257" y="11366"/>
                </a:lnTo>
                <a:lnTo>
                  <a:pt x="1262" y="11380"/>
                </a:lnTo>
                <a:lnTo>
                  <a:pt x="1267" y="11392"/>
                </a:lnTo>
                <a:lnTo>
                  <a:pt x="1274" y="11404"/>
                </a:lnTo>
                <a:lnTo>
                  <a:pt x="1238" y="11443"/>
                </a:lnTo>
                <a:lnTo>
                  <a:pt x="1202" y="11479"/>
                </a:lnTo>
                <a:lnTo>
                  <a:pt x="1166" y="11512"/>
                </a:lnTo>
                <a:lnTo>
                  <a:pt x="1130" y="11546"/>
                </a:lnTo>
                <a:lnTo>
                  <a:pt x="1123" y="11553"/>
                </a:lnTo>
                <a:lnTo>
                  <a:pt x="1113" y="11560"/>
                </a:lnTo>
                <a:lnTo>
                  <a:pt x="1103" y="11568"/>
                </a:lnTo>
                <a:lnTo>
                  <a:pt x="1094" y="11575"/>
                </a:lnTo>
                <a:lnTo>
                  <a:pt x="1072" y="11587"/>
                </a:lnTo>
                <a:lnTo>
                  <a:pt x="1051" y="11599"/>
                </a:lnTo>
                <a:lnTo>
                  <a:pt x="1029" y="11611"/>
                </a:lnTo>
                <a:lnTo>
                  <a:pt x="1005" y="11620"/>
                </a:lnTo>
                <a:lnTo>
                  <a:pt x="981" y="11628"/>
                </a:lnTo>
                <a:lnTo>
                  <a:pt x="955" y="11635"/>
                </a:lnTo>
                <a:lnTo>
                  <a:pt x="957" y="11656"/>
                </a:lnTo>
                <a:lnTo>
                  <a:pt x="960" y="11680"/>
                </a:lnTo>
                <a:lnTo>
                  <a:pt x="962" y="11709"/>
                </a:lnTo>
                <a:lnTo>
                  <a:pt x="962" y="11738"/>
                </a:lnTo>
                <a:lnTo>
                  <a:pt x="950" y="11740"/>
                </a:lnTo>
                <a:lnTo>
                  <a:pt x="936" y="11743"/>
                </a:lnTo>
                <a:lnTo>
                  <a:pt x="923" y="11745"/>
                </a:lnTo>
                <a:lnTo>
                  <a:pt x="912" y="11750"/>
                </a:lnTo>
                <a:lnTo>
                  <a:pt x="914" y="11735"/>
                </a:lnTo>
                <a:lnTo>
                  <a:pt x="914" y="11721"/>
                </a:lnTo>
                <a:lnTo>
                  <a:pt x="914" y="11704"/>
                </a:lnTo>
                <a:lnTo>
                  <a:pt x="914" y="11690"/>
                </a:lnTo>
                <a:lnTo>
                  <a:pt x="914" y="11678"/>
                </a:lnTo>
                <a:lnTo>
                  <a:pt x="912" y="11664"/>
                </a:lnTo>
                <a:lnTo>
                  <a:pt x="912" y="11649"/>
                </a:lnTo>
                <a:lnTo>
                  <a:pt x="909" y="11635"/>
                </a:lnTo>
                <a:lnTo>
                  <a:pt x="895" y="11632"/>
                </a:lnTo>
                <a:lnTo>
                  <a:pt x="878" y="11630"/>
                </a:lnTo>
                <a:lnTo>
                  <a:pt x="863" y="11625"/>
                </a:lnTo>
                <a:lnTo>
                  <a:pt x="847" y="11620"/>
                </a:lnTo>
                <a:lnTo>
                  <a:pt x="832" y="11613"/>
                </a:lnTo>
                <a:lnTo>
                  <a:pt x="816" y="11606"/>
                </a:lnTo>
                <a:lnTo>
                  <a:pt x="799" y="11599"/>
                </a:lnTo>
                <a:lnTo>
                  <a:pt x="782" y="11589"/>
                </a:lnTo>
                <a:lnTo>
                  <a:pt x="794" y="11568"/>
                </a:lnTo>
                <a:lnTo>
                  <a:pt x="803" y="11548"/>
                </a:lnTo>
                <a:lnTo>
                  <a:pt x="816" y="11555"/>
                </a:lnTo>
                <a:lnTo>
                  <a:pt x="825" y="11560"/>
                </a:lnTo>
                <a:lnTo>
                  <a:pt x="837" y="11568"/>
                </a:lnTo>
                <a:lnTo>
                  <a:pt x="847" y="11572"/>
                </a:lnTo>
                <a:lnTo>
                  <a:pt x="859" y="11577"/>
                </a:lnTo>
                <a:lnTo>
                  <a:pt x="868" y="11582"/>
                </a:lnTo>
                <a:lnTo>
                  <a:pt x="880" y="11584"/>
                </a:lnTo>
                <a:lnTo>
                  <a:pt x="892" y="11587"/>
                </a:lnTo>
                <a:lnTo>
                  <a:pt x="885" y="11572"/>
                </a:lnTo>
                <a:lnTo>
                  <a:pt x="878" y="11558"/>
                </a:lnTo>
                <a:lnTo>
                  <a:pt x="871" y="11544"/>
                </a:lnTo>
                <a:lnTo>
                  <a:pt x="861" y="11527"/>
                </a:lnTo>
                <a:lnTo>
                  <a:pt x="849" y="11512"/>
                </a:lnTo>
                <a:lnTo>
                  <a:pt x="837" y="11495"/>
                </a:lnTo>
                <a:lnTo>
                  <a:pt x="823" y="11479"/>
                </a:lnTo>
                <a:lnTo>
                  <a:pt x="806" y="11462"/>
                </a:lnTo>
                <a:lnTo>
                  <a:pt x="789" y="11481"/>
                </a:lnTo>
                <a:lnTo>
                  <a:pt x="784" y="11491"/>
                </a:lnTo>
                <a:lnTo>
                  <a:pt x="777" y="11498"/>
                </a:lnTo>
                <a:lnTo>
                  <a:pt x="772" y="11505"/>
                </a:lnTo>
                <a:lnTo>
                  <a:pt x="770" y="11512"/>
                </a:lnTo>
                <a:lnTo>
                  <a:pt x="765" y="11517"/>
                </a:lnTo>
                <a:lnTo>
                  <a:pt x="765" y="11522"/>
                </a:lnTo>
                <a:lnTo>
                  <a:pt x="741" y="11515"/>
                </a:lnTo>
                <a:lnTo>
                  <a:pt x="715" y="11505"/>
                </a:lnTo>
                <a:lnTo>
                  <a:pt x="717" y="11500"/>
                </a:lnTo>
                <a:lnTo>
                  <a:pt x="720" y="11493"/>
                </a:lnTo>
                <a:lnTo>
                  <a:pt x="722" y="11486"/>
                </a:lnTo>
                <a:lnTo>
                  <a:pt x="722" y="11479"/>
                </a:lnTo>
                <a:lnTo>
                  <a:pt x="720" y="11469"/>
                </a:lnTo>
                <a:lnTo>
                  <a:pt x="717" y="11460"/>
                </a:lnTo>
                <a:lnTo>
                  <a:pt x="715" y="11450"/>
                </a:lnTo>
                <a:lnTo>
                  <a:pt x="710" y="11438"/>
                </a:lnTo>
                <a:lnTo>
                  <a:pt x="688" y="11392"/>
                </a:lnTo>
                <a:lnTo>
                  <a:pt x="676" y="11373"/>
                </a:lnTo>
                <a:lnTo>
                  <a:pt x="667" y="11354"/>
                </a:lnTo>
                <a:lnTo>
                  <a:pt x="643" y="11378"/>
                </a:lnTo>
                <a:lnTo>
                  <a:pt x="621" y="11404"/>
                </a:lnTo>
                <a:lnTo>
                  <a:pt x="590" y="11373"/>
                </a:lnTo>
                <a:lnTo>
                  <a:pt x="616" y="11351"/>
                </a:lnTo>
                <a:lnTo>
                  <a:pt x="636" y="11330"/>
                </a:lnTo>
                <a:lnTo>
                  <a:pt x="686" y="11282"/>
                </a:lnTo>
                <a:lnTo>
                  <a:pt x="688" y="11291"/>
                </a:lnTo>
                <a:lnTo>
                  <a:pt x="693" y="11304"/>
                </a:lnTo>
                <a:lnTo>
                  <a:pt x="710" y="11337"/>
                </a:lnTo>
                <a:lnTo>
                  <a:pt x="734" y="11385"/>
                </a:lnTo>
                <a:lnTo>
                  <a:pt x="765" y="11448"/>
                </a:lnTo>
                <a:lnTo>
                  <a:pt x="813" y="11400"/>
                </a:lnTo>
                <a:lnTo>
                  <a:pt x="835" y="11426"/>
                </a:lnTo>
                <a:lnTo>
                  <a:pt x="856" y="11452"/>
                </a:lnTo>
                <a:lnTo>
                  <a:pt x="876" y="11479"/>
                </a:lnTo>
                <a:lnTo>
                  <a:pt x="895" y="11503"/>
                </a:lnTo>
                <a:lnTo>
                  <a:pt x="909" y="11527"/>
                </a:lnTo>
                <a:lnTo>
                  <a:pt x="923" y="11548"/>
                </a:lnTo>
                <a:lnTo>
                  <a:pt x="936" y="11570"/>
                </a:lnTo>
                <a:lnTo>
                  <a:pt x="945" y="11591"/>
                </a:lnTo>
                <a:lnTo>
                  <a:pt x="964" y="11589"/>
                </a:lnTo>
                <a:lnTo>
                  <a:pt x="986" y="11584"/>
                </a:lnTo>
                <a:lnTo>
                  <a:pt x="1005" y="11577"/>
                </a:lnTo>
                <a:lnTo>
                  <a:pt x="1024" y="11568"/>
                </a:lnTo>
                <a:lnTo>
                  <a:pt x="1046" y="11555"/>
                </a:lnTo>
                <a:lnTo>
                  <a:pt x="1056" y="11551"/>
                </a:lnTo>
                <a:lnTo>
                  <a:pt x="1065" y="11544"/>
                </a:lnTo>
                <a:lnTo>
                  <a:pt x="1075" y="11536"/>
                </a:lnTo>
                <a:lnTo>
                  <a:pt x="1084" y="11529"/>
                </a:lnTo>
                <a:lnTo>
                  <a:pt x="1094" y="11520"/>
                </a:lnTo>
                <a:lnTo>
                  <a:pt x="1103" y="11512"/>
                </a:lnTo>
                <a:lnTo>
                  <a:pt x="1053" y="11462"/>
                </a:lnTo>
                <a:lnTo>
                  <a:pt x="1017" y="11500"/>
                </a:lnTo>
                <a:lnTo>
                  <a:pt x="979" y="11539"/>
                </a:lnTo>
                <a:lnTo>
                  <a:pt x="950" y="11510"/>
                </a:lnTo>
                <a:lnTo>
                  <a:pt x="988" y="11471"/>
                </a:lnTo>
                <a:lnTo>
                  <a:pt x="1027" y="11435"/>
                </a:lnTo>
                <a:lnTo>
                  <a:pt x="993" y="11402"/>
                </a:lnTo>
                <a:lnTo>
                  <a:pt x="976" y="11416"/>
                </a:lnTo>
                <a:lnTo>
                  <a:pt x="962" y="11435"/>
                </a:lnTo>
                <a:lnTo>
                  <a:pt x="945" y="11455"/>
                </a:lnTo>
                <a:lnTo>
                  <a:pt x="926" y="11474"/>
                </a:lnTo>
                <a:lnTo>
                  <a:pt x="895" y="11443"/>
                </a:lnTo>
                <a:lnTo>
                  <a:pt x="933" y="11407"/>
                </a:lnTo>
                <a:lnTo>
                  <a:pt x="967" y="11375"/>
                </a:lnTo>
                <a:lnTo>
                  <a:pt x="926" y="11335"/>
                </a:lnTo>
                <a:lnTo>
                  <a:pt x="892" y="11371"/>
                </a:lnTo>
                <a:lnTo>
                  <a:pt x="861" y="11404"/>
                </a:lnTo>
                <a:lnTo>
                  <a:pt x="830" y="11375"/>
                </a:lnTo>
                <a:lnTo>
                  <a:pt x="866" y="11342"/>
                </a:lnTo>
                <a:lnTo>
                  <a:pt x="900" y="11308"/>
                </a:lnTo>
                <a:lnTo>
                  <a:pt x="866" y="11275"/>
                </a:lnTo>
                <a:lnTo>
                  <a:pt x="832" y="11308"/>
                </a:lnTo>
                <a:lnTo>
                  <a:pt x="806" y="11335"/>
                </a:lnTo>
                <a:lnTo>
                  <a:pt x="796" y="11347"/>
                </a:lnTo>
                <a:lnTo>
                  <a:pt x="787" y="11359"/>
                </a:lnTo>
                <a:lnTo>
                  <a:pt x="756" y="11328"/>
                </a:lnTo>
                <a:lnTo>
                  <a:pt x="768" y="11315"/>
                </a:lnTo>
                <a:lnTo>
                  <a:pt x="780" y="11306"/>
                </a:lnTo>
                <a:lnTo>
                  <a:pt x="794" y="11294"/>
                </a:lnTo>
                <a:lnTo>
                  <a:pt x="808" y="11280"/>
                </a:lnTo>
                <a:lnTo>
                  <a:pt x="840" y="11248"/>
                </a:lnTo>
                <a:lnTo>
                  <a:pt x="803" y="11212"/>
                </a:lnTo>
                <a:lnTo>
                  <a:pt x="772" y="11246"/>
                </a:lnTo>
                <a:lnTo>
                  <a:pt x="741" y="11280"/>
                </a:lnTo>
                <a:lnTo>
                  <a:pt x="710" y="11251"/>
                </a:lnTo>
                <a:lnTo>
                  <a:pt x="746" y="11217"/>
                </a:lnTo>
                <a:lnTo>
                  <a:pt x="777" y="11186"/>
                </a:lnTo>
                <a:lnTo>
                  <a:pt x="756" y="11164"/>
                </a:lnTo>
                <a:lnTo>
                  <a:pt x="732" y="11143"/>
                </a:lnTo>
                <a:lnTo>
                  <a:pt x="768" y="11107"/>
                </a:lnTo>
                <a:lnTo>
                  <a:pt x="792" y="11131"/>
                </a:lnTo>
                <a:lnTo>
                  <a:pt x="811" y="11152"/>
                </a:lnTo>
                <a:lnTo>
                  <a:pt x="895" y="11068"/>
                </a:lnTo>
                <a:close/>
                <a:moveTo>
                  <a:pt x="556" y="11354"/>
                </a:moveTo>
                <a:lnTo>
                  <a:pt x="556" y="11361"/>
                </a:lnTo>
                <a:lnTo>
                  <a:pt x="559" y="11371"/>
                </a:lnTo>
                <a:lnTo>
                  <a:pt x="561" y="11380"/>
                </a:lnTo>
                <a:lnTo>
                  <a:pt x="566" y="11392"/>
                </a:lnTo>
                <a:lnTo>
                  <a:pt x="571" y="11402"/>
                </a:lnTo>
                <a:lnTo>
                  <a:pt x="578" y="11414"/>
                </a:lnTo>
                <a:lnTo>
                  <a:pt x="585" y="11428"/>
                </a:lnTo>
                <a:lnTo>
                  <a:pt x="592" y="11443"/>
                </a:lnTo>
                <a:lnTo>
                  <a:pt x="921" y="11771"/>
                </a:lnTo>
                <a:lnTo>
                  <a:pt x="885" y="11808"/>
                </a:lnTo>
                <a:lnTo>
                  <a:pt x="873" y="11791"/>
                </a:lnTo>
                <a:lnTo>
                  <a:pt x="859" y="11774"/>
                </a:lnTo>
                <a:lnTo>
                  <a:pt x="842" y="11757"/>
                </a:lnTo>
                <a:lnTo>
                  <a:pt x="823" y="11738"/>
                </a:lnTo>
                <a:lnTo>
                  <a:pt x="631" y="11544"/>
                </a:lnTo>
                <a:lnTo>
                  <a:pt x="636" y="11563"/>
                </a:lnTo>
                <a:lnTo>
                  <a:pt x="643" y="11582"/>
                </a:lnTo>
                <a:lnTo>
                  <a:pt x="648" y="11604"/>
                </a:lnTo>
                <a:lnTo>
                  <a:pt x="652" y="11628"/>
                </a:lnTo>
                <a:lnTo>
                  <a:pt x="628" y="11630"/>
                </a:lnTo>
                <a:lnTo>
                  <a:pt x="600" y="11635"/>
                </a:lnTo>
                <a:lnTo>
                  <a:pt x="600" y="11620"/>
                </a:lnTo>
                <a:lnTo>
                  <a:pt x="597" y="11606"/>
                </a:lnTo>
                <a:lnTo>
                  <a:pt x="592" y="11589"/>
                </a:lnTo>
                <a:lnTo>
                  <a:pt x="588" y="11575"/>
                </a:lnTo>
                <a:lnTo>
                  <a:pt x="583" y="11555"/>
                </a:lnTo>
                <a:lnTo>
                  <a:pt x="578" y="11539"/>
                </a:lnTo>
                <a:lnTo>
                  <a:pt x="571" y="11520"/>
                </a:lnTo>
                <a:lnTo>
                  <a:pt x="561" y="11500"/>
                </a:lnTo>
                <a:lnTo>
                  <a:pt x="544" y="11462"/>
                </a:lnTo>
                <a:lnTo>
                  <a:pt x="537" y="11445"/>
                </a:lnTo>
                <a:lnTo>
                  <a:pt x="530" y="11431"/>
                </a:lnTo>
                <a:lnTo>
                  <a:pt x="523" y="11416"/>
                </a:lnTo>
                <a:lnTo>
                  <a:pt x="516" y="11407"/>
                </a:lnTo>
                <a:lnTo>
                  <a:pt x="508" y="11395"/>
                </a:lnTo>
                <a:lnTo>
                  <a:pt x="501" y="11388"/>
                </a:lnTo>
                <a:lnTo>
                  <a:pt x="525" y="11373"/>
                </a:lnTo>
                <a:lnTo>
                  <a:pt x="556" y="11354"/>
                </a:lnTo>
                <a:close/>
                <a:moveTo>
                  <a:pt x="923" y="11164"/>
                </a:moveTo>
                <a:lnTo>
                  <a:pt x="888" y="11128"/>
                </a:lnTo>
                <a:lnTo>
                  <a:pt x="837" y="11179"/>
                </a:lnTo>
                <a:lnTo>
                  <a:pt x="873" y="11215"/>
                </a:lnTo>
                <a:lnTo>
                  <a:pt x="923" y="11164"/>
                </a:lnTo>
                <a:close/>
                <a:moveTo>
                  <a:pt x="983" y="11224"/>
                </a:moveTo>
                <a:lnTo>
                  <a:pt x="950" y="11191"/>
                </a:lnTo>
                <a:lnTo>
                  <a:pt x="900" y="11241"/>
                </a:lnTo>
                <a:lnTo>
                  <a:pt x="933" y="11275"/>
                </a:lnTo>
                <a:lnTo>
                  <a:pt x="983" y="11224"/>
                </a:lnTo>
              </a:path>
              <a:path w="12472" h="11910">
                <a:moveTo>
                  <a:pt x="1190" y="10677"/>
                </a:moveTo>
                <a:lnTo>
                  <a:pt x="1212" y="10684"/>
                </a:lnTo>
                <a:lnTo>
                  <a:pt x="1228" y="10691"/>
                </a:lnTo>
                <a:lnTo>
                  <a:pt x="1243" y="10699"/>
                </a:lnTo>
                <a:lnTo>
                  <a:pt x="1255" y="10706"/>
                </a:lnTo>
                <a:lnTo>
                  <a:pt x="1341" y="10620"/>
                </a:lnTo>
                <a:lnTo>
                  <a:pt x="1380" y="10579"/>
                </a:lnTo>
                <a:lnTo>
                  <a:pt x="1396" y="10560"/>
                </a:lnTo>
                <a:lnTo>
                  <a:pt x="1413" y="10543"/>
                </a:lnTo>
                <a:lnTo>
                  <a:pt x="1442" y="10571"/>
                </a:lnTo>
                <a:lnTo>
                  <a:pt x="1425" y="10588"/>
                </a:lnTo>
                <a:lnTo>
                  <a:pt x="1406" y="10605"/>
                </a:lnTo>
                <a:lnTo>
                  <a:pt x="1365" y="10644"/>
                </a:lnTo>
                <a:lnTo>
                  <a:pt x="1279" y="10732"/>
                </a:lnTo>
                <a:lnTo>
                  <a:pt x="1315" y="10768"/>
                </a:lnTo>
                <a:lnTo>
                  <a:pt x="1444" y="10641"/>
                </a:lnTo>
                <a:lnTo>
                  <a:pt x="1456" y="10653"/>
                </a:lnTo>
                <a:lnTo>
                  <a:pt x="1471" y="10668"/>
                </a:lnTo>
                <a:lnTo>
                  <a:pt x="1500" y="10699"/>
                </a:lnTo>
                <a:lnTo>
                  <a:pt x="1521" y="10677"/>
                </a:lnTo>
                <a:lnTo>
                  <a:pt x="1548" y="10648"/>
                </a:lnTo>
                <a:lnTo>
                  <a:pt x="1579" y="10677"/>
                </a:lnTo>
                <a:lnTo>
                  <a:pt x="1550" y="10704"/>
                </a:lnTo>
                <a:lnTo>
                  <a:pt x="1526" y="10725"/>
                </a:lnTo>
                <a:lnTo>
                  <a:pt x="1555" y="10754"/>
                </a:lnTo>
                <a:lnTo>
                  <a:pt x="1569" y="10766"/>
                </a:lnTo>
                <a:lnTo>
                  <a:pt x="1583" y="10778"/>
                </a:lnTo>
                <a:lnTo>
                  <a:pt x="1468" y="10893"/>
                </a:lnTo>
                <a:lnTo>
                  <a:pt x="1480" y="10898"/>
                </a:lnTo>
                <a:lnTo>
                  <a:pt x="1495" y="10900"/>
                </a:lnTo>
                <a:lnTo>
                  <a:pt x="1509" y="10903"/>
                </a:lnTo>
                <a:lnTo>
                  <a:pt x="1521" y="10905"/>
                </a:lnTo>
                <a:lnTo>
                  <a:pt x="1536" y="10905"/>
                </a:lnTo>
                <a:lnTo>
                  <a:pt x="1548" y="10905"/>
                </a:lnTo>
                <a:lnTo>
                  <a:pt x="1562" y="10905"/>
                </a:lnTo>
                <a:lnTo>
                  <a:pt x="1574" y="10905"/>
                </a:lnTo>
                <a:lnTo>
                  <a:pt x="1576" y="10900"/>
                </a:lnTo>
                <a:lnTo>
                  <a:pt x="1576" y="10893"/>
                </a:lnTo>
                <a:lnTo>
                  <a:pt x="1579" y="10884"/>
                </a:lnTo>
                <a:lnTo>
                  <a:pt x="1579" y="10871"/>
                </a:lnTo>
                <a:lnTo>
                  <a:pt x="1576" y="10845"/>
                </a:lnTo>
                <a:lnTo>
                  <a:pt x="1572" y="10811"/>
                </a:lnTo>
                <a:lnTo>
                  <a:pt x="1591" y="10809"/>
                </a:lnTo>
                <a:lnTo>
                  <a:pt x="1627" y="10802"/>
                </a:lnTo>
                <a:lnTo>
                  <a:pt x="1622" y="10835"/>
                </a:lnTo>
                <a:lnTo>
                  <a:pt x="1615" y="10903"/>
                </a:lnTo>
                <a:lnTo>
                  <a:pt x="1629" y="10900"/>
                </a:lnTo>
                <a:lnTo>
                  <a:pt x="1643" y="10898"/>
                </a:lnTo>
                <a:lnTo>
                  <a:pt x="1680" y="10888"/>
                </a:lnTo>
                <a:lnTo>
                  <a:pt x="1689" y="10886"/>
                </a:lnTo>
                <a:lnTo>
                  <a:pt x="1699" y="10884"/>
                </a:lnTo>
                <a:lnTo>
                  <a:pt x="1711" y="10879"/>
                </a:lnTo>
                <a:lnTo>
                  <a:pt x="1720" y="10874"/>
                </a:lnTo>
                <a:lnTo>
                  <a:pt x="1744" y="10862"/>
                </a:lnTo>
                <a:lnTo>
                  <a:pt x="1768" y="10848"/>
                </a:lnTo>
                <a:lnTo>
                  <a:pt x="1766" y="10855"/>
                </a:lnTo>
                <a:lnTo>
                  <a:pt x="1763" y="10862"/>
                </a:lnTo>
                <a:lnTo>
                  <a:pt x="1763" y="10869"/>
                </a:lnTo>
                <a:lnTo>
                  <a:pt x="1763" y="10879"/>
                </a:lnTo>
                <a:lnTo>
                  <a:pt x="1763" y="10886"/>
                </a:lnTo>
                <a:lnTo>
                  <a:pt x="1766" y="10895"/>
                </a:lnTo>
                <a:lnTo>
                  <a:pt x="1766" y="10903"/>
                </a:lnTo>
                <a:lnTo>
                  <a:pt x="1768" y="10912"/>
                </a:lnTo>
                <a:lnTo>
                  <a:pt x="1749" y="10922"/>
                </a:lnTo>
                <a:lnTo>
                  <a:pt x="1730" y="10929"/>
                </a:lnTo>
                <a:lnTo>
                  <a:pt x="1711" y="10934"/>
                </a:lnTo>
                <a:lnTo>
                  <a:pt x="1692" y="10941"/>
                </a:lnTo>
                <a:lnTo>
                  <a:pt x="1672" y="10944"/>
                </a:lnTo>
                <a:lnTo>
                  <a:pt x="1653" y="10948"/>
                </a:lnTo>
                <a:lnTo>
                  <a:pt x="1634" y="10951"/>
                </a:lnTo>
                <a:lnTo>
                  <a:pt x="1615" y="10953"/>
                </a:lnTo>
                <a:lnTo>
                  <a:pt x="1596" y="10953"/>
                </a:lnTo>
                <a:lnTo>
                  <a:pt x="1579" y="10953"/>
                </a:lnTo>
                <a:lnTo>
                  <a:pt x="1560" y="10951"/>
                </a:lnTo>
                <a:lnTo>
                  <a:pt x="1543" y="10951"/>
                </a:lnTo>
                <a:lnTo>
                  <a:pt x="1526" y="10948"/>
                </a:lnTo>
                <a:lnTo>
                  <a:pt x="1512" y="10946"/>
                </a:lnTo>
                <a:lnTo>
                  <a:pt x="1497" y="10941"/>
                </a:lnTo>
                <a:lnTo>
                  <a:pt x="1483" y="10936"/>
                </a:lnTo>
                <a:lnTo>
                  <a:pt x="1572" y="11025"/>
                </a:lnTo>
                <a:lnTo>
                  <a:pt x="1581" y="11035"/>
                </a:lnTo>
                <a:lnTo>
                  <a:pt x="1586" y="11042"/>
                </a:lnTo>
                <a:lnTo>
                  <a:pt x="1593" y="11051"/>
                </a:lnTo>
                <a:lnTo>
                  <a:pt x="1596" y="11059"/>
                </a:lnTo>
                <a:lnTo>
                  <a:pt x="1598" y="11068"/>
                </a:lnTo>
                <a:lnTo>
                  <a:pt x="1598" y="11075"/>
                </a:lnTo>
                <a:lnTo>
                  <a:pt x="1596" y="11085"/>
                </a:lnTo>
                <a:lnTo>
                  <a:pt x="1591" y="11092"/>
                </a:lnTo>
                <a:lnTo>
                  <a:pt x="1581" y="11109"/>
                </a:lnTo>
                <a:lnTo>
                  <a:pt x="1569" y="11128"/>
                </a:lnTo>
                <a:lnTo>
                  <a:pt x="1557" y="11145"/>
                </a:lnTo>
                <a:lnTo>
                  <a:pt x="1540" y="11162"/>
                </a:lnTo>
                <a:lnTo>
                  <a:pt x="1531" y="11155"/>
                </a:lnTo>
                <a:lnTo>
                  <a:pt x="1519" y="11150"/>
                </a:lnTo>
                <a:lnTo>
                  <a:pt x="1507" y="11143"/>
                </a:lnTo>
                <a:lnTo>
                  <a:pt x="1490" y="11135"/>
                </a:lnTo>
                <a:lnTo>
                  <a:pt x="1509" y="11119"/>
                </a:lnTo>
                <a:lnTo>
                  <a:pt x="1521" y="11104"/>
                </a:lnTo>
                <a:lnTo>
                  <a:pt x="1531" y="11095"/>
                </a:lnTo>
                <a:lnTo>
                  <a:pt x="1533" y="11090"/>
                </a:lnTo>
                <a:lnTo>
                  <a:pt x="1536" y="11088"/>
                </a:lnTo>
                <a:lnTo>
                  <a:pt x="1536" y="11083"/>
                </a:lnTo>
                <a:lnTo>
                  <a:pt x="1538" y="11080"/>
                </a:lnTo>
                <a:lnTo>
                  <a:pt x="1538" y="11073"/>
                </a:lnTo>
                <a:lnTo>
                  <a:pt x="1536" y="11066"/>
                </a:lnTo>
                <a:lnTo>
                  <a:pt x="1531" y="11061"/>
                </a:lnTo>
                <a:lnTo>
                  <a:pt x="1485" y="11015"/>
                </a:lnTo>
                <a:lnTo>
                  <a:pt x="1449" y="11215"/>
                </a:lnTo>
                <a:lnTo>
                  <a:pt x="1430" y="11210"/>
                </a:lnTo>
                <a:lnTo>
                  <a:pt x="1413" y="11210"/>
                </a:lnTo>
                <a:lnTo>
                  <a:pt x="1401" y="11208"/>
                </a:lnTo>
                <a:lnTo>
                  <a:pt x="1392" y="11208"/>
                </a:lnTo>
                <a:lnTo>
                  <a:pt x="1401" y="11186"/>
                </a:lnTo>
                <a:lnTo>
                  <a:pt x="1408" y="11162"/>
                </a:lnTo>
                <a:lnTo>
                  <a:pt x="1416" y="11138"/>
                </a:lnTo>
                <a:lnTo>
                  <a:pt x="1425" y="11111"/>
                </a:lnTo>
                <a:lnTo>
                  <a:pt x="1440" y="11051"/>
                </a:lnTo>
                <a:lnTo>
                  <a:pt x="1454" y="10984"/>
                </a:lnTo>
                <a:lnTo>
                  <a:pt x="1416" y="10946"/>
                </a:lnTo>
                <a:lnTo>
                  <a:pt x="1363" y="10999"/>
                </a:lnTo>
                <a:lnTo>
                  <a:pt x="1336" y="11028"/>
                </a:lnTo>
                <a:lnTo>
                  <a:pt x="1308" y="11059"/>
                </a:lnTo>
                <a:lnTo>
                  <a:pt x="1279" y="11030"/>
                </a:lnTo>
                <a:lnTo>
                  <a:pt x="1310" y="11004"/>
                </a:lnTo>
                <a:lnTo>
                  <a:pt x="1334" y="10980"/>
                </a:lnTo>
                <a:lnTo>
                  <a:pt x="1392" y="10922"/>
                </a:lnTo>
                <a:lnTo>
                  <a:pt x="1360" y="10891"/>
                </a:lnTo>
                <a:lnTo>
                  <a:pt x="1291" y="10960"/>
                </a:lnTo>
                <a:lnTo>
                  <a:pt x="1272" y="10980"/>
                </a:lnTo>
                <a:lnTo>
                  <a:pt x="1257" y="10996"/>
                </a:lnTo>
                <a:lnTo>
                  <a:pt x="1243" y="11013"/>
                </a:lnTo>
                <a:lnTo>
                  <a:pt x="1231" y="11025"/>
                </a:lnTo>
                <a:lnTo>
                  <a:pt x="1200" y="10996"/>
                </a:lnTo>
                <a:lnTo>
                  <a:pt x="1214" y="10982"/>
                </a:lnTo>
                <a:lnTo>
                  <a:pt x="1228" y="10970"/>
                </a:lnTo>
                <a:lnTo>
                  <a:pt x="1260" y="10939"/>
                </a:lnTo>
                <a:lnTo>
                  <a:pt x="1334" y="10864"/>
                </a:lnTo>
                <a:lnTo>
                  <a:pt x="1305" y="10833"/>
                </a:lnTo>
                <a:lnTo>
                  <a:pt x="1255" y="10884"/>
                </a:lnTo>
                <a:lnTo>
                  <a:pt x="1226" y="10912"/>
                </a:lnTo>
                <a:lnTo>
                  <a:pt x="1197" y="10946"/>
                </a:lnTo>
                <a:lnTo>
                  <a:pt x="1166" y="10915"/>
                </a:lnTo>
                <a:lnTo>
                  <a:pt x="1200" y="10884"/>
                </a:lnTo>
                <a:lnTo>
                  <a:pt x="1223" y="10862"/>
                </a:lnTo>
                <a:lnTo>
                  <a:pt x="1276" y="10807"/>
                </a:lnTo>
                <a:lnTo>
                  <a:pt x="1240" y="10771"/>
                </a:lnTo>
                <a:lnTo>
                  <a:pt x="1101" y="10910"/>
                </a:lnTo>
                <a:lnTo>
                  <a:pt x="1166" y="10975"/>
                </a:lnTo>
                <a:lnTo>
                  <a:pt x="1216" y="11028"/>
                </a:lnTo>
                <a:lnTo>
                  <a:pt x="1238" y="11049"/>
                </a:lnTo>
                <a:lnTo>
                  <a:pt x="1255" y="11068"/>
                </a:lnTo>
                <a:lnTo>
                  <a:pt x="1269" y="11085"/>
                </a:lnTo>
                <a:lnTo>
                  <a:pt x="1279" y="11097"/>
                </a:lnTo>
                <a:lnTo>
                  <a:pt x="1288" y="11109"/>
                </a:lnTo>
                <a:lnTo>
                  <a:pt x="1296" y="11121"/>
                </a:lnTo>
                <a:lnTo>
                  <a:pt x="1305" y="11133"/>
                </a:lnTo>
                <a:lnTo>
                  <a:pt x="1312" y="11145"/>
                </a:lnTo>
                <a:lnTo>
                  <a:pt x="1327" y="11171"/>
                </a:lnTo>
                <a:lnTo>
                  <a:pt x="1339" y="11198"/>
                </a:lnTo>
                <a:lnTo>
                  <a:pt x="1346" y="11210"/>
                </a:lnTo>
                <a:lnTo>
                  <a:pt x="1351" y="11224"/>
                </a:lnTo>
                <a:lnTo>
                  <a:pt x="1356" y="11239"/>
                </a:lnTo>
                <a:lnTo>
                  <a:pt x="1358" y="11255"/>
                </a:lnTo>
                <a:lnTo>
                  <a:pt x="1363" y="11270"/>
                </a:lnTo>
                <a:lnTo>
                  <a:pt x="1365" y="11287"/>
                </a:lnTo>
                <a:lnTo>
                  <a:pt x="1365" y="11301"/>
                </a:lnTo>
                <a:lnTo>
                  <a:pt x="1368" y="11318"/>
                </a:lnTo>
                <a:lnTo>
                  <a:pt x="1356" y="11318"/>
                </a:lnTo>
                <a:lnTo>
                  <a:pt x="1341" y="11320"/>
                </a:lnTo>
                <a:lnTo>
                  <a:pt x="1327" y="11323"/>
                </a:lnTo>
                <a:lnTo>
                  <a:pt x="1308" y="11325"/>
                </a:lnTo>
                <a:lnTo>
                  <a:pt x="1308" y="11313"/>
                </a:lnTo>
                <a:lnTo>
                  <a:pt x="1305" y="11301"/>
                </a:lnTo>
                <a:lnTo>
                  <a:pt x="1305" y="11287"/>
                </a:lnTo>
                <a:lnTo>
                  <a:pt x="1303" y="11275"/>
                </a:lnTo>
                <a:lnTo>
                  <a:pt x="1300" y="11263"/>
                </a:lnTo>
                <a:lnTo>
                  <a:pt x="1298" y="11248"/>
                </a:lnTo>
                <a:lnTo>
                  <a:pt x="1293" y="11236"/>
                </a:lnTo>
                <a:lnTo>
                  <a:pt x="1291" y="11224"/>
                </a:lnTo>
                <a:lnTo>
                  <a:pt x="1286" y="11210"/>
                </a:lnTo>
                <a:lnTo>
                  <a:pt x="1279" y="11198"/>
                </a:lnTo>
                <a:lnTo>
                  <a:pt x="1272" y="11184"/>
                </a:lnTo>
                <a:lnTo>
                  <a:pt x="1262" y="11169"/>
                </a:lnTo>
                <a:lnTo>
                  <a:pt x="1252" y="11152"/>
                </a:lnTo>
                <a:lnTo>
                  <a:pt x="1243" y="11138"/>
                </a:lnTo>
                <a:lnTo>
                  <a:pt x="1228" y="11121"/>
                </a:lnTo>
                <a:lnTo>
                  <a:pt x="1216" y="11104"/>
                </a:lnTo>
                <a:lnTo>
                  <a:pt x="1200" y="11088"/>
                </a:lnTo>
                <a:lnTo>
                  <a:pt x="1183" y="11068"/>
                </a:lnTo>
                <a:lnTo>
                  <a:pt x="1163" y="11049"/>
                </a:lnTo>
                <a:lnTo>
                  <a:pt x="1142" y="11028"/>
                </a:lnTo>
                <a:lnTo>
                  <a:pt x="1118" y="11004"/>
                </a:lnTo>
                <a:lnTo>
                  <a:pt x="1092" y="10980"/>
                </a:lnTo>
                <a:lnTo>
                  <a:pt x="1034" y="10927"/>
                </a:lnTo>
                <a:lnTo>
                  <a:pt x="1209" y="10751"/>
                </a:lnTo>
                <a:lnTo>
                  <a:pt x="1200" y="10747"/>
                </a:lnTo>
                <a:lnTo>
                  <a:pt x="1188" y="10742"/>
                </a:lnTo>
                <a:lnTo>
                  <a:pt x="1156" y="10730"/>
                </a:lnTo>
                <a:lnTo>
                  <a:pt x="1168" y="10708"/>
                </a:lnTo>
                <a:lnTo>
                  <a:pt x="1190" y="10677"/>
                </a:lnTo>
                <a:close/>
                <a:moveTo>
                  <a:pt x="1516" y="10795"/>
                </a:moveTo>
                <a:lnTo>
                  <a:pt x="1485" y="10766"/>
                </a:lnTo>
                <a:lnTo>
                  <a:pt x="1399" y="10852"/>
                </a:lnTo>
                <a:lnTo>
                  <a:pt x="1430" y="10884"/>
                </a:lnTo>
                <a:lnTo>
                  <a:pt x="1516" y="10795"/>
                </a:lnTo>
                <a:close/>
                <a:moveTo>
                  <a:pt x="1459" y="10740"/>
                </a:moveTo>
                <a:lnTo>
                  <a:pt x="1430" y="10708"/>
                </a:lnTo>
                <a:lnTo>
                  <a:pt x="1341" y="10797"/>
                </a:lnTo>
                <a:lnTo>
                  <a:pt x="1372" y="10826"/>
                </a:lnTo>
                <a:lnTo>
                  <a:pt x="1459" y="10740"/>
                </a:lnTo>
                <a:close/>
                <a:moveTo>
                  <a:pt x="1320" y="11064"/>
                </a:moveTo>
                <a:lnTo>
                  <a:pt x="1343" y="11059"/>
                </a:lnTo>
                <a:lnTo>
                  <a:pt x="1370" y="11054"/>
                </a:lnTo>
                <a:lnTo>
                  <a:pt x="1396" y="11049"/>
                </a:lnTo>
                <a:lnTo>
                  <a:pt x="1425" y="11047"/>
                </a:lnTo>
                <a:lnTo>
                  <a:pt x="1423" y="11054"/>
                </a:lnTo>
                <a:lnTo>
                  <a:pt x="1423" y="11066"/>
                </a:lnTo>
                <a:lnTo>
                  <a:pt x="1423" y="11078"/>
                </a:lnTo>
                <a:lnTo>
                  <a:pt x="1423" y="11097"/>
                </a:lnTo>
                <a:lnTo>
                  <a:pt x="1408" y="11097"/>
                </a:lnTo>
                <a:lnTo>
                  <a:pt x="1387" y="11100"/>
                </a:lnTo>
                <a:lnTo>
                  <a:pt x="1358" y="11104"/>
                </a:lnTo>
                <a:lnTo>
                  <a:pt x="1322" y="11111"/>
                </a:lnTo>
                <a:lnTo>
                  <a:pt x="1322" y="11095"/>
                </a:lnTo>
                <a:lnTo>
                  <a:pt x="1320" y="11064"/>
                </a:lnTo>
              </a:path>
              <a:path w="12472" h="11910">
                <a:moveTo>
                  <a:pt x="1898" y="10034"/>
                </a:moveTo>
                <a:lnTo>
                  <a:pt x="1912" y="10051"/>
                </a:lnTo>
                <a:lnTo>
                  <a:pt x="1929" y="10070"/>
                </a:lnTo>
                <a:lnTo>
                  <a:pt x="1948" y="10092"/>
                </a:lnTo>
                <a:lnTo>
                  <a:pt x="1972" y="10113"/>
                </a:lnTo>
                <a:lnTo>
                  <a:pt x="1994" y="10135"/>
                </a:lnTo>
                <a:lnTo>
                  <a:pt x="2013" y="10152"/>
                </a:lnTo>
                <a:lnTo>
                  <a:pt x="2028" y="10168"/>
                </a:lnTo>
                <a:lnTo>
                  <a:pt x="2042" y="10178"/>
                </a:lnTo>
                <a:lnTo>
                  <a:pt x="1943" y="10276"/>
                </a:lnTo>
                <a:lnTo>
                  <a:pt x="2008" y="10341"/>
                </a:lnTo>
                <a:lnTo>
                  <a:pt x="2073" y="10279"/>
                </a:lnTo>
                <a:lnTo>
                  <a:pt x="2092" y="10260"/>
                </a:lnTo>
                <a:lnTo>
                  <a:pt x="2116" y="10231"/>
                </a:lnTo>
                <a:lnTo>
                  <a:pt x="2152" y="10267"/>
                </a:lnTo>
                <a:lnTo>
                  <a:pt x="2126" y="10291"/>
                </a:lnTo>
                <a:lnTo>
                  <a:pt x="2104" y="10310"/>
                </a:lnTo>
                <a:lnTo>
                  <a:pt x="2042" y="10375"/>
                </a:lnTo>
                <a:lnTo>
                  <a:pt x="2133" y="10466"/>
                </a:lnTo>
                <a:lnTo>
                  <a:pt x="2150" y="10451"/>
                </a:lnTo>
                <a:lnTo>
                  <a:pt x="2169" y="10437"/>
                </a:lnTo>
                <a:lnTo>
                  <a:pt x="2186" y="10420"/>
                </a:lnTo>
                <a:lnTo>
                  <a:pt x="2203" y="10406"/>
                </a:lnTo>
                <a:lnTo>
                  <a:pt x="2220" y="10389"/>
                </a:lnTo>
                <a:lnTo>
                  <a:pt x="2236" y="10372"/>
                </a:lnTo>
                <a:lnTo>
                  <a:pt x="2251" y="10355"/>
                </a:lnTo>
                <a:lnTo>
                  <a:pt x="2268" y="10336"/>
                </a:lnTo>
                <a:lnTo>
                  <a:pt x="2272" y="10351"/>
                </a:lnTo>
                <a:lnTo>
                  <a:pt x="2280" y="10365"/>
                </a:lnTo>
                <a:lnTo>
                  <a:pt x="2287" y="10380"/>
                </a:lnTo>
                <a:lnTo>
                  <a:pt x="2294" y="10391"/>
                </a:lnTo>
                <a:lnTo>
                  <a:pt x="2275" y="10413"/>
                </a:lnTo>
                <a:lnTo>
                  <a:pt x="2256" y="10432"/>
                </a:lnTo>
                <a:lnTo>
                  <a:pt x="2234" y="10449"/>
                </a:lnTo>
                <a:lnTo>
                  <a:pt x="2215" y="10466"/>
                </a:lnTo>
                <a:lnTo>
                  <a:pt x="2193" y="10483"/>
                </a:lnTo>
                <a:lnTo>
                  <a:pt x="2174" y="10497"/>
                </a:lnTo>
                <a:lnTo>
                  <a:pt x="2155" y="10509"/>
                </a:lnTo>
                <a:lnTo>
                  <a:pt x="2133" y="10521"/>
                </a:lnTo>
                <a:lnTo>
                  <a:pt x="2123" y="10528"/>
                </a:lnTo>
                <a:lnTo>
                  <a:pt x="2114" y="10533"/>
                </a:lnTo>
                <a:lnTo>
                  <a:pt x="2104" y="10538"/>
                </a:lnTo>
                <a:lnTo>
                  <a:pt x="2095" y="10540"/>
                </a:lnTo>
                <a:lnTo>
                  <a:pt x="2083" y="10545"/>
                </a:lnTo>
                <a:lnTo>
                  <a:pt x="2073" y="10548"/>
                </a:lnTo>
                <a:lnTo>
                  <a:pt x="2063" y="10550"/>
                </a:lnTo>
                <a:lnTo>
                  <a:pt x="2054" y="10552"/>
                </a:lnTo>
                <a:lnTo>
                  <a:pt x="2042" y="10552"/>
                </a:lnTo>
                <a:lnTo>
                  <a:pt x="2032" y="10555"/>
                </a:lnTo>
                <a:lnTo>
                  <a:pt x="2023" y="10555"/>
                </a:lnTo>
                <a:lnTo>
                  <a:pt x="2013" y="10555"/>
                </a:lnTo>
                <a:lnTo>
                  <a:pt x="2003" y="10552"/>
                </a:lnTo>
                <a:lnTo>
                  <a:pt x="1992" y="10552"/>
                </a:lnTo>
                <a:lnTo>
                  <a:pt x="1982" y="10550"/>
                </a:lnTo>
                <a:lnTo>
                  <a:pt x="1972" y="10548"/>
                </a:lnTo>
                <a:lnTo>
                  <a:pt x="1980" y="10562"/>
                </a:lnTo>
                <a:lnTo>
                  <a:pt x="1984" y="10579"/>
                </a:lnTo>
                <a:lnTo>
                  <a:pt x="1989" y="10593"/>
                </a:lnTo>
                <a:lnTo>
                  <a:pt x="1994" y="10610"/>
                </a:lnTo>
                <a:lnTo>
                  <a:pt x="1999" y="10629"/>
                </a:lnTo>
                <a:lnTo>
                  <a:pt x="2003" y="10646"/>
                </a:lnTo>
                <a:lnTo>
                  <a:pt x="2006" y="10665"/>
                </a:lnTo>
                <a:lnTo>
                  <a:pt x="2008" y="10684"/>
                </a:lnTo>
                <a:lnTo>
                  <a:pt x="1994" y="10684"/>
                </a:lnTo>
                <a:lnTo>
                  <a:pt x="1977" y="10687"/>
                </a:lnTo>
                <a:lnTo>
                  <a:pt x="1963" y="10689"/>
                </a:lnTo>
                <a:lnTo>
                  <a:pt x="1948" y="10694"/>
                </a:lnTo>
                <a:lnTo>
                  <a:pt x="1948" y="10680"/>
                </a:lnTo>
                <a:lnTo>
                  <a:pt x="1948" y="10665"/>
                </a:lnTo>
                <a:lnTo>
                  <a:pt x="1948" y="10651"/>
                </a:lnTo>
                <a:lnTo>
                  <a:pt x="1946" y="10636"/>
                </a:lnTo>
                <a:lnTo>
                  <a:pt x="1943" y="10620"/>
                </a:lnTo>
                <a:lnTo>
                  <a:pt x="1939" y="10605"/>
                </a:lnTo>
                <a:lnTo>
                  <a:pt x="1934" y="10588"/>
                </a:lnTo>
                <a:lnTo>
                  <a:pt x="1927" y="10574"/>
                </a:lnTo>
                <a:lnTo>
                  <a:pt x="1920" y="10557"/>
                </a:lnTo>
                <a:lnTo>
                  <a:pt x="1912" y="10543"/>
                </a:lnTo>
                <a:lnTo>
                  <a:pt x="1903" y="10526"/>
                </a:lnTo>
                <a:lnTo>
                  <a:pt x="1891" y="10509"/>
                </a:lnTo>
                <a:lnTo>
                  <a:pt x="1879" y="10495"/>
                </a:lnTo>
                <a:lnTo>
                  <a:pt x="1867" y="10478"/>
                </a:lnTo>
                <a:lnTo>
                  <a:pt x="1852" y="10461"/>
                </a:lnTo>
                <a:lnTo>
                  <a:pt x="1836" y="10444"/>
                </a:lnTo>
                <a:lnTo>
                  <a:pt x="1848" y="10437"/>
                </a:lnTo>
                <a:lnTo>
                  <a:pt x="1862" y="10430"/>
                </a:lnTo>
                <a:lnTo>
                  <a:pt x="1876" y="10420"/>
                </a:lnTo>
                <a:lnTo>
                  <a:pt x="1891" y="10411"/>
                </a:lnTo>
                <a:lnTo>
                  <a:pt x="1900" y="10430"/>
                </a:lnTo>
                <a:lnTo>
                  <a:pt x="1910" y="10447"/>
                </a:lnTo>
                <a:lnTo>
                  <a:pt x="1915" y="10456"/>
                </a:lnTo>
                <a:lnTo>
                  <a:pt x="1920" y="10464"/>
                </a:lnTo>
                <a:lnTo>
                  <a:pt x="1927" y="10473"/>
                </a:lnTo>
                <a:lnTo>
                  <a:pt x="1932" y="10480"/>
                </a:lnTo>
                <a:lnTo>
                  <a:pt x="1939" y="10488"/>
                </a:lnTo>
                <a:lnTo>
                  <a:pt x="1946" y="10492"/>
                </a:lnTo>
                <a:lnTo>
                  <a:pt x="1956" y="10500"/>
                </a:lnTo>
                <a:lnTo>
                  <a:pt x="1963" y="10504"/>
                </a:lnTo>
                <a:lnTo>
                  <a:pt x="1972" y="10507"/>
                </a:lnTo>
                <a:lnTo>
                  <a:pt x="1982" y="10509"/>
                </a:lnTo>
                <a:lnTo>
                  <a:pt x="1994" y="10511"/>
                </a:lnTo>
                <a:lnTo>
                  <a:pt x="2006" y="10511"/>
                </a:lnTo>
                <a:lnTo>
                  <a:pt x="2016" y="10511"/>
                </a:lnTo>
                <a:lnTo>
                  <a:pt x="2028" y="10511"/>
                </a:lnTo>
                <a:lnTo>
                  <a:pt x="2037" y="10509"/>
                </a:lnTo>
                <a:lnTo>
                  <a:pt x="2049" y="10507"/>
                </a:lnTo>
                <a:lnTo>
                  <a:pt x="2059" y="10504"/>
                </a:lnTo>
                <a:lnTo>
                  <a:pt x="2068" y="10500"/>
                </a:lnTo>
                <a:lnTo>
                  <a:pt x="2078" y="10495"/>
                </a:lnTo>
                <a:lnTo>
                  <a:pt x="2085" y="10490"/>
                </a:lnTo>
                <a:lnTo>
                  <a:pt x="1908" y="10312"/>
                </a:lnTo>
                <a:lnTo>
                  <a:pt x="1809" y="10411"/>
                </a:lnTo>
                <a:lnTo>
                  <a:pt x="1797" y="10399"/>
                </a:lnTo>
                <a:lnTo>
                  <a:pt x="1783" y="10382"/>
                </a:lnTo>
                <a:lnTo>
                  <a:pt x="1763" y="10363"/>
                </a:lnTo>
                <a:lnTo>
                  <a:pt x="1742" y="10341"/>
                </a:lnTo>
                <a:lnTo>
                  <a:pt x="1718" y="10317"/>
                </a:lnTo>
                <a:lnTo>
                  <a:pt x="1696" y="10298"/>
                </a:lnTo>
                <a:lnTo>
                  <a:pt x="1680" y="10281"/>
                </a:lnTo>
                <a:lnTo>
                  <a:pt x="1665" y="10267"/>
                </a:lnTo>
                <a:lnTo>
                  <a:pt x="1898" y="10034"/>
                </a:lnTo>
                <a:close/>
                <a:moveTo>
                  <a:pt x="1663" y="10509"/>
                </a:moveTo>
                <a:lnTo>
                  <a:pt x="1670" y="10538"/>
                </a:lnTo>
                <a:lnTo>
                  <a:pt x="1675" y="10564"/>
                </a:lnTo>
                <a:lnTo>
                  <a:pt x="1677" y="10588"/>
                </a:lnTo>
                <a:lnTo>
                  <a:pt x="1680" y="10608"/>
                </a:lnTo>
                <a:lnTo>
                  <a:pt x="1665" y="10610"/>
                </a:lnTo>
                <a:lnTo>
                  <a:pt x="1651" y="10612"/>
                </a:lnTo>
                <a:lnTo>
                  <a:pt x="1636" y="10617"/>
                </a:lnTo>
                <a:lnTo>
                  <a:pt x="1620" y="10622"/>
                </a:lnTo>
                <a:lnTo>
                  <a:pt x="1620" y="10610"/>
                </a:lnTo>
                <a:lnTo>
                  <a:pt x="1620" y="10595"/>
                </a:lnTo>
                <a:lnTo>
                  <a:pt x="1620" y="10581"/>
                </a:lnTo>
                <a:lnTo>
                  <a:pt x="1617" y="10564"/>
                </a:lnTo>
                <a:lnTo>
                  <a:pt x="1612" y="10528"/>
                </a:lnTo>
                <a:lnTo>
                  <a:pt x="1603" y="10488"/>
                </a:lnTo>
                <a:lnTo>
                  <a:pt x="1598" y="10464"/>
                </a:lnTo>
                <a:lnTo>
                  <a:pt x="1593" y="10444"/>
                </a:lnTo>
                <a:lnTo>
                  <a:pt x="1586" y="10423"/>
                </a:lnTo>
                <a:lnTo>
                  <a:pt x="1579" y="10401"/>
                </a:lnTo>
                <a:lnTo>
                  <a:pt x="1572" y="10382"/>
                </a:lnTo>
                <a:lnTo>
                  <a:pt x="1562" y="10363"/>
                </a:lnTo>
                <a:lnTo>
                  <a:pt x="1555" y="10344"/>
                </a:lnTo>
                <a:lnTo>
                  <a:pt x="1545" y="10327"/>
                </a:lnTo>
                <a:lnTo>
                  <a:pt x="1560" y="10322"/>
                </a:lnTo>
                <a:lnTo>
                  <a:pt x="1574" y="10315"/>
                </a:lnTo>
                <a:lnTo>
                  <a:pt x="1593" y="10308"/>
                </a:lnTo>
                <a:lnTo>
                  <a:pt x="1612" y="10298"/>
                </a:lnTo>
                <a:lnTo>
                  <a:pt x="1612" y="10308"/>
                </a:lnTo>
                <a:lnTo>
                  <a:pt x="1612" y="10317"/>
                </a:lnTo>
                <a:lnTo>
                  <a:pt x="1615" y="10331"/>
                </a:lnTo>
                <a:lnTo>
                  <a:pt x="1620" y="10346"/>
                </a:lnTo>
                <a:lnTo>
                  <a:pt x="1624" y="10360"/>
                </a:lnTo>
                <a:lnTo>
                  <a:pt x="1629" y="10380"/>
                </a:lnTo>
                <a:lnTo>
                  <a:pt x="1636" y="10399"/>
                </a:lnTo>
                <a:lnTo>
                  <a:pt x="1646" y="10420"/>
                </a:lnTo>
                <a:lnTo>
                  <a:pt x="1886" y="10658"/>
                </a:lnTo>
                <a:lnTo>
                  <a:pt x="1905" y="10680"/>
                </a:lnTo>
                <a:lnTo>
                  <a:pt x="1924" y="10699"/>
                </a:lnTo>
                <a:lnTo>
                  <a:pt x="1943" y="10715"/>
                </a:lnTo>
                <a:lnTo>
                  <a:pt x="1960" y="10730"/>
                </a:lnTo>
                <a:lnTo>
                  <a:pt x="1917" y="10771"/>
                </a:lnTo>
                <a:lnTo>
                  <a:pt x="1903" y="10754"/>
                </a:lnTo>
                <a:lnTo>
                  <a:pt x="1886" y="10735"/>
                </a:lnTo>
                <a:lnTo>
                  <a:pt x="1869" y="10715"/>
                </a:lnTo>
                <a:lnTo>
                  <a:pt x="1850" y="10696"/>
                </a:lnTo>
                <a:lnTo>
                  <a:pt x="1663" y="10509"/>
                </a:lnTo>
                <a:close/>
                <a:moveTo>
                  <a:pt x="1968" y="10187"/>
                </a:moveTo>
                <a:lnTo>
                  <a:pt x="1883" y="10104"/>
                </a:lnTo>
                <a:lnTo>
                  <a:pt x="1732" y="10255"/>
                </a:lnTo>
                <a:lnTo>
                  <a:pt x="1816" y="10339"/>
                </a:lnTo>
                <a:lnTo>
                  <a:pt x="1968" y="10187"/>
                </a:lnTo>
              </a:path>
              <a:path w="12472" h="11910">
                <a:moveTo>
                  <a:pt x="2361" y="9674"/>
                </a:moveTo>
                <a:lnTo>
                  <a:pt x="2323" y="9638"/>
                </a:lnTo>
                <a:lnTo>
                  <a:pt x="2280" y="9597"/>
                </a:lnTo>
                <a:lnTo>
                  <a:pt x="2320" y="9556"/>
                </a:lnTo>
                <a:lnTo>
                  <a:pt x="2335" y="9571"/>
                </a:lnTo>
                <a:lnTo>
                  <a:pt x="2349" y="9587"/>
                </a:lnTo>
                <a:lnTo>
                  <a:pt x="2371" y="9609"/>
                </a:lnTo>
                <a:lnTo>
                  <a:pt x="2397" y="9635"/>
                </a:lnTo>
                <a:lnTo>
                  <a:pt x="2438" y="9595"/>
                </a:lnTo>
                <a:lnTo>
                  <a:pt x="2479" y="9554"/>
                </a:lnTo>
                <a:lnTo>
                  <a:pt x="2512" y="9587"/>
                </a:lnTo>
                <a:lnTo>
                  <a:pt x="2469" y="9626"/>
                </a:lnTo>
                <a:lnTo>
                  <a:pt x="2428" y="9667"/>
                </a:lnTo>
                <a:lnTo>
                  <a:pt x="2508" y="9746"/>
                </a:lnTo>
                <a:lnTo>
                  <a:pt x="2553" y="9698"/>
                </a:lnTo>
                <a:lnTo>
                  <a:pt x="2596" y="9652"/>
                </a:lnTo>
                <a:lnTo>
                  <a:pt x="2630" y="9686"/>
                </a:lnTo>
                <a:lnTo>
                  <a:pt x="2584" y="9729"/>
                </a:lnTo>
                <a:lnTo>
                  <a:pt x="2536" y="9775"/>
                </a:lnTo>
                <a:lnTo>
                  <a:pt x="2611" y="9849"/>
                </a:lnTo>
                <a:lnTo>
                  <a:pt x="2642" y="9878"/>
                </a:lnTo>
                <a:lnTo>
                  <a:pt x="2673" y="9909"/>
                </a:lnTo>
                <a:lnTo>
                  <a:pt x="2632" y="9950"/>
                </a:lnTo>
                <a:lnTo>
                  <a:pt x="2601" y="9919"/>
                </a:lnTo>
                <a:lnTo>
                  <a:pt x="2572" y="9887"/>
                </a:lnTo>
                <a:lnTo>
                  <a:pt x="2498" y="9813"/>
                </a:lnTo>
                <a:lnTo>
                  <a:pt x="2423" y="9890"/>
                </a:lnTo>
                <a:lnTo>
                  <a:pt x="2433" y="9902"/>
                </a:lnTo>
                <a:lnTo>
                  <a:pt x="2443" y="9916"/>
                </a:lnTo>
                <a:lnTo>
                  <a:pt x="2450" y="9928"/>
                </a:lnTo>
                <a:lnTo>
                  <a:pt x="2457" y="9943"/>
                </a:lnTo>
                <a:lnTo>
                  <a:pt x="2464" y="9955"/>
                </a:lnTo>
                <a:lnTo>
                  <a:pt x="2469" y="9967"/>
                </a:lnTo>
                <a:lnTo>
                  <a:pt x="2474" y="9979"/>
                </a:lnTo>
                <a:lnTo>
                  <a:pt x="2479" y="9991"/>
                </a:lnTo>
                <a:lnTo>
                  <a:pt x="2483" y="10003"/>
                </a:lnTo>
                <a:lnTo>
                  <a:pt x="2486" y="10015"/>
                </a:lnTo>
                <a:lnTo>
                  <a:pt x="2488" y="10027"/>
                </a:lnTo>
                <a:lnTo>
                  <a:pt x="2491" y="10039"/>
                </a:lnTo>
                <a:lnTo>
                  <a:pt x="2493" y="10053"/>
                </a:lnTo>
                <a:lnTo>
                  <a:pt x="2493" y="10067"/>
                </a:lnTo>
                <a:lnTo>
                  <a:pt x="2496" y="10096"/>
                </a:lnTo>
                <a:lnTo>
                  <a:pt x="2479" y="10099"/>
                </a:lnTo>
                <a:lnTo>
                  <a:pt x="2462" y="10101"/>
                </a:lnTo>
                <a:lnTo>
                  <a:pt x="2448" y="10106"/>
                </a:lnTo>
                <a:lnTo>
                  <a:pt x="2433" y="10111"/>
                </a:lnTo>
                <a:lnTo>
                  <a:pt x="2436" y="10094"/>
                </a:lnTo>
                <a:lnTo>
                  <a:pt x="2436" y="10077"/>
                </a:lnTo>
                <a:lnTo>
                  <a:pt x="2436" y="10063"/>
                </a:lnTo>
                <a:lnTo>
                  <a:pt x="2436" y="10051"/>
                </a:lnTo>
                <a:lnTo>
                  <a:pt x="2436" y="10036"/>
                </a:lnTo>
                <a:lnTo>
                  <a:pt x="2433" y="10024"/>
                </a:lnTo>
                <a:lnTo>
                  <a:pt x="2431" y="10015"/>
                </a:lnTo>
                <a:lnTo>
                  <a:pt x="2428" y="10005"/>
                </a:lnTo>
                <a:lnTo>
                  <a:pt x="2419" y="9986"/>
                </a:lnTo>
                <a:lnTo>
                  <a:pt x="2409" y="9967"/>
                </a:lnTo>
                <a:lnTo>
                  <a:pt x="2400" y="9947"/>
                </a:lnTo>
                <a:lnTo>
                  <a:pt x="2385" y="9926"/>
                </a:lnTo>
                <a:lnTo>
                  <a:pt x="2344" y="9969"/>
                </a:lnTo>
                <a:lnTo>
                  <a:pt x="2325" y="9991"/>
                </a:lnTo>
                <a:lnTo>
                  <a:pt x="2308" y="10007"/>
                </a:lnTo>
                <a:lnTo>
                  <a:pt x="2275" y="9974"/>
                </a:lnTo>
                <a:lnTo>
                  <a:pt x="2294" y="9957"/>
                </a:lnTo>
                <a:lnTo>
                  <a:pt x="2313" y="9938"/>
                </a:lnTo>
                <a:lnTo>
                  <a:pt x="2359" y="9892"/>
                </a:lnTo>
                <a:lnTo>
                  <a:pt x="2342" y="9871"/>
                </a:lnTo>
                <a:lnTo>
                  <a:pt x="2323" y="9849"/>
                </a:lnTo>
                <a:lnTo>
                  <a:pt x="2303" y="9830"/>
                </a:lnTo>
                <a:lnTo>
                  <a:pt x="2284" y="9811"/>
                </a:lnTo>
                <a:lnTo>
                  <a:pt x="2265" y="9830"/>
                </a:lnTo>
                <a:lnTo>
                  <a:pt x="2246" y="9849"/>
                </a:lnTo>
                <a:lnTo>
                  <a:pt x="2229" y="9871"/>
                </a:lnTo>
                <a:lnTo>
                  <a:pt x="2210" y="9892"/>
                </a:lnTo>
                <a:lnTo>
                  <a:pt x="2176" y="9856"/>
                </a:lnTo>
                <a:lnTo>
                  <a:pt x="2215" y="9818"/>
                </a:lnTo>
                <a:lnTo>
                  <a:pt x="2256" y="9777"/>
                </a:lnTo>
                <a:lnTo>
                  <a:pt x="2217" y="9739"/>
                </a:lnTo>
                <a:lnTo>
                  <a:pt x="2176" y="9700"/>
                </a:lnTo>
                <a:lnTo>
                  <a:pt x="2222" y="9664"/>
                </a:lnTo>
                <a:lnTo>
                  <a:pt x="2251" y="9695"/>
                </a:lnTo>
                <a:lnTo>
                  <a:pt x="2292" y="9741"/>
                </a:lnTo>
                <a:lnTo>
                  <a:pt x="2361" y="9674"/>
                </a:lnTo>
                <a:close/>
                <a:moveTo>
                  <a:pt x="2208" y="9967"/>
                </a:moveTo>
                <a:lnTo>
                  <a:pt x="2224" y="9988"/>
                </a:lnTo>
                <a:lnTo>
                  <a:pt x="2239" y="10005"/>
                </a:lnTo>
                <a:lnTo>
                  <a:pt x="2256" y="10022"/>
                </a:lnTo>
                <a:lnTo>
                  <a:pt x="2270" y="10036"/>
                </a:lnTo>
                <a:lnTo>
                  <a:pt x="2380" y="10149"/>
                </a:lnTo>
                <a:lnTo>
                  <a:pt x="2404" y="10142"/>
                </a:lnTo>
                <a:lnTo>
                  <a:pt x="2426" y="10135"/>
                </a:lnTo>
                <a:lnTo>
                  <a:pt x="2448" y="10127"/>
                </a:lnTo>
                <a:lnTo>
                  <a:pt x="2469" y="10118"/>
                </a:lnTo>
                <a:lnTo>
                  <a:pt x="2488" y="10106"/>
                </a:lnTo>
                <a:lnTo>
                  <a:pt x="2510" y="10094"/>
                </a:lnTo>
                <a:lnTo>
                  <a:pt x="2527" y="10082"/>
                </a:lnTo>
                <a:lnTo>
                  <a:pt x="2546" y="10067"/>
                </a:lnTo>
                <a:lnTo>
                  <a:pt x="2582" y="10036"/>
                </a:lnTo>
                <a:lnTo>
                  <a:pt x="2616" y="10007"/>
                </a:lnTo>
                <a:lnTo>
                  <a:pt x="2632" y="9991"/>
                </a:lnTo>
                <a:lnTo>
                  <a:pt x="2647" y="9976"/>
                </a:lnTo>
                <a:lnTo>
                  <a:pt x="2663" y="9960"/>
                </a:lnTo>
                <a:lnTo>
                  <a:pt x="2678" y="9943"/>
                </a:lnTo>
                <a:lnTo>
                  <a:pt x="2709" y="9912"/>
                </a:lnTo>
                <a:lnTo>
                  <a:pt x="2735" y="9880"/>
                </a:lnTo>
                <a:lnTo>
                  <a:pt x="2760" y="9852"/>
                </a:lnTo>
                <a:lnTo>
                  <a:pt x="2781" y="9823"/>
                </a:lnTo>
                <a:lnTo>
                  <a:pt x="2788" y="9837"/>
                </a:lnTo>
                <a:lnTo>
                  <a:pt x="2795" y="9852"/>
                </a:lnTo>
                <a:lnTo>
                  <a:pt x="2805" y="9866"/>
                </a:lnTo>
                <a:lnTo>
                  <a:pt x="2815" y="9878"/>
                </a:lnTo>
                <a:lnTo>
                  <a:pt x="2769" y="9924"/>
                </a:lnTo>
                <a:lnTo>
                  <a:pt x="2728" y="9964"/>
                </a:lnTo>
                <a:lnTo>
                  <a:pt x="2690" y="10000"/>
                </a:lnTo>
                <a:lnTo>
                  <a:pt x="2656" y="10034"/>
                </a:lnTo>
                <a:lnTo>
                  <a:pt x="2642" y="10048"/>
                </a:lnTo>
                <a:lnTo>
                  <a:pt x="2625" y="10060"/>
                </a:lnTo>
                <a:lnTo>
                  <a:pt x="2611" y="10075"/>
                </a:lnTo>
                <a:lnTo>
                  <a:pt x="2594" y="10087"/>
                </a:lnTo>
                <a:lnTo>
                  <a:pt x="2580" y="10099"/>
                </a:lnTo>
                <a:lnTo>
                  <a:pt x="2563" y="10111"/>
                </a:lnTo>
                <a:lnTo>
                  <a:pt x="2548" y="10120"/>
                </a:lnTo>
                <a:lnTo>
                  <a:pt x="2532" y="10130"/>
                </a:lnTo>
                <a:lnTo>
                  <a:pt x="2503" y="10149"/>
                </a:lnTo>
                <a:lnTo>
                  <a:pt x="2476" y="10164"/>
                </a:lnTo>
                <a:lnTo>
                  <a:pt x="2464" y="10168"/>
                </a:lnTo>
                <a:lnTo>
                  <a:pt x="2452" y="10175"/>
                </a:lnTo>
                <a:lnTo>
                  <a:pt x="2440" y="10178"/>
                </a:lnTo>
                <a:lnTo>
                  <a:pt x="2431" y="10183"/>
                </a:lnTo>
                <a:lnTo>
                  <a:pt x="2421" y="10185"/>
                </a:lnTo>
                <a:lnTo>
                  <a:pt x="2414" y="10190"/>
                </a:lnTo>
                <a:lnTo>
                  <a:pt x="2407" y="10195"/>
                </a:lnTo>
                <a:lnTo>
                  <a:pt x="2400" y="10200"/>
                </a:lnTo>
                <a:lnTo>
                  <a:pt x="2395" y="10207"/>
                </a:lnTo>
                <a:lnTo>
                  <a:pt x="2390" y="10212"/>
                </a:lnTo>
                <a:lnTo>
                  <a:pt x="2388" y="10219"/>
                </a:lnTo>
                <a:lnTo>
                  <a:pt x="2385" y="10228"/>
                </a:lnTo>
                <a:lnTo>
                  <a:pt x="2383" y="10245"/>
                </a:lnTo>
                <a:lnTo>
                  <a:pt x="2383" y="10262"/>
                </a:lnTo>
                <a:lnTo>
                  <a:pt x="2380" y="10281"/>
                </a:lnTo>
                <a:lnTo>
                  <a:pt x="2380" y="10303"/>
                </a:lnTo>
                <a:lnTo>
                  <a:pt x="2366" y="10300"/>
                </a:lnTo>
                <a:lnTo>
                  <a:pt x="2352" y="10300"/>
                </a:lnTo>
                <a:lnTo>
                  <a:pt x="2337" y="10303"/>
                </a:lnTo>
                <a:lnTo>
                  <a:pt x="2323" y="10305"/>
                </a:lnTo>
                <a:lnTo>
                  <a:pt x="2335" y="10235"/>
                </a:lnTo>
                <a:lnTo>
                  <a:pt x="2342" y="10209"/>
                </a:lnTo>
                <a:lnTo>
                  <a:pt x="2347" y="10190"/>
                </a:lnTo>
                <a:lnTo>
                  <a:pt x="2196" y="10039"/>
                </a:lnTo>
                <a:lnTo>
                  <a:pt x="2183" y="10051"/>
                </a:lnTo>
                <a:lnTo>
                  <a:pt x="2172" y="10065"/>
                </a:lnTo>
                <a:lnTo>
                  <a:pt x="2157" y="10080"/>
                </a:lnTo>
                <a:lnTo>
                  <a:pt x="2143" y="10099"/>
                </a:lnTo>
                <a:lnTo>
                  <a:pt x="2107" y="10063"/>
                </a:lnTo>
                <a:lnTo>
                  <a:pt x="2143" y="10029"/>
                </a:lnTo>
                <a:lnTo>
                  <a:pt x="2169" y="10005"/>
                </a:lnTo>
                <a:lnTo>
                  <a:pt x="2208" y="9967"/>
                </a:lnTo>
                <a:close/>
                <a:moveTo>
                  <a:pt x="2469" y="9782"/>
                </a:moveTo>
                <a:lnTo>
                  <a:pt x="2390" y="9705"/>
                </a:lnTo>
                <a:lnTo>
                  <a:pt x="2323" y="9772"/>
                </a:lnTo>
                <a:lnTo>
                  <a:pt x="2359" y="9813"/>
                </a:lnTo>
                <a:lnTo>
                  <a:pt x="2395" y="9856"/>
                </a:lnTo>
                <a:lnTo>
                  <a:pt x="2469" y="9782"/>
                </a:lnTo>
                <a:close/>
                <a:moveTo>
                  <a:pt x="2037" y="9861"/>
                </a:moveTo>
                <a:lnTo>
                  <a:pt x="2078" y="9873"/>
                </a:lnTo>
                <a:lnTo>
                  <a:pt x="2112" y="9885"/>
                </a:lnTo>
                <a:lnTo>
                  <a:pt x="2138" y="9892"/>
                </a:lnTo>
                <a:lnTo>
                  <a:pt x="2157" y="9902"/>
                </a:lnTo>
                <a:lnTo>
                  <a:pt x="2150" y="9914"/>
                </a:lnTo>
                <a:lnTo>
                  <a:pt x="2143" y="9928"/>
                </a:lnTo>
                <a:lnTo>
                  <a:pt x="2136" y="9943"/>
                </a:lnTo>
                <a:lnTo>
                  <a:pt x="2133" y="9955"/>
                </a:lnTo>
                <a:lnTo>
                  <a:pt x="2121" y="9950"/>
                </a:lnTo>
                <a:lnTo>
                  <a:pt x="2112" y="9943"/>
                </a:lnTo>
                <a:lnTo>
                  <a:pt x="2097" y="9938"/>
                </a:lnTo>
                <a:lnTo>
                  <a:pt x="2083" y="9933"/>
                </a:lnTo>
                <a:lnTo>
                  <a:pt x="2068" y="9928"/>
                </a:lnTo>
                <a:lnTo>
                  <a:pt x="2052" y="9924"/>
                </a:lnTo>
                <a:lnTo>
                  <a:pt x="2032" y="9919"/>
                </a:lnTo>
                <a:lnTo>
                  <a:pt x="2013" y="9916"/>
                </a:lnTo>
                <a:lnTo>
                  <a:pt x="2037" y="9861"/>
                </a:lnTo>
              </a:path>
              <a:path w="12472" h="11910">
                <a:moveTo>
                  <a:pt x="2918" y="9357"/>
                </a:moveTo>
                <a:lnTo>
                  <a:pt x="2903" y="9352"/>
                </a:lnTo>
                <a:lnTo>
                  <a:pt x="2889" y="9350"/>
                </a:lnTo>
                <a:lnTo>
                  <a:pt x="2875" y="9347"/>
                </a:lnTo>
                <a:lnTo>
                  <a:pt x="2860" y="9345"/>
                </a:lnTo>
                <a:lnTo>
                  <a:pt x="2858" y="9333"/>
                </a:lnTo>
                <a:lnTo>
                  <a:pt x="2853" y="9319"/>
                </a:lnTo>
                <a:lnTo>
                  <a:pt x="2851" y="9302"/>
                </a:lnTo>
                <a:lnTo>
                  <a:pt x="2846" y="9287"/>
                </a:lnTo>
                <a:lnTo>
                  <a:pt x="2836" y="9256"/>
                </a:lnTo>
                <a:lnTo>
                  <a:pt x="2822" y="9223"/>
                </a:lnTo>
                <a:lnTo>
                  <a:pt x="2807" y="9189"/>
                </a:lnTo>
                <a:lnTo>
                  <a:pt x="2793" y="9158"/>
                </a:lnTo>
                <a:lnTo>
                  <a:pt x="2776" y="9129"/>
                </a:lnTo>
                <a:lnTo>
                  <a:pt x="2769" y="9117"/>
                </a:lnTo>
                <a:lnTo>
                  <a:pt x="2760" y="9103"/>
                </a:lnTo>
                <a:lnTo>
                  <a:pt x="2776" y="9095"/>
                </a:lnTo>
                <a:lnTo>
                  <a:pt x="2793" y="9088"/>
                </a:lnTo>
                <a:lnTo>
                  <a:pt x="2810" y="9079"/>
                </a:lnTo>
                <a:lnTo>
                  <a:pt x="2827" y="9069"/>
                </a:lnTo>
                <a:lnTo>
                  <a:pt x="2827" y="9079"/>
                </a:lnTo>
                <a:lnTo>
                  <a:pt x="2829" y="9088"/>
                </a:lnTo>
                <a:lnTo>
                  <a:pt x="2831" y="9103"/>
                </a:lnTo>
                <a:lnTo>
                  <a:pt x="2836" y="9115"/>
                </a:lnTo>
                <a:lnTo>
                  <a:pt x="2846" y="9146"/>
                </a:lnTo>
                <a:lnTo>
                  <a:pt x="2860" y="9184"/>
                </a:lnTo>
                <a:lnTo>
                  <a:pt x="2918" y="9127"/>
                </a:lnTo>
                <a:lnTo>
                  <a:pt x="2961" y="9084"/>
                </a:lnTo>
                <a:lnTo>
                  <a:pt x="2992" y="9050"/>
                </a:lnTo>
                <a:lnTo>
                  <a:pt x="3011" y="9031"/>
                </a:lnTo>
                <a:lnTo>
                  <a:pt x="3043" y="9060"/>
                </a:lnTo>
                <a:lnTo>
                  <a:pt x="3028" y="9072"/>
                </a:lnTo>
                <a:lnTo>
                  <a:pt x="3016" y="9084"/>
                </a:lnTo>
                <a:lnTo>
                  <a:pt x="2987" y="9112"/>
                </a:lnTo>
                <a:lnTo>
                  <a:pt x="3000" y="9124"/>
                </a:lnTo>
                <a:lnTo>
                  <a:pt x="3011" y="9139"/>
                </a:lnTo>
                <a:lnTo>
                  <a:pt x="3023" y="9153"/>
                </a:lnTo>
                <a:lnTo>
                  <a:pt x="3035" y="9170"/>
                </a:lnTo>
                <a:lnTo>
                  <a:pt x="3057" y="9201"/>
                </a:lnTo>
                <a:lnTo>
                  <a:pt x="3081" y="9232"/>
                </a:lnTo>
                <a:lnTo>
                  <a:pt x="3091" y="9252"/>
                </a:lnTo>
                <a:lnTo>
                  <a:pt x="3100" y="9268"/>
                </a:lnTo>
                <a:lnTo>
                  <a:pt x="3110" y="9285"/>
                </a:lnTo>
                <a:lnTo>
                  <a:pt x="3117" y="9302"/>
                </a:lnTo>
                <a:lnTo>
                  <a:pt x="3124" y="9316"/>
                </a:lnTo>
                <a:lnTo>
                  <a:pt x="3129" y="9333"/>
                </a:lnTo>
                <a:lnTo>
                  <a:pt x="3134" y="9350"/>
                </a:lnTo>
                <a:lnTo>
                  <a:pt x="3139" y="9367"/>
                </a:lnTo>
                <a:lnTo>
                  <a:pt x="3143" y="9369"/>
                </a:lnTo>
                <a:lnTo>
                  <a:pt x="3151" y="9369"/>
                </a:lnTo>
                <a:lnTo>
                  <a:pt x="3160" y="9372"/>
                </a:lnTo>
                <a:lnTo>
                  <a:pt x="3167" y="9372"/>
                </a:lnTo>
                <a:lnTo>
                  <a:pt x="3177" y="9372"/>
                </a:lnTo>
                <a:lnTo>
                  <a:pt x="3189" y="9369"/>
                </a:lnTo>
                <a:lnTo>
                  <a:pt x="3213" y="9364"/>
                </a:lnTo>
                <a:lnTo>
                  <a:pt x="3242" y="9360"/>
                </a:lnTo>
                <a:lnTo>
                  <a:pt x="3254" y="9355"/>
                </a:lnTo>
                <a:lnTo>
                  <a:pt x="3266" y="9350"/>
                </a:lnTo>
                <a:lnTo>
                  <a:pt x="3278" y="9345"/>
                </a:lnTo>
                <a:lnTo>
                  <a:pt x="3292" y="9340"/>
                </a:lnTo>
                <a:lnTo>
                  <a:pt x="3304" y="9335"/>
                </a:lnTo>
                <a:lnTo>
                  <a:pt x="3314" y="9328"/>
                </a:lnTo>
                <a:lnTo>
                  <a:pt x="3311" y="9338"/>
                </a:lnTo>
                <a:lnTo>
                  <a:pt x="3311" y="9347"/>
                </a:lnTo>
                <a:lnTo>
                  <a:pt x="3309" y="9355"/>
                </a:lnTo>
                <a:lnTo>
                  <a:pt x="3309" y="9364"/>
                </a:lnTo>
                <a:lnTo>
                  <a:pt x="3311" y="9372"/>
                </a:lnTo>
                <a:lnTo>
                  <a:pt x="3311" y="9379"/>
                </a:lnTo>
                <a:lnTo>
                  <a:pt x="3314" y="9386"/>
                </a:lnTo>
                <a:lnTo>
                  <a:pt x="3316" y="9395"/>
                </a:lnTo>
                <a:lnTo>
                  <a:pt x="3292" y="9403"/>
                </a:lnTo>
                <a:lnTo>
                  <a:pt x="3268" y="9410"/>
                </a:lnTo>
                <a:lnTo>
                  <a:pt x="3247" y="9415"/>
                </a:lnTo>
                <a:lnTo>
                  <a:pt x="3225" y="9417"/>
                </a:lnTo>
                <a:lnTo>
                  <a:pt x="3203" y="9420"/>
                </a:lnTo>
                <a:lnTo>
                  <a:pt x="3182" y="9420"/>
                </a:lnTo>
                <a:lnTo>
                  <a:pt x="3160" y="9420"/>
                </a:lnTo>
                <a:lnTo>
                  <a:pt x="3139" y="9420"/>
                </a:lnTo>
                <a:lnTo>
                  <a:pt x="3136" y="9444"/>
                </a:lnTo>
                <a:lnTo>
                  <a:pt x="3134" y="9465"/>
                </a:lnTo>
                <a:lnTo>
                  <a:pt x="3129" y="9489"/>
                </a:lnTo>
                <a:lnTo>
                  <a:pt x="3124" y="9511"/>
                </a:lnTo>
                <a:lnTo>
                  <a:pt x="3120" y="9535"/>
                </a:lnTo>
                <a:lnTo>
                  <a:pt x="3110" y="9561"/>
                </a:lnTo>
                <a:lnTo>
                  <a:pt x="3100" y="9595"/>
                </a:lnTo>
                <a:lnTo>
                  <a:pt x="3088" y="9631"/>
                </a:lnTo>
                <a:lnTo>
                  <a:pt x="3081" y="9628"/>
                </a:lnTo>
                <a:lnTo>
                  <a:pt x="3071" y="9626"/>
                </a:lnTo>
                <a:lnTo>
                  <a:pt x="3064" y="9626"/>
                </a:lnTo>
                <a:lnTo>
                  <a:pt x="3057" y="9626"/>
                </a:lnTo>
                <a:lnTo>
                  <a:pt x="3047" y="9626"/>
                </a:lnTo>
                <a:lnTo>
                  <a:pt x="3040" y="9628"/>
                </a:lnTo>
                <a:lnTo>
                  <a:pt x="3031" y="9631"/>
                </a:lnTo>
                <a:lnTo>
                  <a:pt x="3021" y="9633"/>
                </a:lnTo>
                <a:lnTo>
                  <a:pt x="3028" y="9624"/>
                </a:lnTo>
                <a:lnTo>
                  <a:pt x="3033" y="9614"/>
                </a:lnTo>
                <a:lnTo>
                  <a:pt x="3038" y="9604"/>
                </a:lnTo>
                <a:lnTo>
                  <a:pt x="3045" y="9592"/>
                </a:lnTo>
                <a:lnTo>
                  <a:pt x="3050" y="9580"/>
                </a:lnTo>
                <a:lnTo>
                  <a:pt x="3055" y="9566"/>
                </a:lnTo>
                <a:lnTo>
                  <a:pt x="3067" y="9532"/>
                </a:lnTo>
                <a:lnTo>
                  <a:pt x="3076" y="9499"/>
                </a:lnTo>
                <a:lnTo>
                  <a:pt x="3083" y="9470"/>
                </a:lnTo>
                <a:lnTo>
                  <a:pt x="3086" y="9455"/>
                </a:lnTo>
                <a:lnTo>
                  <a:pt x="3086" y="9441"/>
                </a:lnTo>
                <a:lnTo>
                  <a:pt x="3088" y="9429"/>
                </a:lnTo>
                <a:lnTo>
                  <a:pt x="3088" y="9417"/>
                </a:lnTo>
                <a:lnTo>
                  <a:pt x="3067" y="9407"/>
                </a:lnTo>
                <a:lnTo>
                  <a:pt x="3043" y="9400"/>
                </a:lnTo>
                <a:lnTo>
                  <a:pt x="3021" y="9391"/>
                </a:lnTo>
                <a:lnTo>
                  <a:pt x="3002" y="9379"/>
                </a:lnTo>
                <a:lnTo>
                  <a:pt x="2980" y="9367"/>
                </a:lnTo>
                <a:lnTo>
                  <a:pt x="2959" y="9352"/>
                </a:lnTo>
                <a:lnTo>
                  <a:pt x="2935" y="9338"/>
                </a:lnTo>
                <a:lnTo>
                  <a:pt x="2911" y="9324"/>
                </a:lnTo>
                <a:lnTo>
                  <a:pt x="2918" y="9357"/>
                </a:lnTo>
                <a:close/>
                <a:moveTo>
                  <a:pt x="2740" y="9561"/>
                </a:moveTo>
                <a:lnTo>
                  <a:pt x="2798" y="9552"/>
                </a:lnTo>
                <a:lnTo>
                  <a:pt x="2853" y="9542"/>
                </a:lnTo>
                <a:lnTo>
                  <a:pt x="2851" y="9532"/>
                </a:lnTo>
                <a:lnTo>
                  <a:pt x="2848" y="9523"/>
                </a:lnTo>
                <a:lnTo>
                  <a:pt x="2843" y="9513"/>
                </a:lnTo>
                <a:lnTo>
                  <a:pt x="2839" y="9504"/>
                </a:lnTo>
                <a:lnTo>
                  <a:pt x="2834" y="9492"/>
                </a:lnTo>
                <a:lnTo>
                  <a:pt x="2829" y="9482"/>
                </a:lnTo>
                <a:lnTo>
                  <a:pt x="2822" y="9472"/>
                </a:lnTo>
                <a:lnTo>
                  <a:pt x="2815" y="9460"/>
                </a:lnTo>
                <a:lnTo>
                  <a:pt x="2829" y="9455"/>
                </a:lnTo>
                <a:lnTo>
                  <a:pt x="2843" y="9451"/>
                </a:lnTo>
                <a:lnTo>
                  <a:pt x="2855" y="9444"/>
                </a:lnTo>
                <a:lnTo>
                  <a:pt x="2870" y="9436"/>
                </a:lnTo>
                <a:lnTo>
                  <a:pt x="2889" y="9489"/>
                </a:lnTo>
                <a:lnTo>
                  <a:pt x="2906" y="9535"/>
                </a:lnTo>
                <a:lnTo>
                  <a:pt x="3011" y="9530"/>
                </a:lnTo>
                <a:lnTo>
                  <a:pt x="3007" y="9559"/>
                </a:lnTo>
                <a:lnTo>
                  <a:pt x="3004" y="9590"/>
                </a:lnTo>
                <a:lnTo>
                  <a:pt x="2985" y="9587"/>
                </a:lnTo>
                <a:lnTo>
                  <a:pt x="2963" y="9587"/>
                </a:lnTo>
                <a:lnTo>
                  <a:pt x="2940" y="9587"/>
                </a:lnTo>
                <a:lnTo>
                  <a:pt x="2913" y="9587"/>
                </a:lnTo>
                <a:lnTo>
                  <a:pt x="2913" y="9621"/>
                </a:lnTo>
                <a:lnTo>
                  <a:pt x="2913" y="9662"/>
                </a:lnTo>
                <a:lnTo>
                  <a:pt x="2911" y="9686"/>
                </a:lnTo>
                <a:lnTo>
                  <a:pt x="2908" y="9712"/>
                </a:lnTo>
                <a:lnTo>
                  <a:pt x="2903" y="9746"/>
                </a:lnTo>
                <a:lnTo>
                  <a:pt x="2896" y="9782"/>
                </a:lnTo>
                <a:lnTo>
                  <a:pt x="2880" y="9782"/>
                </a:lnTo>
                <a:lnTo>
                  <a:pt x="2865" y="9782"/>
                </a:lnTo>
                <a:lnTo>
                  <a:pt x="2848" y="9784"/>
                </a:lnTo>
                <a:lnTo>
                  <a:pt x="2834" y="9789"/>
                </a:lnTo>
                <a:lnTo>
                  <a:pt x="2841" y="9770"/>
                </a:lnTo>
                <a:lnTo>
                  <a:pt x="2846" y="9751"/>
                </a:lnTo>
                <a:lnTo>
                  <a:pt x="2853" y="9727"/>
                </a:lnTo>
                <a:lnTo>
                  <a:pt x="2858" y="9703"/>
                </a:lnTo>
                <a:lnTo>
                  <a:pt x="2860" y="9691"/>
                </a:lnTo>
                <a:lnTo>
                  <a:pt x="2863" y="9679"/>
                </a:lnTo>
                <a:lnTo>
                  <a:pt x="2863" y="9664"/>
                </a:lnTo>
                <a:lnTo>
                  <a:pt x="2865" y="9650"/>
                </a:lnTo>
                <a:lnTo>
                  <a:pt x="2865" y="9635"/>
                </a:lnTo>
                <a:lnTo>
                  <a:pt x="2863" y="9621"/>
                </a:lnTo>
                <a:lnTo>
                  <a:pt x="2863" y="9607"/>
                </a:lnTo>
                <a:lnTo>
                  <a:pt x="2860" y="9590"/>
                </a:lnTo>
                <a:lnTo>
                  <a:pt x="2745" y="9607"/>
                </a:lnTo>
                <a:lnTo>
                  <a:pt x="2740" y="9561"/>
                </a:lnTo>
                <a:close/>
                <a:moveTo>
                  <a:pt x="2925" y="9273"/>
                </a:moveTo>
                <a:lnTo>
                  <a:pt x="2937" y="9283"/>
                </a:lnTo>
                <a:lnTo>
                  <a:pt x="2951" y="9292"/>
                </a:lnTo>
                <a:lnTo>
                  <a:pt x="2968" y="9304"/>
                </a:lnTo>
                <a:lnTo>
                  <a:pt x="2990" y="9316"/>
                </a:lnTo>
                <a:lnTo>
                  <a:pt x="3014" y="9331"/>
                </a:lnTo>
                <a:lnTo>
                  <a:pt x="3035" y="9340"/>
                </a:lnTo>
                <a:lnTo>
                  <a:pt x="3060" y="9352"/>
                </a:lnTo>
                <a:lnTo>
                  <a:pt x="3083" y="9360"/>
                </a:lnTo>
                <a:lnTo>
                  <a:pt x="3081" y="9347"/>
                </a:lnTo>
                <a:lnTo>
                  <a:pt x="3074" y="9333"/>
                </a:lnTo>
                <a:lnTo>
                  <a:pt x="3069" y="9319"/>
                </a:lnTo>
                <a:lnTo>
                  <a:pt x="3062" y="9304"/>
                </a:lnTo>
                <a:lnTo>
                  <a:pt x="3055" y="9290"/>
                </a:lnTo>
                <a:lnTo>
                  <a:pt x="3045" y="9273"/>
                </a:lnTo>
                <a:lnTo>
                  <a:pt x="3035" y="9259"/>
                </a:lnTo>
                <a:lnTo>
                  <a:pt x="3023" y="9242"/>
                </a:lnTo>
                <a:lnTo>
                  <a:pt x="3002" y="9213"/>
                </a:lnTo>
                <a:lnTo>
                  <a:pt x="2980" y="9187"/>
                </a:lnTo>
                <a:lnTo>
                  <a:pt x="2973" y="9177"/>
                </a:lnTo>
                <a:lnTo>
                  <a:pt x="2963" y="9167"/>
                </a:lnTo>
                <a:lnTo>
                  <a:pt x="2954" y="9158"/>
                </a:lnTo>
                <a:lnTo>
                  <a:pt x="2947" y="9151"/>
                </a:lnTo>
                <a:lnTo>
                  <a:pt x="2877" y="9220"/>
                </a:lnTo>
                <a:lnTo>
                  <a:pt x="2887" y="9247"/>
                </a:lnTo>
                <a:lnTo>
                  <a:pt x="2894" y="9271"/>
                </a:lnTo>
                <a:lnTo>
                  <a:pt x="2901" y="9290"/>
                </a:lnTo>
                <a:lnTo>
                  <a:pt x="2903" y="9309"/>
                </a:lnTo>
                <a:lnTo>
                  <a:pt x="2911" y="9300"/>
                </a:lnTo>
                <a:lnTo>
                  <a:pt x="2915" y="9292"/>
                </a:lnTo>
                <a:lnTo>
                  <a:pt x="2920" y="9283"/>
                </a:lnTo>
                <a:lnTo>
                  <a:pt x="2925" y="9273"/>
                </a:lnTo>
                <a:close/>
                <a:moveTo>
                  <a:pt x="2712" y="9309"/>
                </a:moveTo>
                <a:lnTo>
                  <a:pt x="2738" y="9280"/>
                </a:lnTo>
                <a:lnTo>
                  <a:pt x="2752" y="9266"/>
                </a:lnTo>
                <a:lnTo>
                  <a:pt x="2762" y="9254"/>
                </a:lnTo>
                <a:lnTo>
                  <a:pt x="2793" y="9285"/>
                </a:lnTo>
                <a:lnTo>
                  <a:pt x="2767" y="9307"/>
                </a:lnTo>
                <a:lnTo>
                  <a:pt x="2740" y="9333"/>
                </a:lnTo>
                <a:lnTo>
                  <a:pt x="2618" y="9455"/>
                </a:lnTo>
                <a:lnTo>
                  <a:pt x="2589" y="9487"/>
                </a:lnTo>
                <a:lnTo>
                  <a:pt x="2575" y="9501"/>
                </a:lnTo>
                <a:lnTo>
                  <a:pt x="2563" y="9515"/>
                </a:lnTo>
                <a:lnTo>
                  <a:pt x="2532" y="9484"/>
                </a:lnTo>
                <a:lnTo>
                  <a:pt x="2546" y="9472"/>
                </a:lnTo>
                <a:lnTo>
                  <a:pt x="2560" y="9458"/>
                </a:lnTo>
                <a:lnTo>
                  <a:pt x="2592" y="9429"/>
                </a:lnTo>
                <a:lnTo>
                  <a:pt x="2712" y="9309"/>
                </a:lnTo>
                <a:close/>
                <a:moveTo>
                  <a:pt x="2642" y="9458"/>
                </a:moveTo>
                <a:lnTo>
                  <a:pt x="2656" y="9453"/>
                </a:lnTo>
                <a:lnTo>
                  <a:pt x="2673" y="9448"/>
                </a:lnTo>
                <a:lnTo>
                  <a:pt x="2688" y="9444"/>
                </a:lnTo>
                <a:lnTo>
                  <a:pt x="2704" y="9441"/>
                </a:lnTo>
                <a:lnTo>
                  <a:pt x="2702" y="9451"/>
                </a:lnTo>
                <a:lnTo>
                  <a:pt x="2704" y="9463"/>
                </a:lnTo>
                <a:lnTo>
                  <a:pt x="2704" y="9477"/>
                </a:lnTo>
                <a:lnTo>
                  <a:pt x="2709" y="9496"/>
                </a:lnTo>
                <a:lnTo>
                  <a:pt x="2714" y="9549"/>
                </a:lnTo>
                <a:lnTo>
                  <a:pt x="2723" y="9612"/>
                </a:lnTo>
                <a:lnTo>
                  <a:pt x="2695" y="9619"/>
                </a:lnTo>
                <a:lnTo>
                  <a:pt x="2666" y="9628"/>
                </a:lnTo>
                <a:lnTo>
                  <a:pt x="2668" y="9604"/>
                </a:lnTo>
                <a:lnTo>
                  <a:pt x="2668" y="9580"/>
                </a:lnTo>
                <a:lnTo>
                  <a:pt x="2666" y="9556"/>
                </a:lnTo>
                <a:lnTo>
                  <a:pt x="2661" y="9532"/>
                </a:lnTo>
                <a:lnTo>
                  <a:pt x="2656" y="9511"/>
                </a:lnTo>
                <a:lnTo>
                  <a:pt x="2652" y="9492"/>
                </a:lnTo>
                <a:lnTo>
                  <a:pt x="2647" y="9472"/>
                </a:lnTo>
                <a:lnTo>
                  <a:pt x="2642" y="9458"/>
                </a:lnTo>
                <a:close/>
                <a:moveTo>
                  <a:pt x="2750" y="9352"/>
                </a:moveTo>
                <a:lnTo>
                  <a:pt x="2781" y="9357"/>
                </a:lnTo>
                <a:lnTo>
                  <a:pt x="2817" y="9360"/>
                </a:lnTo>
                <a:lnTo>
                  <a:pt x="2887" y="9364"/>
                </a:lnTo>
                <a:lnTo>
                  <a:pt x="2882" y="9379"/>
                </a:lnTo>
                <a:lnTo>
                  <a:pt x="2880" y="9393"/>
                </a:lnTo>
                <a:lnTo>
                  <a:pt x="2877" y="9407"/>
                </a:lnTo>
                <a:lnTo>
                  <a:pt x="2875" y="9420"/>
                </a:lnTo>
                <a:lnTo>
                  <a:pt x="2795" y="9410"/>
                </a:lnTo>
                <a:lnTo>
                  <a:pt x="2740" y="9405"/>
                </a:lnTo>
                <a:lnTo>
                  <a:pt x="2743" y="9393"/>
                </a:lnTo>
                <a:lnTo>
                  <a:pt x="2747" y="9381"/>
                </a:lnTo>
                <a:lnTo>
                  <a:pt x="2747" y="9367"/>
                </a:lnTo>
                <a:lnTo>
                  <a:pt x="2750" y="9352"/>
                </a:lnTo>
                <a:close/>
                <a:moveTo>
                  <a:pt x="2582" y="9287"/>
                </a:moveTo>
                <a:lnTo>
                  <a:pt x="2603" y="9295"/>
                </a:lnTo>
                <a:lnTo>
                  <a:pt x="2625" y="9300"/>
                </a:lnTo>
                <a:lnTo>
                  <a:pt x="2644" y="9307"/>
                </a:lnTo>
                <a:lnTo>
                  <a:pt x="2666" y="9316"/>
                </a:lnTo>
                <a:lnTo>
                  <a:pt x="2654" y="9340"/>
                </a:lnTo>
                <a:lnTo>
                  <a:pt x="2642" y="9367"/>
                </a:lnTo>
                <a:lnTo>
                  <a:pt x="2601" y="9352"/>
                </a:lnTo>
                <a:lnTo>
                  <a:pt x="2558" y="9338"/>
                </a:lnTo>
                <a:lnTo>
                  <a:pt x="2570" y="9314"/>
                </a:lnTo>
                <a:lnTo>
                  <a:pt x="2582" y="9287"/>
                </a:lnTo>
              </a:path>
              <a:path w="12472" h="11910">
                <a:moveTo>
                  <a:pt x="3595" y="9098"/>
                </a:moveTo>
                <a:lnTo>
                  <a:pt x="3578" y="9081"/>
                </a:lnTo>
                <a:lnTo>
                  <a:pt x="3561" y="9062"/>
                </a:lnTo>
                <a:lnTo>
                  <a:pt x="3540" y="9040"/>
                </a:lnTo>
                <a:lnTo>
                  <a:pt x="3518" y="9019"/>
                </a:lnTo>
                <a:lnTo>
                  <a:pt x="3446" y="8947"/>
                </a:lnTo>
                <a:lnTo>
                  <a:pt x="3436" y="8954"/>
                </a:lnTo>
                <a:lnTo>
                  <a:pt x="3441" y="8973"/>
                </a:lnTo>
                <a:lnTo>
                  <a:pt x="3443" y="8990"/>
                </a:lnTo>
                <a:lnTo>
                  <a:pt x="3446" y="9009"/>
                </a:lnTo>
                <a:lnTo>
                  <a:pt x="3448" y="9028"/>
                </a:lnTo>
                <a:lnTo>
                  <a:pt x="3448" y="9047"/>
                </a:lnTo>
                <a:lnTo>
                  <a:pt x="3448" y="9067"/>
                </a:lnTo>
                <a:lnTo>
                  <a:pt x="3446" y="9084"/>
                </a:lnTo>
                <a:lnTo>
                  <a:pt x="3441" y="9103"/>
                </a:lnTo>
                <a:lnTo>
                  <a:pt x="3439" y="9122"/>
                </a:lnTo>
                <a:lnTo>
                  <a:pt x="3434" y="9144"/>
                </a:lnTo>
                <a:lnTo>
                  <a:pt x="3427" y="9163"/>
                </a:lnTo>
                <a:lnTo>
                  <a:pt x="3422" y="9182"/>
                </a:lnTo>
                <a:lnTo>
                  <a:pt x="3415" y="9204"/>
                </a:lnTo>
                <a:lnTo>
                  <a:pt x="3407" y="9223"/>
                </a:lnTo>
                <a:lnTo>
                  <a:pt x="3400" y="9242"/>
                </a:lnTo>
                <a:lnTo>
                  <a:pt x="3393" y="9264"/>
                </a:lnTo>
                <a:lnTo>
                  <a:pt x="3379" y="9256"/>
                </a:lnTo>
                <a:lnTo>
                  <a:pt x="3364" y="9252"/>
                </a:lnTo>
                <a:lnTo>
                  <a:pt x="3347" y="9249"/>
                </a:lnTo>
                <a:lnTo>
                  <a:pt x="3333" y="9247"/>
                </a:lnTo>
                <a:lnTo>
                  <a:pt x="3340" y="9232"/>
                </a:lnTo>
                <a:lnTo>
                  <a:pt x="3350" y="9218"/>
                </a:lnTo>
                <a:lnTo>
                  <a:pt x="3357" y="9201"/>
                </a:lnTo>
                <a:lnTo>
                  <a:pt x="3364" y="9187"/>
                </a:lnTo>
                <a:lnTo>
                  <a:pt x="3374" y="9153"/>
                </a:lnTo>
                <a:lnTo>
                  <a:pt x="3386" y="9122"/>
                </a:lnTo>
                <a:lnTo>
                  <a:pt x="3391" y="9105"/>
                </a:lnTo>
                <a:lnTo>
                  <a:pt x="3393" y="9088"/>
                </a:lnTo>
                <a:lnTo>
                  <a:pt x="3395" y="9072"/>
                </a:lnTo>
                <a:lnTo>
                  <a:pt x="3398" y="9057"/>
                </a:lnTo>
                <a:lnTo>
                  <a:pt x="3398" y="9043"/>
                </a:lnTo>
                <a:lnTo>
                  <a:pt x="3398" y="9026"/>
                </a:lnTo>
                <a:lnTo>
                  <a:pt x="3398" y="9012"/>
                </a:lnTo>
                <a:lnTo>
                  <a:pt x="3395" y="8995"/>
                </a:lnTo>
                <a:lnTo>
                  <a:pt x="3316" y="9074"/>
                </a:lnTo>
                <a:lnTo>
                  <a:pt x="3300" y="9091"/>
                </a:lnTo>
                <a:lnTo>
                  <a:pt x="3283" y="9110"/>
                </a:lnTo>
                <a:lnTo>
                  <a:pt x="3266" y="9129"/>
                </a:lnTo>
                <a:lnTo>
                  <a:pt x="3247" y="9153"/>
                </a:lnTo>
                <a:lnTo>
                  <a:pt x="3211" y="9117"/>
                </a:lnTo>
                <a:lnTo>
                  <a:pt x="3232" y="9098"/>
                </a:lnTo>
                <a:lnTo>
                  <a:pt x="3251" y="9081"/>
                </a:lnTo>
                <a:lnTo>
                  <a:pt x="3271" y="9064"/>
                </a:lnTo>
                <a:lnTo>
                  <a:pt x="3287" y="9047"/>
                </a:lnTo>
                <a:lnTo>
                  <a:pt x="3417" y="8918"/>
                </a:lnTo>
                <a:lnTo>
                  <a:pt x="3383" y="8884"/>
                </a:lnTo>
                <a:lnTo>
                  <a:pt x="3237" y="9033"/>
                </a:lnTo>
                <a:lnTo>
                  <a:pt x="3215" y="9009"/>
                </a:lnTo>
                <a:lnTo>
                  <a:pt x="3194" y="8985"/>
                </a:lnTo>
                <a:lnTo>
                  <a:pt x="3146" y="8935"/>
                </a:lnTo>
                <a:lnTo>
                  <a:pt x="3120" y="8911"/>
                </a:lnTo>
                <a:lnTo>
                  <a:pt x="3098" y="8889"/>
                </a:lnTo>
                <a:lnTo>
                  <a:pt x="3076" y="8867"/>
                </a:lnTo>
                <a:lnTo>
                  <a:pt x="3055" y="8851"/>
                </a:lnTo>
                <a:lnTo>
                  <a:pt x="3388" y="8520"/>
                </a:lnTo>
                <a:lnTo>
                  <a:pt x="3405" y="8539"/>
                </a:lnTo>
                <a:lnTo>
                  <a:pt x="3427" y="8560"/>
                </a:lnTo>
                <a:lnTo>
                  <a:pt x="3448" y="8582"/>
                </a:lnTo>
                <a:lnTo>
                  <a:pt x="3472" y="8608"/>
                </a:lnTo>
                <a:lnTo>
                  <a:pt x="3523" y="8656"/>
                </a:lnTo>
                <a:lnTo>
                  <a:pt x="3547" y="8678"/>
                </a:lnTo>
                <a:lnTo>
                  <a:pt x="3568" y="8700"/>
                </a:lnTo>
                <a:lnTo>
                  <a:pt x="3422" y="8848"/>
                </a:lnTo>
                <a:lnTo>
                  <a:pt x="3455" y="8880"/>
                </a:lnTo>
                <a:lnTo>
                  <a:pt x="3580" y="8755"/>
                </a:lnTo>
                <a:lnTo>
                  <a:pt x="3616" y="8716"/>
                </a:lnTo>
                <a:lnTo>
                  <a:pt x="3633" y="8700"/>
                </a:lnTo>
                <a:lnTo>
                  <a:pt x="3647" y="8683"/>
                </a:lnTo>
                <a:lnTo>
                  <a:pt x="3681" y="8716"/>
                </a:lnTo>
                <a:lnTo>
                  <a:pt x="3662" y="8731"/>
                </a:lnTo>
                <a:lnTo>
                  <a:pt x="3645" y="8747"/>
                </a:lnTo>
                <a:lnTo>
                  <a:pt x="3628" y="8762"/>
                </a:lnTo>
                <a:lnTo>
                  <a:pt x="3611" y="8779"/>
                </a:lnTo>
                <a:lnTo>
                  <a:pt x="3535" y="8855"/>
                </a:lnTo>
                <a:lnTo>
                  <a:pt x="3549" y="8858"/>
                </a:lnTo>
                <a:lnTo>
                  <a:pt x="3566" y="8860"/>
                </a:lnTo>
                <a:lnTo>
                  <a:pt x="3580" y="8860"/>
                </a:lnTo>
                <a:lnTo>
                  <a:pt x="3597" y="8860"/>
                </a:lnTo>
                <a:lnTo>
                  <a:pt x="3611" y="8858"/>
                </a:lnTo>
                <a:lnTo>
                  <a:pt x="3626" y="8858"/>
                </a:lnTo>
                <a:lnTo>
                  <a:pt x="3640" y="8853"/>
                </a:lnTo>
                <a:lnTo>
                  <a:pt x="3655" y="8851"/>
                </a:lnTo>
                <a:lnTo>
                  <a:pt x="3669" y="8844"/>
                </a:lnTo>
                <a:lnTo>
                  <a:pt x="3683" y="8839"/>
                </a:lnTo>
                <a:lnTo>
                  <a:pt x="3698" y="8832"/>
                </a:lnTo>
                <a:lnTo>
                  <a:pt x="3715" y="8827"/>
                </a:lnTo>
                <a:lnTo>
                  <a:pt x="3729" y="8817"/>
                </a:lnTo>
                <a:lnTo>
                  <a:pt x="3743" y="8810"/>
                </a:lnTo>
                <a:lnTo>
                  <a:pt x="3760" y="8800"/>
                </a:lnTo>
                <a:lnTo>
                  <a:pt x="3775" y="8791"/>
                </a:lnTo>
                <a:lnTo>
                  <a:pt x="3777" y="8805"/>
                </a:lnTo>
                <a:lnTo>
                  <a:pt x="3780" y="8820"/>
                </a:lnTo>
                <a:lnTo>
                  <a:pt x="3784" y="8836"/>
                </a:lnTo>
                <a:lnTo>
                  <a:pt x="3791" y="8851"/>
                </a:lnTo>
                <a:lnTo>
                  <a:pt x="3770" y="8863"/>
                </a:lnTo>
                <a:lnTo>
                  <a:pt x="3748" y="8872"/>
                </a:lnTo>
                <a:lnTo>
                  <a:pt x="3727" y="8880"/>
                </a:lnTo>
                <a:lnTo>
                  <a:pt x="3707" y="8887"/>
                </a:lnTo>
                <a:lnTo>
                  <a:pt x="3688" y="8894"/>
                </a:lnTo>
                <a:lnTo>
                  <a:pt x="3669" y="8899"/>
                </a:lnTo>
                <a:lnTo>
                  <a:pt x="3650" y="8904"/>
                </a:lnTo>
                <a:lnTo>
                  <a:pt x="3633" y="8906"/>
                </a:lnTo>
                <a:lnTo>
                  <a:pt x="3616" y="8908"/>
                </a:lnTo>
                <a:lnTo>
                  <a:pt x="3600" y="8911"/>
                </a:lnTo>
                <a:lnTo>
                  <a:pt x="3583" y="8911"/>
                </a:lnTo>
                <a:lnTo>
                  <a:pt x="3566" y="8908"/>
                </a:lnTo>
                <a:lnTo>
                  <a:pt x="3549" y="8906"/>
                </a:lnTo>
                <a:lnTo>
                  <a:pt x="3532" y="8904"/>
                </a:lnTo>
                <a:lnTo>
                  <a:pt x="3515" y="8899"/>
                </a:lnTo>
                <a:lnTo>
                  <a:pt x="3499" y="8892"/>
                </a:lnTo>
                <a:lnTo>
                  <a:pt x="3482" y="8908"/>
                </a:lnTo>
                <a:lnTo>
                  <a:pt x="3559" y="8983"/>
                </a:lnTo>
                <a:lnTo>
                  <a:pt x="3597" y="9021"/>
                </a:lnTo>
                <a:lnTo>
                  <a:pt x="3635" y="9057"/>
                </a:lnTo>
                <a:lnTo>
                  <a:pt x="3595" y="9098"/>
                </a:lnTo>
                <a:close/>
                <a:moveTo>
                  <a:pt x="3429" y="8640"/>
                </a:moveTo>
                <a:lnTo>
                  <a:pt x="3374" y="8584"/>
                </a:lnTo>
                <a:lnTo>
                  <a:pt x="3268" y="8692"/>
                </a:lnTo>
                <a:lnTo>
                  <a:pt x="3321" y="8745"/>
                </a:lnTo>
                <a:lnTo>
                  <a:pt x="3429" y="8640"/>
                </a:lnTo>
                <a:close/>
                <a:moveTo>
                  <a:pt x="3283" y="8784"/>
                </a:moveTo>
                <a:lnTo>
                  <a:pt x="3230" y="8731"/>
                </a:lnTo>
                <a:lnTo>
                  <a:pt x="3124" y="8836"/>
                </a:lnTo>
                <a:lnTo>
                  <a:pt x="3177" y="8889"/>
                </a:lnTo>
                <a:lnTo>
                  <a:pt x="3283" y="8784"/>
                </a:lnTo>
                <a:close/>
                <a:moveTo>
                  <a:pt x="3503" y="8714"/>
                </a:moveTo>
                <a:lnTo>
                  <a:pt x="3455" y="8666"/>
                </a:lnTo>
                <a:lnTo>
                  <a:pt x="3347" y="8772"/>
                </a:lnTo>
                <a:lnTo>
                  <a:pt x="3395" y="8820"/>
                </a:lnTo>
                <a:lnTo>
                  <a:pt x="3503" y="8714"/>
                </a:lnTo>
                <a:close/>
                <a:moveTo>
                  <a:pt x="3357" y="8858"/>
                </a:moveTo>
                <a:lnTo>
                  <a:pt x="3309" y="8810"/>
                </a:lnTo>
                <a:lnTo>
                  <a:pt x="3203" y="8915"/>
                </a:lnTo>
                <a:lnTo>
                  <a:pt x="3251" y="8964"/>
                </a:lnTo>
                <a:lnTo>
                  <a:pt x="3357" y="8858"/>
                </a:lnTo>
              </a:path>
              <a:path w="12472" h="11910">
                <a:moveTo>
                  <a:pt x="3758" y="8174"/>
                </a:moveTo>
                <a:lnTo>
                  <a:pt x="3782" y="8176"/>
                </a:lnTo>
                <a:lnTo>
                  <a:pt x="3806" y="8179"/>
                </a:lnTo>
                <a:lnTo>
                  <a:pt x="3830" y="8179"/>
                </a:lnTo>
                <a:lnTo>
                  <a:pt x="3854" y="8179"/>
                </a:lnTo>
                <a:lnTo>
                  <a:pt x="3878" y="8179"/>
                </a:lnTo>
                <a:lnTo>
                  <a:pt x="3900" y="8176"/>
                </a:lnTo>
                <a:lnTo>
                  <a:pt x="3923" y="8172"/>
                </a:lnTo>
                <a:lnTo>
                  <a:pt x="3945" y="8169"/>
                </a:lnTo>
                <a:lnTo>
                  <a:pt x="3969" y="8164"/>
                </a:lnTo>
                <a:lnTo>
                  <a:pt x="3991" y="8157"/>
                </a:lnTo>
                <a:lnTo>
                  <a:pt x="4012" y="8150"/>
                </a:lnTo>
                <a:lnTo>
                  <a:pt x="4034" y="8143"/>
                </a:lnTo>
                <a:lnTo>
                  <a:pt x="4058" y="8135"/>
                </a:lnTo>
                <a:lnTo>
                  <a:pt x="4080" y="8124"/>
                </a:lnTo>
                <a:lnTo>
                  <a:pt x="4099" y="8114"/>
                </a:lnTo>
                <a:lnTo>
                  <a:pt x="4120" y="8102"/>
                </a:lnTo>
                <a:lnTo>
                  <a:pt x="4123" y="8121"/>
                </a:lnTo>
                <a:lnTo>
                  <a:pt x="4125" y="8140"/>
                </a:lnTo>
                <a:lnTo>
                  <a:pt x="4127" y="8157"/>
                </a:lnTo>
                <a:lnTo>
                  <a:pt x="4132" y="8174"/>
                </a:lnTo>
                <a:lnTo>
                  <a:pt x="4111" y="8184"/>
                </a:lnTo>
                <a:lnTo>
                  <a:pt x="4087" y="8191"/>
                </a:lnTo>
                <a:lnTo>
                  <a:pt x="4065" y="8198"/>
                </a:lnTo>
                <a:lnTo>
                  <a:pt x="4041" y="8205"/>
                </a:lnTo>
                <a:lnTo>
                  <a:pt x="4020" y="8212"/>
                </a:lnTo>
                <a:lnTo>
                  <a:pt x="3995" y="8217"/>
                </a:lnTo>
                <a:lnTo>
                  <a:pt x="3974" y="8222"/>
                </a:lnTo>
                <a:lnTo>
                  <a:pt x="3950" y="8224"/>
                </a:lnTo>
                <a:lnTo>
                  <a:pt x="3928" y="8229"/>
                </a:lnTo>
                <a:lnTo>
                  <a:pt x="3904" y="8229"/>
                </a:lnTo>
                <a:lnTo>
                  <a:pt x="3883" y="8232"/>
                </a:lnTo>
                <a:lnTo>
                  <a:pt x="3859" y="8232"/>
                </a:lnTo>
                <a:lnTo>
                  <a:pt x="3835" y="8232"/>
                </a:lnTo>
                <a:lnTo>
                  <a:pt x="3811" y="8229"/>
                </a:lnTo>
                <a:lnTo>
                  <a:pt x="3789" y="8227"/>
                </a:lnTo>
                <a:lnTo>
                  <a:pt x="3765" y="8224"/>
                </a:lnTo>
                <a:lnTo>
                  <a:pt x="3767" y="8246"/>
                </a:lnTo>
                <a:lnTo>
                  <a:pt x="3772" y="8267"/>
                </a:lnTo>
                <a:lnTo>
                  <a:pt x="3772" y="8292"/>
                </a:lnTo>
                <a:lnTo>
                  <a:pt x="3775" y="8313"/>
                </a:lnTo>
                <a:lnTo>
                  <a:pt x="3775" y="8335"/>
                </a:lnTo>
                <a:lnTo>
                  <a:pt x="3775" y="8359"/>
                </a:lnTo>
                <a:lnTo>
                  <a:pt x="3775" y="8380"/>
                </a:lnTo>
                <a:lnTo>
                  <a:pt x="3772" y="8402"/>
                </a:lnTo>
                <a:lnTo>
                  <a:pt x="3770" y="8426"/>
                </a:lnTo>
                <a:lnTo>
                  <a:pt x="3767" y="8447"/>
                </a:lnTo>
                <a:lnTo>
                  <a:pt x="3763" y="8472"/>
                </a:lnTo>
                <a:lnTo>
                  <a:pt x="3758" y="8493"/>
                </a:lnTo>
                <a:lnTo>
                  <a:pt x="3753" y="8517"/>
                </a:lnTo>
                <a:lnTo>
                  <a:pt x="3746" y="8539"/>
                </a:lnTo>
                <a:lnTo>
                  <a:pt x="3739" y="8560"/>
                </a:lnTo>
                <a:lnTo>
                  <a:pt x="3731" y="8584"/>
                </a:lnTo>
                <a:lnTo>
                  <a:pt x="3717" y="8582"/>
                </a:lnTo>
                <a:lnTo>
                  <a:pt x="3703" y="8582"/>
                </a:lnTo>
                <a:lnTo>
                  <a:pt x="3683" y="8582"/>
                </a:lnTo>
                <a:lnTo>
                  <a:pt x="3664" y="8584"/>
                </a:lnTo>
                <a:lnTo>
                  <a:pt x="3679" y="8551"/>
                </a:lnTo>
                <a:lnTo>
                  <a:pt x="3691" y="8520"/>
                </a:lnTo>
                <a:lnTo>
                  <a:pt x="3700" y="8488"/>
                </a:lnTo>
                <a:lnTo>
                  <a:pt x="3707" y="8460"/>
                </a:lnTo>
                <a:lnTo>
                  <a:pt x="3715" y="8428"/>
                </a:lnTo>
                <a:lnTo>
                  <a:pt x="3720" y="8400"/>
                </a:lnTo>
                <a:lnTo>
                  <a:pt x="3722" y="8373"/>
                </a:lnTo>
                <a:lnTo>
                  <a:pt x="3722" y="8344"/>
                </a:lnTo>
                <a:lnTo>
                  <a:pt x="3720" y="8318"/>
                </a:lnTo>
                <a:lnTo>
                  <a:pt x="3720" y="8294"/>
                </a:lnTo>
                <a:lnTo>
                  <a:pt x="3717" y="8270"/>
                </a:lnTo>
                <a:lnTo>
                  <a:pt x="3712" y="8248"/>
                </a:lnTo>
                <a:lnTo>
                  <a:pt x="3710" y="8229"/>
                </a:lnTo>
                <a:lnTo>
                  <a:pt x="3705" y="8210"/>
                </a:lnTo>
                <a:lnTo>
                  <a:pt x="3698" y="8191"/>
                </a:lnTo>
                <a:lnTo>
                  <a:pt x="3693" y="8174"/>
                </a:lnTo>
                <a:lnTo>
                  <a:pt x="3724" y="8160"/>
                </a:lnTo>
                <a:lnTo>
                  <a:pt x="3755" y="8143"/>
                </a:lnTo>
                <a:lnTo>
                  <a:pt x="3758" y="8174"/>
                </a:lnTo>
                <a:close/>
                <a:moveTo>
                  <a:pt x="3895" y="8390"/>
                </a:moveTo>
                <a:lnTo>
                  <a:pt x="3880" y="8373"/>
                </a:lnTo>
                <a:lnTo>
                  <a:pt x="3861" y="8359"/>
                </a:lnTo>
                <a:lnTo>
                  <a:pt x="3842" y="8340"/>
                </a:lnTo>
                <a:lnTo>
                  <a:pt x="3818" y="8320"/>
                </a:lnTo>
                <a:lnTo>
                  <a:pt x="3863" y="8275"/>
                </a:lnTo>
                <a:lnTo>
                  <a:pt x="3878" y="8292"/>
                </a:lnTo>
                <a:lnTo>
                  <a:pt x="3895" y="8311"/>
                </a:lnTo>
                <a:lnTo>
                  <a:pt x="3914" y="8330"/>
                </a:lnTo>
                <a:lnTo>
                  <a:pt x="3935" y="8352"/>
                </a:lnTo>
                <a:lnTo>
                  <a:pt x="4063" y="8479"/>
                </a:lnTo>
                <a:lnTo>
                  <a:pt x="4103" y="8520"/>
                </a:lnTo>
                <a:lnTo>
                  <a:pt x="4149" y="8560"/>
                </a:lnTo>
                <a:lnTo>
                  <a:pt x="4106" y="8604"/>
                </a:lnTo>
                <a:lnTo>
                  <a:pt x="4063" y="8558"/>
                </a:lnTo>
                <a:lnTo>
                  <a:pt x="4024" y="8520"/>
                </a:lnTo>
                <a:lnTo>
                  <a:pt x="3895" y="8390"/>
                </a:lnTo>
              </a:path>
              <a:path w="12472" h="11910">
                <a:moveTo>
                  <a:pt x="4355" y="7715"/>
                </a:moveTo>
                <a:lnTo>
                  <a:pt x="4324" y="7687"/>
                </a:lnTo>
                <a:lnTo>
                  <a:pt x="4300" y="7660"/>
                </a:lnTo>
                <a:lnTo>
                  <a:pt x="4279" y="7641"/>
                </a:lnTo>
                <a:lnTo>
                  <a:pt x="4262" y="7627"/>
                </a:lnTo>
                <a:lnTo>
                  <a:pt x="4303" y="7586"/>
                </a:lnTo>
                <a:lnTo>
                  <a:pt x="4315" y="7603"/>
                </a:lnTo>
                <a:lnTo>
                  <a:pt x="4336" y="7624"/>
                </a:lnTo>
                <a:lnTo>
                  <a:pt x="4360" y="7648"/>
                </a:lnTo>
                <a:lnTo>
                  <a:pt x="4391" y="7680"/>
                </a:lnTo>
                <a:lnTo>
                  <a:pt x="4478" y="7593"/>
                </a:lnTo>
                <a:lnTo>
                  <a:pt x="4497" y="7574"/>
                </a:lnTo>
                <a:lnTo>
                  <a:pt x="4511" y="7557"/>
                </a:lnTo>
                <a:lnTo>
                  <a:pt x="4523" y="7543"/>
                </a:lnTo>
                <a:lnTo>
                  <a:pt x="4533" y="7533"/>
                </a:lnTo>
                <a:lnTo>
                  <a:pt x="4567" y="7564"/>
                </a:lnTo>
                <a:lnTo>
                  <a:pt x="4555" y="7574"/>
                </a:lnTo>
                <a:lnTo>
                  <a:pt x="4540" y="7586"/>
                </a:lnTo>
                <a:lnTo>
                  <a:pt x="4526" y="7603"/>
                </a:lnTo>
                <a:lnTo>
                  <a:pt x="4507" y="7620"/>
                </a:lnTo>
                <a:lnTo>
                  <a:pt x="4454" y="7675"/>
                </a:lnTo>
                <a:lnTo>
                  <a:pt x="4471" y="7684"/>
                </a:lnTo>
                <a:lnTo>
                  <a:pt x="4490" y="7692"/>
                </a:lnTo>
                <a:lnTo>
                  <a:pt x="4507" y="7701"/>
                </a:lnTo>
                <a:lnTo>
                  <a:pt x="4526" y="7706"/>
                </a:lnTo>
                <a:lnTo>
                  <a:pt x="4545" y="7713"/>
                </a:lnTo>
                <a:lnTo>
                  <a:pt x="4562" y="7715"/>
                </a:lnTo>
                <a:lnTo>
                  <a:pt x="4581" y="7720"/>
                </a:lnTo>
                <a:lnTo>
                  <a:pt x="4598" y="7723"/>
                </a:lnTo>
                <a:lnTo>
                  <a:pt x="4617" y="7723"/>
                </a:lnTo>
                <a:lnTo>
                  <a:pt x="4636" y="7723"/>
                </a:lnTo>
                <a:lnTo>
                  <a:pt x="4653" y="7723"/>
                </a:lnTo>
                <a:lnTo>
                  <a:pt x="4672" y="7720"/>
                </a:lnTo>
                <a:lnTo>
                  <a:pt x="4691" y="7718"/>
                </a:lnTo>
                <a:lnTo>
                  <a:pt x="4708" y="7713"/>
                </a:lnTo>
                <a:lnTo>
                  <a:pt x="4727" y="7708"/>
                </a:lnTo>
                <a:lnTo>
                  <a:pt x="4747" y="7701"/>
                </a:lnTo>
                <a:lnTo>
                  <a:pt x="4744" y="7708"/>
                </a:lnTo>
                <a:lnTo>
                  <a:pt x="4742" y="7718"/>
                </a:lnTo>
                <a:lnTo>
                  <a:pt x="4740" y="7725"/>
                </a:lnTo>
                <a:lnTo>
                  <a:pt x="4740" y="7735"/>
                </a:lnTo>
                <a:lnTo>
                  <a:pt x="4740" y="7742"/>
                </a:lnTo>
                <a:lnTo>
                  <a:pt x="4740" y="7749"/>
                </a:lnTo>
                <a:lnTo>
                  <a:pt x="4742" y="7759"/>
                </a:lnTo>
                <a:lnTo>
                  <a:pt x="4742" y="7766"/>
                </a:lnTo>
                <a:lnTo>
                  <a:pt x="4720" y="7768"/>
                </a:lnTo>
                <a:lnTo>
                  <a:pt x="4699" y="7773"/>
                </a:lnTo>
                <a:lnTo>
                  <a:pt x="4677" y="7773"/>
                </a:lnTo>
                <a:lnTo>
                  <a:pt x="4655" y="7775"/>
                </a:lnTo>
                <a:lnTo>
                  <a:pt x="4634" y="7775"/>
                </a:lnTo>
                <a:lnTo>
                  <a:pt x="4612" y="7773"/>
                </a:lnTo>
                <a:lnTo>
                  <a:pt x="4593" y="7771"/>
                </a:lnTo>
                <a:lnTo>
                  <a:pt x="4571" y="7768"/>
                </a:lnTo>
                <a:lnTo>
                  <a:pt x="4552" y="7766"/>
                </a:lnTo>
                <a:lnTo>
                  <a:pt x="4533" y="7759"/>
                </a:lnTo>
                <a:lnTo>
                  <a:pt x="4514" y="7754"/>
                </a:lnTo>
                <a:lnTo>
                  <a:pt x="4495" y="7747"/>
                </a:lnTo>
                <a:lnTo>
                  <a:pt x="4475" y="7740"/>
                </a:lnTo>
                <a:lnTo>
                  <a:pt x="4456" y="7730"/>
                </a:lnTo>
                <a:lnTo>
                  <a:pt x="4440" y="7720"/>
                </a:lnTo>
                <a:lnTo>
                  <a:pt x="4420" y="7711"/>
                </a:lnTo>
                <a:lnTo>
                  <a:pt x="4591" y="7881"/>
                </a:lnTo>
                <a:lnTo>
                  <a:pt x="4617" y="7855"/>
                </a:lnTo>
                <a:lnTo>
                  <a:pt x="4639" y="7833"/>
                </a:lnTo>
                <a:lnTo>
                  <a:pt x="4655" y="7816"/>
                </a:lnTo>
                <a:lnTo>
                  <a:pt x="4665" y="7804"/>
                </a:lnTo>
                <a:lnTo>
                  <a:pt x="4699" y="7835"/>
                </a:lnTo>
                <a:lnTo>
                  <a:pt x="4684" y="7845"/>
                </a:lnTo>
                <a:lnTo>
                  <a:pt x="4667" y="7862"/>
                </a:lnTo>
                <a:lnTo>
                  <a:pt x="4646" y="7884"/>
                </a:lnTo>
                <a:lnTo>
                  <a:pt x="4620" y="7910"/>
                </a:lnTo>
                <a:lnTo>
                  <a:pt x="4663" y="7951"/>
                </a:lnTo>
                <a:lnTo>
                  <a:pt x="4708" y="7994"/>
                </a:lnTo>
                <a:lnTo>
                  <a:pt x="4667" y="8032"/>
                </a:lnTo>
                <a:lnTo>
                  <a:pt x="4624" y="7987"/>
                </a:lnTo>
                <a:lnTo>
                  <a:pt x="4583" y="7946"/>
                </a:lnTo>
                <a:lnTo>
                  <a:pt x="4547" y="7982"/>
                </a:lnTo>
                <a:lnTo>
                  <a:pt x="4511" y="8023"/>
                </a:lnTo>
                <a:lnTo>
                  <a:pt x="4478" y="7992"/>
                </a:lnTo>
                <a:lnTo>
                  <a:pt x="4519" y="7953"/>
                </a:lnTo>
                <a:lnTo>
                  <a:pt x="4557" y="7917"/>
                </a:lnTo>
                <a:lnTo>
                  <a:pt x="4384" y="7744"/>
                </a:lnTo>
                <a:lnTo>
                  <a:pt x="4394" y="7761"/>
                </a:lnTo>
                <a:lnTo>
                  <a:pt x="4406" y="7780"/>
                </a:lnTo>
                <a:lnTo>
                  <a:pt x="4415" y="7797"/>
                </a:lnTo>
                <a:lnTo>
                  <a:pt x="4423" y="7816"/>
                </a:lnTo>
                <a:lnTo>
                  <a:pt x="4430" y="7835"/>
                </a:lnTo>
                <a:lnTo>
                  <a:pt x="4437" y="7855"/>
                </a:lnTo>
                <a:lnTo>
                  <a:pt x="4444" y="7876"/>
                </a:lnTo>
                <a:lnTo>
                  <a:pt x="4449" y="7895"/>
                </a:lnTo>
                <a:lnTo>
                  <a:pt x="4451" y="7917"/>
                </a:lnTo>
                <a:lnTo>
                  <a:pt x="4454" y="7939"/>
                </a:lnTo>
                <a:lnTo>
                  <a:pt x="4456" y="7960"/>
                </a:lnTo>
                <a:lnTo>
                  <a:pt x="4456" y="7982"/>
                </a:lnTo>
                <a:lnTo>
                  <a:pt x="4456" y="8006"/>
                </a:lnTo>
                <a:lnTo>
                  <a:pt x="4456" y="8027"/>
                </a:lnTo>
                <a:lnTo>
                  <a:pt x="4454" y="8052"/>
                </a:lnTo>
                <a:lnTo>
                  <a:pt x="4451" y="8075"/>
                </a:lnTo>
                <a:lnTo>
                  <a:pt x="4444" y="8073"/>
                </a:lnTo>
                <a:lnTo>
                  <a:pt x="4437" y="8073"/>
                </a:lnTo>
                <a:lnTo>
                  <a:pt x="4430" y="8073"/>
                </a:lnTo>
                <a:lnTo>
                  <a:pt x="4423" y="8075"/>
                </a:lnTo>
                <a:lnTo>
                  <a:pt x="4413" y="8075"/>
                </a:lnTo>
                <a:lnTo>
                  <a:pt x="4406" y="8078"/>
                </a:lnTo>
                <a:lnTo>
                  <a:pt x="4389" y="8083"/>
                </a:lnTo>
                <a:lnTo>
                  <a:pt x="4394" y="8064"/>
                </a:lnTo>
                <a:lnTo>
                  <a:pt x="4399" y="8042"/>
                </a:lnTo>
                <a:lnTo>
                  <a:pt x="4401" y="8023"/>
                </a:lnTo>
                <a:lnTo>
                  <a:pt x="4403" y="8004"/>
                </a:lnTo>
                <a:lnTo>
                  <a:pt x="4403" y="7984"/>
                </a:lnTo>
                <a:lnTo>
                  <a:pt x="4403" y="7965"/>
                </a:lnTo>
                <a:lnTo>
                  <a:pt x="4401" y="7946"/>
                </a:lnTo>
                <a:lnTo>
                  <a:pt x="4401" y="7927"/>
                </a:lnTo>
                <a:lnTo>
                  <a:pt x="4396" y="7907"/>
                </a:lnTo>
                <a:lnTo>
                  <a:pt x="4394" y="7888"/>
                </a:lnTo>
                <a:lnTo>
                  <a:pt x="4387" y="7869"/>
                </a:lnTo>
                <a:lnTo>
                  <a:pt x="4382" y="7852"/>
                </a:lnTo>
                <a:lnTo>
                  <a:pt x="4375" y="7833"/>
                </a:lnTo>
                <a:lnTo>
                  <a:pt x="4367" y="7814"/>
                </a:lnTo>
                <a:lnTo>
                  <a:pt x="4358" y="7797"/>
                </a:lnTo>
                <a:lnTo>
                  <a:pt x="4348" y="7780"/>
                </a:lnTo>
                <a:lnTo>
                  <a:pt x="4305" y="7821"/>
                </a:lnTo>
                <a:lnTo>
                  <a:pt x="4276" y="7852"/>
                </a:lnTo>
                <a:lnTo>
                  <a:pt x="4264" y="7867"/>
                </a:lnTo>
                <a:lnTo>
                  <a:pt x="4252" y="7879"/>
                </a:lnTo>
                <a:lnTo>
                  <a:pt x="4219" y="7847"/>
                </a:lnTo>
                <a:lnTo>
                  <a:pt x="4233" y="7835"/>
                </a:lnTo>
                <a:lnTo>
                  <a:pt x="4247" y="7824"/>
                </a:lnTo>
                <a:lnTo>
                  <a:pt x="4276" y="7792"/>
                </a:lnTo>
                <a:lnTo>
                  <a:pt x="4355" y="7715"/>
                </a:lnTo>
                <a:close/>
                <a:moveTo>
                  <a:pt x="4149" y="7771"/>
                </a:moveTo>
                <a:lnTo>
                  <a:pt x="4149" y="7780"/>
                </a:lnTo>
                <a:lnTo>
                  <a:pt x="4151" y="7790"/>
                </a:lnTo>
                <a:lnTo>
                  <a:pt x="4156" y="7802"/>
                </a:lnTo>
                <a:lnTo>
                  <a:pt x="4161" y="7816"/>
                </a:lnTo>
                <a:lnTo>
                  <a:pt x="4173" y="7850"/>
                </a:lnTo>
                <a:lnTo>
                  <a:pt x="4190" y="7891"/>
                </a:lnTo>
                <a:lnTo>
                  <a:pt x="4418" y="8119"/>
                </a:lnTo>
                <a:lnTo>
                  <a:pt x="4444" y="8143"/>
                </a:lnTo>
                <a:lnTo>
                  <a:pt x="4468" y="8164"/>
                </a:lnTo>
                <a:lnTo>
                  <a:pt x="4485" y="8184"/>
                </a:lnTo>
                <a:lnTo>
                  <a:pt x="4502" y="8195"/>
                </a:lnTo>
                <a:lnTo>
                  <a:pt x="4461" y="8236"/>
                </a:lnTo>
                <a:lnTo>
                  <a:pt x="4449" y="8222"/>
                </a:lnTo>
                <a:lnTo>
                  <a:pt x="4432" y="8203"/>
                </a:lnTo>
                <a:lnTo>
                  <a:pt x="4411" y="8181"/>
                </a:lnTo>
                <a:lnTo>
                  <a:pt x="4384" y="8155"/>
                </a:lnTo>
                <a:lnTo>
                  <a:pt x="4219" y="7989"/>
                </a:lnTo>
                <a:lnTo>
                  <a:pt x="4223" y="8006"/>
                </a:lnTo>
                <a:lnTo>
                  <a:pt x="4228" y="8027"/>
                </a:lnTo>
                <a:lnTo>
                  <a:pt x="4233" y="8056"/>
                </a:lnTo>
                <a:lnTo>
                  <a:pt x="4238" y="8087"/>
                </a:lnTo>
                <a:lnTo>
                  <a:pt x="4226" y="8085"/>
                </a:lnTo>
                <a:lnTo>
                  <a:pt x="4211" y="8085"/>
                </a:lnTo>
                <a:lnTo>
                  <a:pt x="4197" y="8087"/>
                </a:lnTo>
                <a:lnTo>
                  <a:pt x="4183" y="8090"/>
                </a:lnTo>
                <a:lnTo>
                  <a:pt x="4183" y="8078"/>
                </a:lnTo>
                <a:lnTo>
                  <a:pt x="4183" y="8064"/>
                </a:lnTo>
                <a:lnTo>
                  <a:pt x="4180" y="8049"/>
                </a:lnTo>
                <a:lnTo>
                  <a:pt x="4178" y="8032"/>
                </a:lnTo>
                <a:lnTo>
                  <a:pt x="4173" y="8013"/>
                </a:lnTo>
                <a:lnTo>
                  <a:pt x="4168" y="7994"/>
                </a:lnTo>
                <a:lnTo>
                  <a:pt x="4161" y="7972"/>
                </a:lnTo>
                <a:lnTo>
                  <a:pt x="4154" y="7948"/>
                </a:lnTo>
                <a:lnTo>
                  <a:pt x="4147" y="7927"/>
                </a:lnTo>
                <a:lnTo>
                  <a:pt x="4140" y="7905"/>
                </a:lnTo>
                <a:lnTo>
                  <a:pt x="4130" y="7884"/>
                </a:lnTo>
                <a:lnTo>
                  <a:pt x="4123" y="7864"/>
                </a:lnTo>
                <a:lnTo>
                  <a:pt x="4113" y="7847"/>
                </a:lnTo>
                <a:lnTo>
                  <a:pt x="4106" y="7831"/>
                </a:lnTo>
                <a:lnTo>
                  <a:pt x="4096" y="7816"/>
                </a:lnTo>
                <a:lnTo>
                  <a:pt x="4087" y="7802"/>
                </a:lnTo>
                <a:lnTo>
                  <a:pt x="4118" y="7787"/>
                </a:lnTo>
                <a:lnTo>
                  <a:pt x="4149" y="7771"/>
                </a:lnTo>
              </a:path>
              <a:path w="12472" h="11910">
                <a:moveTo>
                  <a:pt x="4869" y="7041"/>
                </a:moveTo>
                <a:lnTo>
                  <a:pt x="4869" y="7060"/>
                </a:lnTo>
                <a:lnTo>
                  <a:pt x="4871" y="7080"/>
                </a:lnTo>
                <a:lnTo>
                  <a:pt x="4876" y="7104"/>
                </a:lnTo>
                <a:lnTo>
                  <a:pt x="4881" y="7127"/>
                </a:lnTo>
                <a:lnTo>
                  <a:pt x="4929" y="7080"/>
                </a:lnTo>
                <a:lnTo>
                  <a:pt x="4951" y="7058"/>
                </a:lnTo>
                <a:lnTo>
                  <a:pt x="4972" y="7036"/>
                </a:lnTo>
                <a:lnTo>
                  <a:pt x="4989" y="7017"/>
                </a:lnTo>
                <a:lnTo>
                  <a:pt x="5006" y="7000"/>
                </a:lnTo>
                <a:lnTo>
                  <a:pt x="5037" y="7034"/>
                </a:lnTo>
                <a:lnTo>
                  <a:pt x="5020" y="7048"/>
                </a:lnTo>
                <a:lnTo>
                  <a:pt x="5001" y="7067"/>
                </a:lnTo>
                <a:lnTo>
                  <a:pt x="4980" y="7087"/>
                </a:lnTo>
                <a:lnTo>
                  <a:pt x="4958" y="7108"/>
                </a:lnTo>
                <a:lnTo>
                  <a:pt x="4833" y="7235"/>
                </a:lnTo>
                <a:lnTo>
                  <a:pt x="4847" y="7260"/>
                </a:lnTo>
                <a:lnTo>
                  <a:pt x="4864" y="7286"/>
                </a:lnTo>
                <a:lnTo>
                  <a:pt x="4975" y="7178"/>
                </a:lnTo>
                <a:lnTo>
                  <a:pt x="5015" y="7135"/>
                </a:lnTo>
                <a:lnTo>
                  <a:pt x="5035" y="7115"/>
                </a:lnTo>
                <a:lnTo>
                  <a:pt x="5051" y="7096"/>
                </a:lnTo>
                <a:lnTo>
                  <a:pt x="5085" y="7127"/>
                </a:lnTo>
                <a:lnTo>
                  <a:pt x="5066" y="7147"/>
                </a:lnTo>
                <a:lnTo>
                  <a:pt x="5044" y="7166"/>
                </a:lnTo>
                <a:lnTo>
                  <a:pt x="5001" y="7209"/>
                </a:lnTo>
                <a:lnTo>
                  <a:pt x="4886" y="7324"/>
                </a:lnTo>
                <a:lnTo>
                  <a:pt x="4895" y="7348"/>
                </a:lnTo>
                <a:lnTo>
                  <a:pt x="4910" y="7380"/>
                </a:lnTo>
                <a:lnTo>
                  <a:pt x="5090" y="7197"/>
                </a:lnTo>
                <a:lnTo>
                  <a:pt x="5111" y="7175"/>
                </a:lnTo>
                <a:lnTo>
                  <a:pt x="5128" y="7156"/>
                </a:lnTo>
                <a:lnTo>
                  <a:pt x="5145" y="7140"/>
                </a:lnTo>
                <a:lnTo>
                  <a:pt x="5160" y="7125"/>
                </a:lnTo>
                <a:lnTo>
                  <a:pt x="5191" y="7156"/>
                </a:lnTo>
                <a:lnTo>
                  <a:pt x="5176" y="7171"/>
                </a:lnTo>
                <a:lnTo>
                  <a:pt x="5160" y="7185"/>
                </a:lnTo>
                <a:lnTo>
                  <a:pt x="5140" y="7204"/>
                </a:lnTo>
                <a:lnTo>
                  <a:pt x="5121" y="7224"/>
                </a:lnTo>
                <a:lnTo>
                  <a:pt x="4922" y="7423"/>
                </a:lnTo>
                <a:lnTo>
                  <a:pt x="4929" y="7464"/>
                </a:lnTo>
                <a:lnTo>
                  <a:pt x="4934" y="7500"/>
                </a:lnTo>
                <a:lnTo>
                  <a:pt x="4967" y="7468"/>
                </a:lnTo>
                <a:lnTo>
                  <a:pt x="5003" y="7432"/>
                </a:lnTo>
                <a:lnTo>
                  <a:pt x="5116" y="7320"/>
                </a:lnTo>
                <a:lnTo>
                  <a:pt x="5150" y="7286"/>
                </a:lnTo>
                <a:lnTo>
                  <a:pt x="5167" y="7269"/>
                </a:lnTo>
                <a:lnTo>
                  <a:pt x="5181" y="7252"/>
                </a:lnTo>
                <a:lnTo>
                  <a:pt x="5212" y="7286"/>
                </a:lnTo>
                <a:lnTo>
                  <a:pt x="5181" y="7315"/>
                </a:lnTo>
                <a:lnTo>
                  <a:pt x="5150" y="7344"/>
                </a:lnTo>
                <a:lnTo>
                  <a:pt x="5097" y="7396"/>
                </a:lnTo>
                <a:lnTo>
                  <a:pt x="5164" y="7461"/>
                </a:lnTo>
                <a:lnTo>
                  <a:pt x="5248" y="7377"/>
                </a:lnTo>
                <a:lnTo>
                  <a:pt x="5275" y="7351"/>
                </a:lnTo>
                <a:lnTo>
                  <a:pt x="5318" y="7303"/>
                </a:lnTo>
                <a:lnTo>
                  <a:pt x="5354" y="7336"/>
                </a:lnTo>
                <a:lnTo>
                  <a:pt x="5308" y="7377"/>
                </a:lnTo>
                <a:lnTo>
                  <a:pt x="5282" y="7406"/>
                </a:lnTo>
                <a:lnTo>
                  <a:pt x="5049" y="7639"/>
                </a:lnTo>
                <a:lnTo>
                  <a:pt x="5020" y="7667"/>
                </a:lnTo>
                <a:lnTo>
                  <a:pt x="5006" y="7682"/>
                </a:lnTo>
                <a:lnTo>
                  <a:pt x="4994" y="7696"/>
                </a:lnTo>
                <a:lnTo>
                  <a:pt x="4960" y="7660"/>
                </a:lnTo>
                <a:lnTo>
                  <a:pt x="4991" y="7634"/>
                </a:lnTo>
                <a:lnTo>
                  <a:pt x="5020" y="7605"/>
                </a:lnTo>
                <a:lnTo>
                  <a:pt x="5123" y="7502"/>
                </a:lnTo>
                <a:lnTo>
                  <a:pt x="5059" y="7437"/>
                </a:lnTo>
                <a:lnTo>
                  <a:pt x="5032" y="7461"/>
                </a:lnTo>
                <a:lnTo>
                  <a:pt x="4996" y="7500"/>
                </a:lnTo>
                <a:lnTo>
                  <a:pt x="4960" y="7538"/>
                </a:lnTo>
                <a:lnTo>
                  <a:pt x="4936" y="7512"/>
                </a:lnTo>
                <a:lnTo>
                  <a:pt x="4936" y="7535"/>
                </a:lnTo>
                <a:lnTo>
                  <a:pt x="4936" y="7560"/>
                </a:lnTo>
                <a:lnTo>
                  <a:pt x="4934" y="7588"/>
                </a:lnTo>
                <a:lnTo>
                  <a:pt x="4931" y="7620"/>
                </a:lnTo>
                <a:lnTo>
                  <a:pt x="4929" y="7651"/>
                </a:lnTo>
                <a:lnTo>
                  <a:pt x="4924" y="7680"/>
                </a:lnTo>
                <a:lnTo>
                  <a:pt x="4920" y="7711"/>
                </a:lnTo>
                <a:lnTo>
                  <a:pt x="4915" y="7740"/>
                </a:lnTo>
                <a:lnTo>
                  <a:pt x="4900" y="7740"/>
                </a:lnTo>
                <a:lnTo>
                  <a:pt x="4883" y="7740"/>
                </a:lnTo>
                <a:lnTo>
                  <a:pt x="4869" y="7742"/>
                </a:lnTo>
                <a:lnTo>
                  <a:pt x="4852" y="7744"/>
                </a:lnTo>
                <a:lnTo>
                  <a:pt x="4862" y="7711"/>
                </a:lnTo>
                <a:lnTo>
                  <a:pt x="4871" y="7677"/>
                </a:lnTo>
                <a:lnTo>
                  <a:pt x="4876" y="7641"/>
                </a:lnTo>
                <a:lnTo>
                  <a:pt x="4881" y="7605"/>
                </a:lnTo>
                <a:lnTo>
                  <a:pt x="4883" y="7586"/>
                </a:lnTo>
                <a:lnTo>
                  <a:pt x="4886" y="7569"/>
                </a:lnTo>
                <a:lnTo>
                  <a:pt x="4886" y="7550"/>
                </a:lnTo>
                <a:lnTo>
                  <a:pt x="4886" y="7533"/>
                </a:lnTo>
                <a:lnTo>
                  <a:pt x="4883" y="7516"/>
                </a:lnTo>
                <a:lnTo>
                  <a:pt x="4883" y="7500"/>
                </a:lnTo>
                <a:lnTo>
                  <a:pt x="4881" y="7483"/>
                </a:lnTo>
                <a:lnTo>
                  <a:pt x="4879" y="7466"/>
                </a:lnTo>
                <a:lnTo>
                  <a:pt x="4816" y="7528"/>
                </a:lnTo>
                <a:lnTo>
                  <a:pt x="4795" y="7550"/>
                </a:lnTo>
                <a:lnTo>
                  <a:pt x="4775" y="7572"/>
                </a:lnTo>
                <a:lnTo>
                  <a:pt x="4756" y="7588"/>
                </a:lnTo>
                <a:lnTo>
                  <a:pt x="4742" y="7605"/>
                </a:lnTo>
                <a:lnTo>
                  <a:pt x="4711" y="7574"/>
                </a:lnTo>
                <a:lnTo>
                  <a:pt x="4727" y="7560"/>
                </a:lnTo>
                <a:lnTo>
                  <a:pt x="4747" y="7540"/>
                </a:lnTo>
                <a:lnTo>
                  <a:pt x="4766" y="7521"/>
                </a:lnTo>
                <a:lnTo>
                  <a:pt x="4790" y="7497"/>
                </a:lnTo>
                <a:lnTo>
                  <a:pt x="4867" y="7420"/>
                </a:lnTo>
                <a:lnTo>
                  <a:pt x="4862" y="7406"/>
                </a:lnTo>
                <a:lnTo>
                  <a:pt x="4857" y="7392"/>
                </a:lnTo>
                <a:lnTo>
                  <a:pt x="4852" y="7377"/>
                </a:lnTo>
                <a:lnTo>
                  <a:pt x="4845" y="7363"/>
                </a:lnTo>
                <a:lnTo>
                  <a:pt x="4780" y="7430"/>
                </a:lnTo>
                <a:lnTo>
                  <a:pt x="4751" y="7459"/>
                </a:lnTo>
                <a:lnTo>
                  <a:pt x="4725" y="7487"/>
                </a:lnTo>
                <a:lnTo>
                  <a:pt x="4691" y="7456"/>
                </a:lnTo>
                <a:lnTo>
                  <a:pt x="4727" y="7423"/>
                </a:lnTo>
                <a:lnTo>
                  <a:pt x="4749" y="7404"/>
                </a:lnTo>
                <a:lnTo>
                  <a:pt x="4826" y="7327"/>
                </a:lnTo>
                <a:lnTo>
                  <a:pt x="4809" y="7300"/>
                </a:lnTo>
                <a:lnTo>
                  <a:pt x="4792" y="7274"/>
                </a:lnTo>
                <a:lnTo>
                  <a:pt x="4691" y="7375"/>
                </a:lnTo>
                <a:lnTo>
                  <a:pt x="4658" y="7408"/>
                </a:lnTo>
                <a:lnTo>
                  <a:pt x="4624" y="7444"/>
                </a:lnTo>
                <a:lnTo>
                  <a:pt x="4593" y="7413"/>
                </a:lnTo>
                <a:lnTo>
                  <a:pt x="4624" y="7384"/>
                </a:lnTo>
                <a:lnTo>
                  <a:pt x="4655" y="7353"/>
                </a:lnTo>
                <a:lnTo>
                  <a:pt x="4725" y="7286"/>
                </a:lnTo>
                <a:lnTo>
                  <a:pt x="4703" y="7279"/>
                </a:lnTo>
                <a:lnTo>
                  <a:pt x="4682" y="7276"/>
                </a:lnTo>
                <a:lnTo>
                  <a:pt x="4660" y="7272"/>
                </a:lnTo>
                <a:lnTo>
                  <a:pt x="4641" y="7272"/>
                </a:lnTo>
                <a:lnTo>
                  <a:pt x="4648" y="7247"/>
                </a:lnTo>
                <a:lnTo>
                  <a:pt x="4655" y="7219"/>
                </a:lnTo>
                <a:lnTo>
                  <a:pt x="4672" y="7221"/>
                </a:lnTo>
                <a:lnTo>
                  <a:pt x="4694" y="7224"/>
                </a:lnTo>
                <a:lnTo>
                  <a:pt x="4740" y="7231"/>
                </a:lnTo>
                <a:lnTo>
                  <a:pt x="4737" y="7243"/>
                </a:lnTo>
                <a:lnTo>
                  <a:pt x="4732" y="7255"/>
                </a:lnTo>
                <a:lnTo>
                  <a:pt x="4730" y="7267"/>
                </a:lnTo>
                <a:lnTo>
                  <a:pt x="4727" y="7281"/>
                </a:lnTo>
                <a:lnTo>
                  <a:pt x="4840" y="7168"/>
                </a:lnTo>
                <a:lnTo>
                  <a:pt x="4838" y="7156"/>
                </a:lnTo>
                <a:lnTo>
                  <a:pt x="4835" y="7142"/>
                </a:lnTo>
                <a:lnTo>
                  <a:pt x="4831" y="7130"/>
                </a:lnTo>
                <a:lnTo>
                  <a:pt x="4826" y="7118"/>
                </a:lnTo>
                <a:lnTo>
                  <a:pt x="4821" y="7106"/>
                </a:lnTo>
                <a:lnTo>
                  <a:pt x="4816" y="7092"/>
                </a:lnTo>
                <a:lnTo>
                  <a:pt x="4804" y="7067"/>
                </a:lnTo>
                <a:lnTo>
                  <a:pt x="4819" y="7063"/>
                </a:lnTo>
                <a:lnTo>
                  <a:pt x="4835" y="7055"/>
                </a:lnTo>
                <a:lnTo>
                  <a:pt x="4852" y="7048"/>
                </a:lnTo>
                <a:lnTo>
                  <a:pt x="4869" y="7041"/>
                </a:lnTo>
              </a:path>
              <a:path w="12472" h="11910">
                <a:moveTo>
                  <a:pt x="5409" y="6494"/>
                </a:moveTo>
                <a:lnTo>
                  <a:pt x="5419" y="6508"/>
                </a:lnTo>
                <a:lnTo>
                  <a:pt x="5431" y="6520"/>
                </a:lnTo>
                <a:lnTo>
                  <a:pt x="5443" y="6537"/>
                </a:lnTo>
                <a:lnTo>
                  <a:pt x="5457" y="6552"/>
                </a:lnTo>
                <a:lnTo>
                  <a:pt x="5474" y="6566"/>
                </a:lnTo>
                <a:lnTo>
                  <a:pt x="5486" y="6578"/>
                </a:lnTo>
                <a:lnTo>
                  <a:pt x="5500" y="6590"/>
                </a:lnTo>
                <a:lnTo>
                  <a:pt x="5512" y="6597"/>
                </a:lnTo>
                <a:lnTo>
                  <a:pt x="5231" y="6873"/>
                </a:lnTo>
                <a:lnTo>
                  <a:pt x="5267" y="6909"/>
                </a:lnTo>
                <a:lnTo>
                  <a:pt x="5270" y="6912"/>
                </a:lnTo>
                <a:lnTo>
                  <a:pt x="5272" y="6914"/>
                </a:lnTo>
                <a:lnTo>
                  <a:pt x="5275" y="6914"/>
                </a:lnTo>
                <a:lnTo>
                  <a:pt x="5280" y="6916"/>
                </a:lnTo>
                <a:lnTo>
                  <a:pt x="5284" y="6916"/>
                </a:lnTo>
                <a:lnTo>
                  <a:pt x="5291" y="6914"/>
                </a:lnTo>
                <a:lnTo>
                  <a:pt x="5299" y="6912"/>
                </a:lnTo>
                <a:lnTo>
                  <a:pt x="5308" y="6907"/>
                </a:lnTo>
                <a:lnTo>
                  <a:pt x="5318" y="6900"/>
                </a:lnTo>
                <a:lnTo>
                  <a:pt x="5327" y="6890"/>
                </a:lnTo>
                <a:lnTo>
                  <a:pt x="5541" y="6674"/>
                </a:lnTo>
                <a:lnTo>
                  <a:pt x="5548" y="6669"/>
                </a:lnTo>
                <a:lnTo>
                  <a:pt x="5553" y="6664"/>
                </a:lnTo>
                <a:lnTo>
                  <a:pt x="5555" y="6660"/>
                </a:lnTo>
                <a:lnTo>
                  <a:pt x="5560" y="6655"/>
                </a:lnTo>
                <a:lnTo>
                  <a:pt x="5563" y="6650"/>
                </a:lnTo>
                <a:lnTo>
                  <a:pt x="5563" y="6645"/>
                </a:lnTo>
                <a:lnTo>
                  <a:pt x="5563" y="6643"/>
                </a:lnTo>
                <a:lnTo>
                  <a:pt x="5563" y="6638"/>
                </a:lnTo>
                <a:lnTo>
                  <a:pt x="5560" y="6631"/>
                </a:lnTo>
                <a:lnTo>
                  <a:pt x="5553" y="6621"/>
                </a:lnTo>
                <a:lnTo>
                  <a:pt x="5546" y="6609"/>
                </a:lnTo>
                <a:lnTo>
                  <a:pt x="5534" y="6597"/>
                </a:lnTo>
                <a:lnTo>
                  <a:pt x="5546" y="6592"/>
                </a:lnTo>
                <a:lnTo>
                  <a:pt x="5558" y="6587"/>
                </a:lnTo>
                <a:lnTo>
                  <a:pt x="5575" y="6580"/>
                </a:lnTo>
                <a:lnTo>
                  <a:pt x="5594" y="6573"/>
                </a:lnTo>
                <a:lnTo>
                  <a:pt x="5603" y="6595"/>
                </a:lnTo>
                <a:lnTo>
                  <a:pt x="5611" y="6614"/>
                </a:lnTo>
                <a:lnTo>
                  <a:pt x="5613" y="6631"/>
                </a:lnTo>
                <a:lnTo>
                  <a:pt x="5615" y="6638"/>
                </a:lnTo>
                <a:lnTo>
                  <a:pt x="5615" y="6643"/>
                </a:lnTo>
                <a:lnTo>
                  <a:pt x="5613" y="6647"/>
                </a:lnTo>
                <a:lnTo>
                  <a:pt x="5611" y="6655"/>
                </a:lnTo>
                <a:lnTo>
                  <a:pt x="5608" y="6660"/>
                </a:lnTo>
                <a:lnTo>
                  <a:pt x="5603" y="6667"/>
                </a:lnTo>
                <a:lnTo>
                  <a:pt x="5599" y="6674"/>
                </a:lnTo>
                <a:lnTo>
                  <a:pt x="5591" y="6681"/>
                </a:lnTo>
                <a:lnTo>
                  <a:pt x="5584" y="6691"/>
                </a:lnTo>
                <a:lnTo>
                  <a:pt x="5575" y="6700"/>
                </a:lnTo>
                <a:lnTo>
                  <a:pt x="5335" y="6938"/>
                </a:lnTo>
                <a:lnTo>
                  <a:pt x="5327" y="6947"/>
                </a:lnTo>
                <a:lnTo>
                  <a:pt x="5318" y="6955"/>
                </a:lnTo>
                <a:lnTo>
                  <a:pt x="5311" y="6962"/>
                </a:lnTo>
                <a:lnTo>
                  <a:pt x="5303" y="6967"/>
                </a:lnTo>
                <a:lnTo>
                  <a:pt x="5296" y="6972"/>
                </a:lnTo>
                <a:lnTo>
                  <a:pt x="5289" y="6976"/>
                </a:lnTo>
                <a:lnTo>
                  <a:pt x="5282" y="6976"/>
                </a:lnTo>
                <a:lnTo>
                  <a:pt x="5275" y="6979"/>
                </a:lnTo>
                <a:lnTo>
                  <a:pt x="5270" y="6979"/>
                </a:lnTo>
                <a:lnTo>
                  <a:pt x="5265" y="6976"/>
                </a:lnTo>
                <a:lnTo>
                  <a:pt x="5258" y="6974"/>
                </a:lnTo>
                <a:lnTo>
                  <a:pt x="5253" y="6972"/>
                </a:lnTo>
                <a:lnTo>
                  <a:pt x="5248" y="6969"/>
                </a:lnTo>
                <a:lnTo>
                  <a:pt x="5243" y="6967"/>
                </a:lnTo>
                <a:lnTo>
                  <a:pt x="5239" y="6962"/>
                </a:lnTo>
                <a:lnTo>
                  <a:pt x="5234" y="6957"/>
                </a:lnTo>
                <a:lnTo>
                  <a:pt x="5143" y="6864"/>
                </a:lnTo>
                <a:lnTo>
                  <a:pt x="5114" y="6837"/>
                </a:lnTo>
                <a:lnTo>
                  <a:pt x="5100" y="6825"/>
                </a:lnTo>
                <a:lnTo>
                  <a:pt x="5087" y="6815"/>
                </a:lnTo>
                <a:lnTo>
                  <a:pt x="5409" y="6494"/>
                </a:lnTo>
                <a:close/>
                <a:moveTo>
                  <a:pt x="5409" y="6988"/>
                </a:moveTo>
                <a:lnTo>
                  <a:pt x="5390" y="6969"/>
                </a:lnTo>
                <a:lnTo>
                  <a:pt x="5366" y="6947"/>
                </a:lnTo>
                <a:lnTo>
                  <a:pt x="5378" y="6938"/>
                </a:lnTo>
                <a:lnTo>
                  <a:pt x="5390" y="6928"/>
                </a:lnTo>
                <a:lnTo>
                  <a:pt x="5402" y="6916"/>
                </a:lnTo>
                <a:lnTo>
                  <a:pt x="5416" y="6904"/>
                </a:lnTo>
                <a:lnTo>
                  <a:pt x="5423" y="6916"/>
                </a:lnTo>
                <a:lnTo>
                  <a:pt x="5431" y="6928"/>
                </a:lnTo>
                <a:lnTo>
                  <a:pt x="5440" y="6940"/>
                </a:lnTo>
                <a:lnTo>
                  <a:pt x="5447" y="6950"/>
                </a:lnTo>
                <a:lnTo>
                  <a:pt x="5570" y="6827"/>
                </a:lnTo>
                <a:lnTo>
                  <a:pt x="5551" y="6808"/>
                </a:lnTo>
                <a:lnTo>
                  <a:pt x="5527" y="6787"/>
                </a:lnTo>
                <a:lnTo>
                  <a:pt x="5572" y="6741"/>
                </a:lnTo>
                <a:lnTo>
                  <a:pt x="5582" y="6755"/>
                </a:lnTo>
                <a:lnTo>
                  <a:pt x="5591" y="6767"/>
                </a:lnTo>
                <a:lnTo>
                  <a:pt x="5601" y="6780"/>
                </a:lnTo>
                <a:lnTo>
                  <a:pt x="5611" y="6787"/>
                </a:lnTo>
                <a:lnTo>
                  <a:pt x="5651" y="6746"/>
                </a:lnTo>
                <a:lnTo>
                  <a:pt x="5690" y="6707"/>
                </a:lnTo>
                <a:lnTo>
                  <a:pt x="5723" y="6672"/>
                </a:lnTo>
                <a:lnTo>
                  <a:pt x="5757" y="6705"/>
                </a:lnTo>
                <a:lnTo>
                  <a:pt x="5721" y="6739"/>
                </a:lnTo>
                <a:lnTo>
                  <a:pt x="5683" y="6777"/>
                </a:lnTo>
                <a:lnTo>
                  <a:pt x="5640" y="6818"/>
                </a:lnTo>
                <a:lnTo>
                  <a:pt x="5690" y="6866"/>
                </a:lnTo>
                <a:lnTo>
                  <a:pt x="5723" y="6900"/>
                </a:lnTo>
                <a:lnTo>
                  <a:pt x="5762" y="6935"/>
                </a:lnTo>
                <a:lnTo>
                  <a:pt x="5719" y="6979"/>
                </a:lnTo>
                <a:lnTo>
                  <a:pt x="5683" y="6940"/>
                </a:lnTo>
                <a:lnTo>
                  <a:pt x="5651" y="6907"/>
                </a:lnTo>
                <a:lnTo>
                  <a:pt x="5601" y="6856"/>
                </a:lnTo>
                <a:lnTo>
                  <a:pt x="5474" y="6986"/>
                </a:lnTo>
                <a:lnTo>
                  <a:pt x="5483" y="7000"/>
                </a:lnTo>
                <a:lnTo>
                  <a:pt x="5491" y="7017"/>
                </a:lnTo>
                <a:lnTo>
                  <a:pt x="5498" y="7034"/>
                </a:lnTo>
                <a:lnTo>
                  <a:pt x="5503" y="7048"/>
                </a:lnTo>
                <a:lnTo>
                  <a:pt x="5505" y="7065"/>
                </a:lnTo>
                <a:lnTo>
                  <a:pt x="5507" y="7080"/>
                </a:lnTo>
                <a:lnTo>
                  <a:pt x="5507" y="7094"/>
                </a:lnTo>
                <a:lnTo>
                  <a:pt x="5505" y="7108"/>
                </a:lnTo>
                <a:lnTo>
                  <a:pt x="5505" y="7123"/>
                </a:lnTo>
                <a:lnTo>
                  <a:pt x="5500" y="7137"/>
                </a:lnTo>
                <a:lnTo>
                  <a:pt x="5498" y="7154"/>
                </a:lnTo>
                <a:lnTo>
                  <a:pt x="5493" y="7168"/>
                </a:lnTo>
                <a:lnTo>
                  <a:pt x="5486" y="7185"/>
                </a:lnTo>
                <a:lnTo>
                  <a:pt x="5481" y="7202"/>
                </a:lnTo>
                <a:lnTo>
                  <a:pt x="5474" y="7219"/>
                </a:lnTo>
                <a:lnTo>
                  <a:pt x="5464" y="7235"/>
                </a:lnTo>
                <a:lnTo>
                  <a:pt x="5443" y="7233"/>
                </a:lnTo>
                <a:lnTo>
                  <a:pt x="5426" y="7233"/>
                </a:lnTo>
                <a:lnTo>
                  <a:pt x="5409" y="7233"/>
                </a:lnTo>
                <a:lnTo>
                  <a:pt x="5400" y="7233"/>
                </a:lnTo>
                <a:lnTo>
                  <a:pt x="5411" y="7214"/>
                </a:lnTo>
                <a:lnTo>
                  <a:pt x="5423" y="7197"/>
                </a:lnTo>
                <a:lnTo>
                  <a:pt x="5431" y="7180"/>
                </a:lnTo>
                <a:lnTo>
                  <a:pt x="5440" y="7166"/>
                </a:lnTo>
                <a:lnTo>
                  <a:pt x="5445" y="7152"/>
                </a:lnTo>
                <a:lnTo>
                  <a:pt x="5450" y="7137"/>
                </a:lnTo>
                <a:lnTo>
                  <a:pt x="5455" y="7125"/>
                </a:lnTo>
                <a:lnTo>
                  <a:pt x="5457" y="7115"/>
                </a:lnTo>
                <a:lnTo>
                  <a:pt x="5457" y="7104"/>
                </a:lnTo>
                <a:lnTo>
                  <a:pt x="5457" y="7094"/>
                </a:lnTo>
                <a:lnTo>
                  <a:pt x="5455" y="7082"/>
                </a:lnTo>
                <a:lnTo>
                  <a:pt x="5455" y="7070"/>
                </a:lnTo>
                <a:lnTo>
                  <a:pt x="5450" y="7058"/>
                </a:lnTo>
                <a:lnTo>
                  <a:pt x="5447" y="7046"/>
                </a:lnTo>
                <a:lnTo>
                  <a:pt x="5443" y="7034"/>
                </a:lnTo>
                <a:lnTo>
                  <a:pt x="5435" y="7022"/>
                </a:lnTo>
                <a:lnTo>
                  <a:pt x="5378" y="7080"/>
                </a:lnTo>
                <a:lnTo>
                  <a:pt x="5340" y="7120"/>
                </a:lnTo>
                <a:lnTo>
                  <a:pt x="5323" y="7137"/>
                </a:lnTo>
                <a:lnTo>
                  <a:pt x="5308" y="7154"/>
                </a:lnTo>
                <a:lnTo>
                  <a:pt x="5275" y="7120"/>
                </a:lnTo>
                <a:lnTo>
                  <a:pt x="5291" y="7104"/>
                </a:lnTo>
                <a:lnTo>
                  <a:pt x="5311" y="7087"/>
                </a:lnTo>
                <a:lnTo>
                  <a:pt x="5347" y="7051"/>
                </a:lnTo>
                <a:lnTo>
                  <a:pt x="5409" y="6988"/>
                </a:lnTo>
                <a:close/>
                <a:moveTo>
                  <a:pt x="5443" y="6612"/>
                </a:moveTo>
                <a:lnTo>
                  <a:pt x="5392" y="6564"/>
                </a:lnTo>
                <a:lnTo>
                  <a:pt x="5157" y="6799"/>
                </a:lnTo>
                <a:lnTo>
                  <a:pt x="5205" y="6847"/>
                </a:lnTo>
                <a:lnTo>
                  <a:pt x="5443" y="6612"/>
                </a:lnTo>
              </a:path>
              <a:path w="12472" h="11910">
                <a:moveTo>
                  <a:pt x="5678" y="6232"/>
                </a:moveTo>
                <a:lnTo>
                  <a:pt x="5680" y="6240"/>
                </a:lnTo>
                <a:lnTo>
                  <a:pt x="5683" y="6247"/>
                </a:lnTo>
                <a:lnTo>
                  <a:pt x="5692" y="6268"/>
                </a:lnTo>
                <a:lnTo>
                  <a:pt x="5707" y="6297"/>
                </a:lnTo>
                <a:lnTo>
                  <a:pt x="5723" y="6333"/>
                </a:lnTo>
                <a:lnTo>
                  <a:pt x="5812" y="6242"/>
                </a:lnTo>
                <a:lnTo>
                  <a:pt x="5829" y="6259"/>
                </a:lnTo>
                <a:lnTo>
                  <a:pt x="5846" y="6278"/>
                </a:lnTo>
                <a:lnTo>
                  <a:pt x="5865" y="6300"/>
                </a:lnTo>
                <a:lnTo>
                  <a:pt x="5887" y="6321"/>
                </a:lnTo>
                <a:lnTo>
                  <a:pt x="6045" y="6477"/>
                </a:lnTo>
                <a:lnTo>
                  <a:pt x="6079" y="6511"/>
                </a:lnTo>
                <a:lnTo>
                  <a:pt x="6124" y="6552"/>
                </a:lnTo>
                <a:lnTo>
                  <a:pt x="6083" y="6592"/>
                </a:lnTo>
                <a:lnTo>
                  <a:pt x="6047" y="6556"/>
                </a:lnTo>
                <a:lnTo>
                  <a:pt x="5947" y="6657"/>
                </a:lnTo>
                <a:lnTo>
                  <a:pt x="5985" y="6698"/>
                </a:lnTo>
                <a:lnTo>
                  <a:pt x="5947" y="6736"/>
                </a:lnTo>
                <a:lnTo>
                  <a:pt x="5901" y="6688"/>
                </a:lnTo>
                <a:lnTo>
                  <a:pt x="5877" y="6664"/>
                </a:lnTo>
                <a:lnTo>
                  <a:pt x="5711" y="6501"/>
                </a:lnTo>
                <a:lnTo>
                  <a:pt x="5690" y="6477"/>
                </a:lnTo>
                <a:lnTo>
                  <a:pt x="5668" y="6458"/>
                </a:lnTo>
                <a:lnTo>
                  <a:pt x="5649" y="6439"/>
                </a:lnTo>
                <a:lnTo>
                  <a:pt x="5632" y="6424"/>
                </a:lnTo>
                <a:lnTo>
                  <a:pt x="5690" y="6367"/>
                </a:lnTo>
                <a:lnTo>
                  <a:pt x="5673" y="6340"/>
                </a:lnTo>
                <a:lnTo>
                  <a:pt x="5656" y="6314"/>
                </a:lnTo>
                <a:lnTo>
                  <a:pt x="5640" y="6290"/>
                </a:lnTo>
                <a:lnTo>
                  <a:pt x="5620" y="6264"/>
                </a:lnTo>
                <a:lnTo>
                  <a:pt x="5654" y="6247"/>
                </a:lnTo>
                <a:lnTo>
                  <a:pt x="5666" y="6240"/>
                </a:lnTo>
                <a:lnTo>
                  <a:pt x="5678" y="6232"/>
                </a:lnTo>
                <a:close/>
                <a:moveTo>
                  <a:pt x="6110" y="6069"/>
                </a:moveTo>
                <a:lnTo>
                  <a:pt x="6163" y="6124"/>
                </a:lnTo>
                <a:lnTo>
                  <a:pt x="6213" y="6180"/>
                </a:lnTo>
                <a:lnTo>
                  <a:pt x="6261" y="6235"/>
                </a:lnTo>
                <a:lnTo>
                  <a:pt x="6307" y="6287"/>
                </a:lnTo>
                <a:lnTo>
                  <a:pt x="6314" y="6297"/>
                </a:lnTo>
                <a:lnTo>
                  <a:pt x="6319" y="6304"/>
                </a:lnTo>
                <a:lnTo>
                  <a:pt x="6321" y="6314"/>
                </a:lnTo>
                <a:lnTo>
                  <a:pt x="6321" y="6326"/>
                </a:lnTo>
                <a:lnTo>
                  <a:pt x="6321" y="6335"/>
                </a:lnTo>
                <a:lnTo>
                  <a:pt x="6321" y="6345"/>
                </a:lnTo>
                <a:lnTo>
                  <a:pt x="6316" y="6357"/>
                </a:lnTo>
                <a:lnTo>
                  <a:pt x="6311" y="6367"/>
                </a:lnTo>
                <a:lnTo>
                  <a:pt x="6300" y="6391"/>
                </a:lnTo>
                <a:lnTo>
                  <a:pt x="6285" y="6412"/>
                </a:lnTo>
                <a:lnTo>
                  <a:pt x="6268" y="6434"/>
                </a:lnTo>
                <a:lnTo>
                  <a:pt x="6251" y="6458"/>
                </a:lnTo>
                <a:lnTo>
                  <a:pt x="6244" y="6453"/>
                </a:lnTo>
                <a:lnTo>
                  <a:pt x="6240" y="6448"/>
                </a:lnTo>
                <a:lnTo>
                  <a:pt x="6232" y="6446"/>
                </a:lnTo>
                <a:lnTo>
                  <a:pt x="6225" y="6444"/>
                </a:lnTo>
                <a:lnTo>
                  <a:pt x="6218" y="6439"/>
                </a:lnTo>
                <a:lnTo>
                  <a:pt x="6208" y="6439"/>
                </a:lnTo>
                <a:lnTo>
                  <a:pt x="6191" y="6434"/>
                </a:lnTo>
                <a:lnTo>
                  <a:pt x="6211" y="6415"/>
                </a:lnTo>
                <a:lnTo>
                  <a:pt x="6227" y="6398"/>
                </a:lnTo>
                <a:lnTo>
                  <a:pt x="6242" y="6384"/>
                </a:lnTo>
                <a:lnTo>
                  <a:pt x="6251" y="6369"/>
                </a:lnTo>
                <a:lnTo>
                  <a:pt x="6256" y="6364"/>
                </a:lnTo>
                <a:lnTo>
                  <a:pt x="6261" y="6357"/>
                </a:lnTo>
                <a:lnTo>
                  <a:pt x="6263" y="6350"/>
                </a:lnTo>
                <a:lnTo>
                  <a:pt x="6266" y="6345"/>
                </a:lnTo>
                <a:lnTo>
                  <a:pt x="6266" y="6340"/>
                </a:lnTo>
                <a:lnTo>
                  <a:pt x="6266" y="6335"/>
                </a:lnTo>
                <a:lnTo>
                  <a:pt x="6266" y="6331"/>
                </a:lnTo>
                <a:lnTo>
                  <a:pt x="6266" y="6326"/>
                </a:lnTo>
                <a:lnTo>
                  <a:pt x="6263" y="6319"/>
                </a:lnTo>
                <a:lnTo>
                  <a:pt x="6259" y="6314"/>
                </a:lnTo>
                <a:lnTo>
                  <a:pt x="6254" y="6304"/>
                </a:lnTo>
                <a:lnTo>
                  <a:pt x="6247" y="6295"/>
                </a:lnTo>
                <a:lnTo>
                  <a:pt x="6227" y="6271"/>
                </a:lnTo>
                <a:lnTo>
                  <a:pt x="6201" y="6242"/>
                </a:lnTo>
                <a:lnTo>
                  <a:pt x="6170" y="6208"/>
                </a:lnTo>
                <a:lnTo>
                  <a:pt x="6131" y="6167"/>
                </a:lnTo>
                <a:lnTo>
                  <a:pt x="6038" y="6069"/>
                </a:lnTo>
                <a:lnTo>
                  <a:pt x="5923" y="6184"/>
                </a:lnTo>
                <a:lnTo>
                  <a:pt x="5930" y="6211"/>
                </a:lnTo>
                <a:lnTo>
                  <a:pt x="5940" y="6240"/>
                </a:lnTo>
                <a:lnTo>
                  <a:pt x="5947" y="6273"/>
                </a:lnTo>
                <a:lnTo>
                  <a:pt x="5956" y="6309"/>
                </a:lnTo>
                <a:lnTo>
                  <a:pt x="5942" y="6312"/>
                </a:lnTo>
                <a:lnTo>
                  <a:pt x="5930" y="6314"/>
                </a:lnTo>
                <a:lnTo>
                  <a:pt x="5915" y="6319"/>
                </a:lnTo>
                <a:lnTo>
                  <a:pt x="5903" y="6324"/>
                </a:lnTo>
                <a:lnTo>
                  <a:pt x="5901" y="6304"/>
                </a:lnTo>
                <a:lnTo>
                  <a:pt x="5896" y="6283"/>
                </a:lnTo>
                <a:lnTo>
                  <a:pt x="5891" y="6261"/>
                </a:lnTo>
                <a:lnTo>
                  <a:pt x="5884" y="6240"/>
                </a:lnTo>
                <a:lnTo>
                  <a:pt x="5877" y="6215"/>
                </a:lnTo>
                <a:lnTo>
                  <a:pt x="5867" y="6192"/>
                </a:lnTo>
                <a:lnTo>
                  <a:pt x="5858" y="6167"/>
                </a:lnTo>
                <a:lnTo>
                  <a:pt x="5846" y="6146"/>
                </a:lnTo>
                <a:lnTo>
                  <a:pt x="5836" y="6122"/>
                </a:lnTo>
                <a:lnTo>
                  <a:pt x="5824" y="6103"/>
                </a:lnTo>
                <a:lnTo>
                  <a:pt x="5815" y="6088"/>
                </a:lnTo>
                <a:lnTo>
                  <a:pt x="5805" y="6076"/>
                </a:lnTo>
                <a:lnTo>
                  <a:pt x="5841" y="6060"/>
                </a:lnTo>
                <a:lnTo>
                  <a:pt x="5855" y="6052"/>
                </a:lnTo>
                <a:lnTo>
                  <a:pt x="5870" y="6045"/>
                </a:lnTo>
                <a:lnTo>
                  <a:pt x="5872" y="6057"/>
                </a:lnTo>
                <a:lnTo>
                  <a:pt x="5875" y="6069"/>
                </a:lnTo>
                <a:lnTo>
                  <a:pt x="5880" y="6081"/>
                </a:lnTo>
                <a:lnTo>
                  <a:pt x="5884" y="6093"/>
                </a:lnTo>
                <a:lnTo>
                  <a:pt x="5894" y="6117"/>
                </a:lnTo>
                <a:lnTo>
                  <a:pt x="5901" y="6141"/>
                </a:lnTo>
                <a:lnTo>
                  <a:pt x="6043" y="6000"/>
                </a:lnTo>
                <a:lnTo>
                  <a:pt x="6076" y="6035"/>
                </a:lnTo>
                <a:lnTo>
                  <a:pt x="6110" y="6069"/>
                </a:lnTo>
                <a:close/>
                <a:moveTo>
                  <a:pt x="6019" y="6527"/>
                </a:moveTo>
                <a:lnTo>
                  <a:pt x="5923" y="6432"/>
                </a:lnTo>
                <a:lnTo>
                  <a:pt x="5822" y="6532"/>
                </a:lnTo>
                <a:lnTo>
                  <a:pt x="5915" y="6628"/>
                </a:lnTo>
                <a:lnTo>
                  <a:pt x="6019" y="6527"/>
                </a:lnTo>
                <a:close/>
                <a:moveTo>
                  <a:pt x="5894" y="6403"/>
                </a:moveTo>
                <a:lnTo>
                  <a:pt x="5803" y="6312"/>
                </a:lnTo>
                <a:lnTo>
                  <a:pt x="5702" y="6415"/>
                </a:lnTo>
                <a:lnTo>
                  <a:pt x="5791" y="6504"/>
                </a:lnTo>
                <a:lnTo>
                  <a:pt x="5894" y="6403"/>
                </a:lnTo>
                <a:close/>
                <a:moveTo>
                  <a:pt x="6067" y="6261"/>
                </a:moveTo>
                <a:lnTo>
                  <a:pt x="6103" y="6273"/>
                </a:lnTo>
                <a:lnTo>
                  <a:pt x="6148" y="6287"/>
                </a:lnTo>
                <a:lnTo>
                  <a:pt x="6139" y="6312"/>
                </a:lnTo>
                <a:lnTo>
                  <a:pt x="6129" y="6343"/>
                </a:lnTo>
                <a:lnTo>
                  <a:pt x="6083" y="6326"/>
                </a:lnTo>
                <a:lnTo>
                  <a:pt x="6045" y="6312"/>
                </a:lnTo>
                <a:lnTo>
                  <a:pt x="6028" y="6307"/>
                </a:lnTo>
                <a:lnTo>
                  <a:pt x="6011" y="6302"/>
                </a:lnTo>
                <a:lnTo>
                  <a:pt x="5995" y="6297"/>
                </a:lnTo>
                <a:lnTo>
                  <a:pt x="5980" y="6295"/>
                </a:lnTo>
                <a:lnTo>
                  <a:pt x="6000" y="6242"/>
                </a:lnTo>
                <a:lnTo>
                  <a:pt x="6067" y="6261"/>
                </a:lnTo>
              </a:path>
              <a:path w="12472" h="11910">
                <a:moveTo>
                  <a:pt x="6194" y="5764"/>
                </a:moveTo>
                <a:lnTo>
                  <a:pt x="6194" y="5776"/>
                </a:lnTo>
                <a:lnTo>
                  <a:pt x="6196" y="5788"/>
                </a:lnTo>
                <a:lnTo>
                  <a:pt x="6199" y="5800"/>
                </a:lnTo>
                <a:lnTo>
                  <a:pt x="6203" y="5815"/>
                </a:lnTo>
                <a:lnTo>
                  <a:pt x="6225" y="5867"/>
                </a:lnTo>
                <a:lnTo>
                  <a:pt x="6345" y="5747"/>
                </a:lnTo>
                <a:lnTo>
                  <a:pt x="6283" y="5685"/>
                </a:lnTo>
                <a:lnTo>
                  <a:pt x="6259" y="5664"/>
                </a:lnTo>
                <a:lnTo>
                  <a:pt x="6235" y="5642"/>
                </a:lnTo>
                <a:lnTo>
                  <a:pt x="6280" y="5596"/>
                </a:lnTo>
                <a:lnTo>
                  <a:pt x="6290" y="5608"/>
                </a:lnTo>
                <a:lnTo>
                  <a:pt x="6300" y="5618"/>
                </a:lnTo>
                <a:lnTo>
                  <a:pt x="6323" y="5644"/>
                </a:lnTo>
                <a:lnTo>
                  <a:pt x="6386" y="5707"/>
                </a:lnTo>
                <a:lnTo>
                  <a:pt x="6472" y="5618"/>
                </a:lnTo>
                <a:lnTo>
                  <a:pt x="6506" y="5584"/>
                </a:lnTo>
                <a:lnTo>
                  <a:pt x="6544" y="5544"/>
                </a:lnTo>
                <a:lnTo>
                  <a:pt x="6578" y="5580"/>
                </a:lnTo>
                <a:lnTo>
                  <a:pt x="6542" y="5615"/>
                </a:lnTo>
                <a:lnTo>
                  <a:pt x="6506" y="5649"/>
                </a:lnTo>
                <a:lnTo>
                  <a:pt x="6417" y="5738"/>
                </a:lnTo>
                <a:lnTo>
                  <a:pt x="6499" y="5817"/>
                </a:lnTo>
                <a:lnTo>
                  <a:pt x="6559" y="5757"/>
                </a:lnTo>
                <a:lnTo>
                  <a:pt x="6590" y="5726"/>
                </a:lnTo>
                <a:lnTo>
                  <a:pt x="6626" y="5687"/>
                </a:lnTo>
                <a:lnTo>
                  <a:pt x="6662" y="5724"/>
                </a:lnTo>
                <a:lnTo>
                  <a:pt x="6623" y="5757"/>
                </a:lnTo>
                <a:lnTo>
                  <a:pt x="6592" y="5788"/>
                </a:lnTo>
                <a:lnTo>
                  <a:pt x="6530" y="5851"/>
                </a:lnTo>
                <a:lnTo>
                  <a:pt x="6638" y="5956"/>
                </a:lnTo>
                <a:lnTo>
                  <a:pt x="6755" y="5836"/>
                </a:lnTo>
                <a:lnTo>
                  <a:pt x="6789" y="5803"/>
                </a:lnTo>
                <a:lnTo>
                  <a:pt x="6827" y="5762"/>
                </a:lnTo>
                <a:lnTo>
                  <a:pt x="6861" y="5795"/>
                </a:lnTo>
                <a:lnTo>
                  <a:pt x="6823" y="5834"/>
                </a:lnTo>
                <a:lnTo>
                  <a:pt x="6787" y="5867"/>
                </a:lnTo>
                <a:lnTo>
                  <a:pt x="6501" y="6153"/>
                </a:lnTo>
                <a:lnTo>
                  <a:pt x="6467" y="6189"/>
                </a:lnTo>
                <a:lnTo>
                  <a:pt x="6431" y="6225"/>
                </a:lnTo>
                <a:lnTo>
                  <a:pt x="6398" y="6192"/>
                </a:lnTo>
                <a:lnTo>
                  <a:pt x="6436" y="6155"/>
                </a:lnTo>
                <a:lnTo>
                  <a:pt x="6470" y="6124"/>
                </a:lnTo>
                <a:lnTo>
                  <a:pt x="6595" y="6000"/>
                </a:lnTo>
                <a:lnTo>
                  <a:pt x="6489" y="5892"/>
                </a:lnTo>
                <a:lnTo>
                  <a:pt x="6415" y="5966"/>
                </a:lnTo>
                <a:lnTo>
                  <a:pt x="6386" y="5995"/>
                </a:lnTo>
                <a:lnTo>
                  <a:pt x="6360" y="6024"/>
                </a:lnTo>
                <a:lnTo>
                  <a:pt x="6323" y="5990"/>
                </a:lnTo>
                <a:lnTo>
                  <a:pt x="6355" y="5961"/>
                </a:lnTo>
                <a:lnTo>
                  <a:pt x="6383" y="5932"/>
                </a:lnTo>
                <a:lnTo>
                  <a:pt x="6455" y="5860"/>
                </a:lnTo>
                <a:lnTo>
                  <a:pt x="6376" y="5779"/>
                </a:lnTo>
                <a:lnTo>
                  <a:pt x="6242" y="5913"/>
                </a:lnTo>
                <a:lnTo>
                  <a:pt x="6251" y="5940"/>
                </a:lnTo>
                <a:lnTo>
                  <a:pt x="6259" y="5966"/>
                </a:lnTo>
                <a:lnTo>
                  <a:pt x="6266" y="5990"/>
                </a:lnTo>
                <a:lnTo>
                  <a:pt x="6271" y="6012"/>
                </a:lnTo>
                <a:lnTo>
                  <a:pt x="6256" y="6019"/>
                </a:lnTo>
                <a:lnTo>
                  <a:pt x="6242" y="6028"/>
                </a:lnTo>
                <a:lnTo>
                  <a:pt x="6225" y="6038"/>
                </a:lnTo>
                <a:lnTo>
                  <a:pt x="6211" y="6047"/>
                </a:lnTo>
                <a:lnTo>
                  <a:pt x="6211" y="6035"/>
                </a:lnTo>
                <a:lnTo>
                  <a:pt x="6211" y="6024"/>
                </a:lnTo>
                <a:lnTo>
                  <a:pt x="6208" y="6012"/>
                </a:lnTo>
                <a:lnTo>
                  <a:pt x="6206" y="5997"/>
                </a:lnTo>
                <a:lnTo>
                  <a:pt x="6203" y="5983"/>
                </a:lnTo>
                <a:lnTo>
                  <a:pt x="6199" y="5966"/>
                </a:lnTo>
                <a:lnTo>
                  <a:pt x="6189" y="5932"/>
                </a:lnTo>
                <a:lnTo>
                  <a:pt x="6184" y="5915"/>
                </a:lnTo>
                <a:lnTo>
                  <a:pt x="6177" y="5896"/>
                </a:lnTo>
                <a:lnTo>
                  <a:pt x="6170" y="5880"/>
                </a:lnTo>
                <a:lnTo>
                  <a:pt x="6163" y="5863"/>
                </a:lnTo>
                <a:lnTo>
                  <a:pt x="6153" y="5846"/>
                </a:lnTo>
                <a:lnTo>
                  <a:pt x="6143" y="5829"/>
                </a:lnTo>
                <a:lnTo>
                  <a:pt x="6134" y="5812"/>
                </a:lnTo>
                <a:lnTo>
                  <a:pt x="6124" y="5798"/>
                </a:lnTo>
                <a:lnTo>
                  <a:pt x="6194" y="5764"/>
                </a:lnTo>
              </a:path>
              <a:path w="12472" h="11910">
                <a:moveTo>
                  <a:pt x="7058" y="5025"/>
                </a:moveTo>
                <a:lnTo>
                  <a:pt x="7031" y="5049"/>
                </a:lnTo>
                <a:lnTo>
                  <a:pt x="7058" y="5080"/>
                </a:lnTo>
                <a:lnTo>
                  <a:pt x="7082" y="5112"/>
                </a:lnTo>
                <a:lnTo>
                  <a:pt x="7103" y="5140"/>
                </a:lnTo>
                <a:lnTo>
                  <a:pt x="7123" y="5167"/>
                </a:lnTo>
                <a:lnTo>
                  <a:pt x="7130" y="5181"/>
                </a:lnTo>
                <a:lnTo>
                  <a:pt x="7137" y="5193"/>
                </a:lnTo>
                <a:lnTo>
                  <a:pt x="7144" y="5207"/>
                </a:lnTo>
                <a:lnTo>
                  <a:pt x="7151" y="5220"/>
                </a:lnTo>
                <a:lnTo>
                  <a:pt x="7156" y="5234"/>
                </a:lnTo>
                <a:lnTo>
                  <a:pt x="7163" y="5246"/>
                </a:lnTo>
                <a:lnTo>
                  <a:pt x="7166" y="5260"/>
                </a:lnTo>
                <a:lnTo>
                  <a:pt x="7171" y="5272"/>
                </a:lnTo>
                <a:lnTo>
                  <a:pt x="7178" y="5301"/>
                </a:lnTo>
                <a:lnTo>
                  <a:pt x="7180" y="5327"/>
                </a:lnTo>
                <a:lnTo>
                  <a:pt x="7185" y="5356"/>
                </a:lnTo>
                <a:lnTo>
                  <a:pt x="7185" y="5385"/>
                </a:lnTo>
                <a:lnTo>
                  <a:pt x="7185" y="5400"/>
                </a:lnTo>
                <a:lnTo>
                  <a:pt x="7185" y="5416"/>
                </a:lnTo>
                <a:lnTo>
                  <a:pt x="7183" y="5431"/>
                </a:lnTo>
                <a:lnTo>
                  <a:pt x="7180" y="5447"/>
                </a:lnTo>
                <a:lnTo>
                  <a:pt x="7178" y="5467"/>
                </a:lnTo>
                <a:lnTo>
                  <a:pt x="7173" y="5484"/>
                </a:lnTo>
                <a:lnTo>
                  <a:pt x="7171" y="5503"/>
                </a:lnTo>
                <a:lnTo>
                  <a:pt x="7163" y="5522"/>
                </a:lnTo>
                <a:lnTo>
                  <a:pt x="7149" y="5520"/>
                </a:lnTo>
                <a:lnTo>
                  <a:pt x="7135" y="5522"/>
                </a:lnTo>
                <a:lnTo>
                  <a:pt x="7118" y="5524"/>
                </a:lnTo>
                <a:lnTo>
                  <a:pt x="7101" y="5529"/>
                </a:lnTo>
                <a:lnTo>
                  <a:pt x="7108" y="5512"/>
                </a:lnTo>
                <a:lnTo>
                  <a:pt x="7115" y="5495"/>
                </a:lnTo>
                <a:lnTo>
                  <a:pt x="7120" y="5479"/>
                </a:lnTo>
                <a:lnTo>
                  <a:pt x="7125" y="5464"/>
                </a:lnTo>
                <a:lnTo>
                  <a:pt x="7127" y="5447"/>
                </a:lnTo>
                <a:lnTo>
                  <a:pt x="7132" y="5433"/>
                </a:lnTo>
                <a:lnTo>
                  <a:pt x="7135" y="5416"/>
                </a:lnTo>
                <a:lnTo>
                  <a:pt x="7135" y="5402"/>
                </a:lnTo>
                <a:lnTo>
                  <a:pt x="7135" y="5387"/>
                </a:lnTo>
                <a:lnTo>
                  <a:pt x="7135" y="5373"/>
                </a:lnTo>
                <a:lnTo>
                  <a:pt x="7135" y="5359"/>
                </a:lnTo>
                <a:lnTo>
                  <a:pt x="7132" y="5344"/>
                </a:lnTo>
                <a:lnTo>
                  <a:pt x="7130" y="5330"/>
                </a:lnTo>
                <a:lnTo>
                  <a:pt x="7127" y="5318"/>
                </a:lnTo>
                <a:lnTo>
                  <a:pt x="7125" y="5304"/>
                </a:lnTo>
                <a:lnTo>
                  <a:pt x="7120" y="5289"/>
                </a:lnTo>
                <a:lnTo>
                  <a:pt x="7115" y="5277"/>
                </a:lnTo>
                <a:lnTo>
                  <a:pt x="7111" y="5265"/>
                </a:lnTo>
                <a:lnTo>
                  <a:pt x="7106" y="5251"/>
                </a:lnTo>
                <a:lnTo>
                  <a:pt x="7099" y="5239"/>
                </a:lnTo>
                <a:lnTo>
                  <a:pt x="7091" y="5227"/>
                </a:lnTo>
                <a:lnTo>
                  <a:pt x="7084" y="5212"/>
                </a:lnTo>
                <a:lnTo>
                  <a:pt x="7077" y="5200"/>
                </a:lnTo>
                <a:lnTo>
                  <a:pt x="7070" y="5188"/>
                </a:lnTo>
                <a:lnTo>
                  <a:pt x="7051" y="5162"/>
                </a:lnTo>
                <a:lnTo>
                  <a:pt x="7034" y="5138"/>
                </a:lnTo>
                <a:lnTo>
                  <a:pt x="7015" y="5114"/>
                </a:lnTo>
                <a:lnTo>
                  <a:pt x="6993" y="5087"/>
                </a:lnTo>
                <a:lnTo>
                  <a:pt x="6960" y="5121"/>
                </a:lnTo>
                <a:lnTo>
                  <a:pt x="6971" y="5135"/>
                </a:lnTo>
                <a:lnTo>
                  <a:pt x="6981" y="5152"/>
                </a:lnTo>
                <a:lnTo>
                  <a:pt x="6993" y="5169"/>
                </a:lnTo>
                <a:lnTo>
                  <a:pt x="7003" y="5186"/>
                </a:lnTo>
                <a:lnTo>
                  <a:pt x="7010" y="5203"/>
                </a:lnTo>
                <a:lnTo>
                  <a:pt x="7020" y="5222"/>
                </a:lnTo>
                <a:lnTo>
                  <a:pt x="7027" y="5241"/>
                </a:lnTo>
                <a:lnTo>
                  <a:pt x="7034" y="5260"/>
                </a:lnTo>
                <a:lnTo>
                  <a:pt x="7039" y="5282"/>
                </a:lnTo>
                <a:lnTo>
                  <a:pt x="7046" y="5301"/>
                </a:lnTo>
                <a:lnTo>
                  <a:pt x="7048" y="5320"/>
                </a:lnTo>
                <a:lnTo>
                  <a:pt x="7053" y="5340"/>
                </a:lnTo>
                <a:lnTo>
                  <a:pt x="7055" y="5359"/>
                </a:lnTo>
                <a:lnTo>
                  <a:pt x="7055" y="5378"/>
                </a:lnTo>
                <a:lnTo>
                  <a:pt x="7055" y="5397"/>
                </a:lnTo>
                <a:lnTo>
                  <a:pt x="7055" y="5416"/>
                </a:lnTo>
                <a:lnTo>
                  <a:pt x="7048" y="5416"/>
                </a:lnTo>
                <a:lnTo>
                  <a:pt x="7041" y="5416"/>
                </a:lnTo>
                <a:lnTo>
                  <a:pt x="7034" y="5416"/>
                </a:lnTo>
                <a:lnTo>
                  <a:pt x="7027" y="5419"/>
                </a:lnTo>
                <a:lnTo>
                  <a:pt x="7020" y="5421"/>
                </a:lnTo>
                <a:lnTo>
                  <a:pt x="7010" y="5424"/>
                </a:lnTo>
                <a:lnTo>
                  <a:pt x="7003" y="5428"/>
                </a:lnTo>
                <a:lnTo>
                  <a:pt x="6995" y="5431"/>
                </a:lnTo>
                <a:lnTo>
                  <a:pt x="6998" y="5412"/>
                </a:lnTo>
                <a:lnTo>
                  <a:pt x="6998" y="5392"/>
                </a:lnTo>
                <a:lnTo>
                  <a:pt x="7000" y="5373"/>
                </a:lnTo>
                <a:lnTo>
                  <a:pt x="7000" y="5356"/>
                </a:lnTo>
                <a:lnTo>
                  <a:pt x="6998" y="5337"/>
                </a:lnTo>
                <a:lnTo>
                  <a:pt x="6995" y="5320"/>
                </a:lnTo>
                <a:lnTo>
                  <a:pt x="6993" y="5304"/>
                </a:lnTo>
                <a:lnTo>
                  <a:pt x="6988" y="5289"/>
                </a:lnTo>
                <a:lnTo>
                  <a:pt x="6983" y="5272"/>
                </a:lnTo>
                <a:lnTo>
                  <a:pt x="6979" y="5255"/>
                </a:lnTo>
                <a:lnTo>
                  <a:pt x="6971" y="5239"/>
                </a:lnTo>
                <a:lnTo>
                  <a:pt x="6964" y="5224"/>
                </a:lnTo>
                <a:lnTo>
                  <a:pt x="6955" y="5207"/>
                </a:lnTo>
                <a:lnTo>
                  <a:pt x="6945" y="5191"/>
                </a:lnTo>
                <a:lnTo>
                  <a:pt x="6935" y="5174"/>
                </a:lnTo>
                <a:lnTo>
                  <a:pt x="6923" y="5157"/>
                </a:lnTo>
                <a:lnTo>
                  <a:pt x="6895" y="5186"/>
                </a:lnTo>
                <a:lnTo>
                  <a:pt x="6902" y="5222"/>
                </a:lnTo>
                <a:lnTo>
                  <a:pt x="6911" y="5251"/>
                </a:lnTo>
                <a:lnTo>
                  <a:pt x="6916" y="5277"/>
                </a:lnTo>
                <a:lnTo>
                  <a:pt x="6919" y="5301"/>
                </a:lnTo>
                <a:lnTo>
                  <a:pt x="6904" y="5304"/>
                </a:lnTo>
                <a:lnTo>
                  <a:pt x="6892" y="5306"/>
                </a:lnTo>
                <a:lnTo>
                  <a:pt x="6878" y="5311"/>
                </a:lnTo>
                <a:lnTo>
                  <a:pt x="6866" y="5318"/>
                </a:lnTo>
                <a:lnTo>
                  <a:pt x="6863" y="5296"/>
                </a:lnTo>
                <a:lnTo>
                  <a:pt x="6861" y="5275"/>
                </a:lnTo>
                <a:lnTo>
                  <a:pt x="6856" y="5253"/>
                </a:lnTo>
                <a:lnTo>
                  <a:pt x="6854" y="5234"/>
                </a:lnTo>
                <a:lnTo>
                  <a:pt x="6849" y="5215"/>
                </a:lnTo>
                <a:lnTo>
                  <a:pt x="6844" y="5195"/>
                </a:lnTo>
                <a:lnTo>
                  <a:pt x="6840" y="5179"/>
                </a:lnTo>
                <a:lnTo>
                  <a:pt x="6832" y="5162"/>
                </a:lnTo>
                <a:lnTo>
                  <a:pt x="6820" y="5133"/>
                </a:lnTo>
                <a:lnTo>
                  <a:pt x="6811" y="5109"/>
                </a:lnTo>
                <a:lnTo>
                  <a:pt x="6801" y="5087"/>
                </a:lnTo>
                <a:lnTo>
                  <a:pt x="6794" y="5073"/>
                </a:lnTo>
                <a:lnTo>
                  <a:pt x="6811" y="5066"/>
                </a:lnTo>
                <a:lnTo>
                  <a:pt x="6827" y="5056"/>
                </a:lnTo>
                <a:lnTo>
                  <a:pt x="6844" y="5049"/>
                </a:lnTo>
                <a:lnTo>
                  <a:pt x="6859" y="5040"/>
                </a:lnTo>
                <a:lnTo>
                  <a:pt x="6859" y="5049"/>
                </a:lnTo>
                <a:lnTo>
                  <a:pt x="6859" y="5059"/>
                </a:lnTo>
                <a:lnTo>
                  <a:pt x="6859" y="5071"/>
                </a:lnTo>
                <a:lnTo>
                  <a:pt x="6863" y="5083"/>
                </a:lnTo>
                <a:lnTo>
                  <a:pt x="6871" y="5109"/>
                </a:lnTo>
                <a:lnTo>
                  <a:pt x="6880" y="5138"/>
                </a:lnTo>
                <a:lnTo>
                  <a:pt x="7067" y="4953"/>
                </a:lnTo>
                <a:lnTo>
                  <a:pt x="7103" y="4996"/>
                </a:lnTo>
                <a:lnTo>
                  <a:pt x="7142" y="5040"/>
                </a:lnTo>
                <a:lnTo>
                  <a:pt x="7183" y="5085"/>
                </a:lnTo>
                <a:lnTo>
                  <a:pt x="7226" y="5131"/>
                </a:lnTo>
                <a:lnTo>
                  <a:pt x="7264" y="5172"/>
                </a:lnTo>
                <a:lnTo>
                  <a:pt x="7295" y="5207"/>
                </a:lnTo>
                <a:lnTo>
                  <a:pt x="7320" y="5234"/>
                </a:lnTo>
                <a:lnTo>
                  <a:pt x="7334" y="5253"/>
                </a:lnTo>
                <a:lnTo>
                  <a:pt x="7339" y="5260"/>
                </a:lnTo>
                <a:lnTo>
                  <a:pt x="7343" y="5267"/>
                </a:lnTo>
                <a:lnTo>
                  <a:pt x="7346" y="5275"/>
                </a:lnTo>
                <a:lnTo>
                  <a:pt x="7348" y="5284"/>
                </a:lnTo>
                <a:lnTo>
                  <a:pt x="7348" y="5292"/>
                </a:lnTo>
                <a:lnTo>
                  <a:pt x="7348" y="5301"/>
                </a:lnTo>
                <a:lnTo>
                  <a:pt x="7346" y="5308"/>
                </a:lnTo>
                <a:lnTo>
                  <a:pt x="7341" y="5318"/>
                </a:lnTo>
                <a:lnTo>
                  <a:pt x="7339" y="5327"/>
                </a:lnTo>
                <a:lnTo>
                  <a:pt x="7331" y="5337"/>
                </a:lnTo>
                <a:lnTo>
                  <a:pt x="7327" y="5347"/>
                </a:lnTo>
                <a:lnTo>
                  <a:pt x="7320" y="5359"/>
                </a:lnTo>
                <a:lnTo>
                  <a:pt x="7303" y="5383"/>
                </a:lnTo>
                <a:lnTo>
                  <a:pt x="7281" y="5409"/>
                </a:lnTo>
                <a:lnTo>
                  <a:pt x="7276" y="5404"/>
                </a:lnTo>
                <a:lnTo>
                  <a:pt x="7269" y="5400"/>
                </a:lnTo>
                <a:lnTo>
                  <a:pt x="7264" y="5397"/>
                </a:lnTo>
                <a:lnTo>
                  <a:pt x="7255" y="5395"/>
                </a:lnTo>
                <a:lnTo>
                  <a:pt x="7247" y="5392"/>
                </a:lnTo>
                <a:lnTo>
                  <a:pt x="7240" y="5390"/>
                </a:lnTo>
                <a:lnTo>
                  <a:pt x="7231" y="5387"/>
                </a:lnTo>
                <a:lnTo>
                  <a:pt x="7221" y="5387"/>
                </a:lnTo>
                <a:lnTo>
                  <a:pt x="7247" y="5361"/>
                </a:lnTo>
                <a:lnTo>
                  <a:pt x="7260" y="5352"/>
                </a:lnTo>
                <a:lnTo>
                  <a:pt x="7269" y="5342"/>
                </a:lnTo>
                <a:lnTo>
                  <a:pt x="7276" y="5332"/>
                </a:lnTo>
                <a:lnTo>
                  <a:pt x="7283" y="5325"/>
                </a:lnTo>
                <a:lnTo>
                  <a:pt x="7286" y="5320"/>
                </a:lnTo>
                <a:lnTo>
                  <a:pt x="7291" y="5315"/>
                </a:lnTo>
                <a:lnTo>
                  <a:pt x="7291" y="5311"/>
                </a:lnTo>
                <a:lnTo>
                  <a:pt x="7291" y="5306"/>
                </a:lnTo>
                <a:lnTo>
                  <a:pt x="7291" y="5299"/>
                </a:lnTo>
                <a:lnTo>
                  <a:pt x="7291" y="5294"/>
                </a:lnTo>
                <a:lnTo>
                  <a:pt x="7288" y="5289"/>
                </a:lnTo>
                <a:lnTo>
                  <a:pt x="7283" y="5282"/>
                </a:lnTo>
                <a:lnTo>
                  <a:pt x="7279" y="5277"/>
                </a:lnTo>
                <a:lnTo>
                  <a:pt x="7274" y="5270"/>
                </a:lnTo>
                <a:lnTo>
                  <a:pt x="7058" y="5025"/>
                </a:lnTo>
                <a:close/>
                <a:moveTo>
                  <a:pt x="6676" y="5327"/>
                </a:moveTo>
                <a:lnTo>
                  <a:pt x="6676" y="5335"/>
                </a:lnTo>
                <a:lnTo>
                  <a:pt x="6679" y="5340"/>
                </a:lnTo>
                <a:lnTo>
                  <a:pt x="6681" y="5349"/>
                </a:lnTo>
                <a:lnTo>
                  <a:pt x="6683" y="5356"/>
                </a:lnTo>
                <a:lnTo>
                  <a:pt x="6686" y="5364"/>
                </a:lnTo>
                <a:lnTo>
                  <a:pt x="6691" y="5371"/>
                </a:lnTo>
                <a:lnTo>
                  <a:pt x="6703" y="5390"/>
                </a:lnTo>
                <a:lnTo>
                  <a:pt x="6748" y="5344"/>
                </a:lnTo>
                <a:lnTo>
                  <a:pt x="6688" y="5284"/>
                </a:lnTo>
                <a:lnTo>
                  <a:pt x="6676" y="5272"/>
                </a:lnTo>
                <a:lnTo>
                  <a:pt x="6662" y="5260"/>
                </a:lnTo>
                <a:lnTo>
                  <a:pt x="6650" y="5251"/>
                </a:lnTo>
                <a:lnTo>
                  <a:pt x="6638" y="5241"/>
                </a:lnTo>
                <a:lnTo>
                  <a:pt x="6681" y="5198"/>
                </a:lnTo>
                <a:lnTo>
                  <a:pt x="6691" y="5210"/>
                </a:lnTo>
                <a:lnTo>
                  <a:pt x="6703" y="5222"/>
                </a:lnTo>
                <a:lnTo>
                  <a:pt x="6727" y="5246"/>
                </a:lnTo>
                <a:lnTo>
                  <a:pt x="6787" y="5306"/>
                </a:lnTo>
                <a:lnTo>
                  <a:pt x="6806" y="5284"/>
                </a:lnTo>
                <a:lnTo>
                  <a:pt x="6830" y="5258"/>
                </a:lnTo>
                <a:lnTo>
                  <a:pt x="6861" y="5292"/>
                </a:lnTo>
                <a:lnTo>
                  <a:pt x="6835" y="5315"/>
                </a:lnTo>
                <a:lnTo>
                  <a:pt x="6813" y="5335"/>
                </a:lnTo>
                <a:lnTo>
                  <a:pt x="6907" y="5426"/>
                </a:lnTo>
                <a:lnTo>
                  <a:pt x="6919" y="5407"/>
                </a:lnTo>
                <a:lnTo>
                  <a:pt x="6931" y="5387"/>
                </a:lnTo>
                <a:lnTo>
                  <a:pt x="6940" y="5371"/>
                </a:lnTo>
                <a:lnTo>
                  <a:pt x="6947" y="5356"/>
                </a:lnTo>
                <a:lnTo>
                  <a:pt x="6962" y="5371"/>
                </a:lnTo>
                <a:lnTo>
                  <a:pt x="6981" y="5385"/>
                </a:lnTo>
                <a:lnTo>
                  <a:pt x="6938" y="5460"/>
                </a:lnTo>
                <a:lnTo>
                  <a:pt x="7022" y="5544"/>
                </a:lnTo>
                <a:lnTo>
                  <a:pt x="7055" y="5575"/>
                </a:lnTo>
                <a:lnTo>
                  <a:pt x="7094" y="5611"/>
                </a:lnTo>
                <a:lnTo>
                  <a:pt x="7051" y="5654"/>
                </a:lnTo>
                <a:lnTo>
                  <a:pt x="7034" y="5635"/>
                </a:lnTo>
                <a:lnTo>
                  <a:pt x="7017" y="5615"/>
                </a:lnTo>
                <a:lnTo>
                  <a:pt x="7003" y="5599"/>
                </a:lnTo>
                <a:lnTo>
                  <a:pt x="6986" y="5580"/>
                </a:lnTo>
                <a:lnTo>
                  <a:pt x="6909" y="5505"/>
                </a:lnTo>
                <a:lnTo>
                  <a:pt x="6895" y="5534"/>
                </a:lnTo>
                <a:lnTo>
                  <a:pt x="6878" y="5560"/>
                </a:lnTo>
                <a:lnTo>
                  <a:pt x="6871" y="5575"/>
                </a:lnTo>
                <a:lnTo>
                  <a:pt x="6863" y="5589"/>
                </a:lnTo>
                <a:lnTo>
                  <a:pt x="6859" y="5606"/>
                </a:lnTo>
                <a:lnTo>
                  <a:pt x="6851" y="5623"/>
                </a:lnTo>
                <a:lnTo>
                  <a:pt x="6840" y="5615"/>
                </a:lnTo>
                <a:lnTo>
                  <a:pt x="6825" y="5611"/>
                </a:lnTo>
                <a:lnTo>
                  <a:pt x="6808" y="5606"/>
                </a:lnTo>
                <a:lnTo>
                  <a:pt x="6791" y="5604"/>
                </a:lnTo>
                <a:lnTo>
                  <a:pt x="6808" y="5580"/>
                </a:lnTo>
                <a:lnTo>
                  <a:pt x="6830" y="5551"/>
                </a:lnTo>
                <a:lnTo>
                  <a:pt x="6854" y="5517"/>
                </a:lnTo>
                <a:lnTo>
                  <a:pt x="6880" y="5476"/>
                </a:lnTo>
                <a:lnTo>
                  <a:pt x="6777" y="5373"/>
                </a:lnTo>
                <a:lnTo>
                  <a:pt x="6724" y="5424"/>
                </a:lnTo>
                <a:lnTo>
                  <a:pt x="6751" y="5467"/>
                </a:lnTo>
                <a:lnTo>
                  <a:pt x="6772" y="5507"/>
                </a:lnTo>
                <a:lnTo>
                  <a:pt x="6758" y="5515"/>
                </a:lnTo>
                <a:lnTo>
                  <a:pt x="6746" y="5522"/>
                </a:lnTo>
                <a:lnTo>
                  <a:pt x="6734" y="5529"/>
                </a:lnTo>
                <a:lnTo>
                  <a:pt x="6729" y="5534"/>
                </a:lnTo>
                <a:lnTo>
                  <a:pt x="6724" y="5539"/>
                </a:lnTo>
                <a:lnTo>
                  <a:pt x="6715" y="5512"/>
                </a:lnTo>
                <a:lnTo>
                  <a:pt x="6703" y="5486"/>
                </a:lnTo>
                <a:lnTo>
                  <a:pt x="6691" y="5464"/>
                </a:lnTo>
                <a:lnTo>
                  <a:pt x="6683" y="5452"/>
                </a:lnTo>
                <a:lnTo>
                  <a:pt x="6676" y="5440"/>
                </a:lnTo>
                <a:lnTo>
                  <a:pt x="6662" y="5421"/>
                </a:lnTo>
                <a:lnTo>
                  <a:pt x="6650" y="5402"/>
                </a:lnTo>
                <a:lnTo>
                  <a:pt x="6635" y="5385"/>
                </a:lnTo>
                <a:lnTo>
                  <a:pt x="6621" y="5368"/>
                </a:lnTo>
                <a:lnTo>
                  <a:pt x="6633" y="5359"/>
                </a:lnTo>
                <a:lnTo>
                  <a:pt x="6647" y="5349"/>
                </a:lnTo>
                <a:lnTo>
                  <a:pt x="6662" y="5340"/>
                </a:lnTo>
                <a:lnTo>
                  <a:pt x="6676" y="5327"/>
                </a:lnTo>
              </a:path>
              <a:path w="12472" h="11910">
                <a:moveTo>
                  <a:pt x="7591" y="4646"/>
                </a:moveTo>
                <a:lnTo>
                  <a:pt x="7629" y="4684"/>
                </a:lnTo>
                <a:lnTo>
                  <a:pt x="7617" y="4701"/>
                </a:lnTo>
                <a:lnTo>
                  <a:pt x="7607" y="4718"/>
                </a:lnTo>
                <a:lnTo>
                  <a:pt x="7600" y="4735"/>
                </a:lnTo>
                <a:lnTo>
                  <a:pt x="7593" y="4752"/>
                </a:lnTo>
                <a:lnTo>
                  <a:pt x="7581" y="4787"/>
                </a:lnTo>
                <a:lnTo>
                  <a:pt x="7567" y="4828"/>
                </a:lnTo>
                <a:lnTo>
                  <a:pt x="7581" y="4845"/>
                </a:lnTo>
                <a:lnTo>
                  <a:pt x="7706" y="4720"/>
                </a:lnTo>
                <a:lnTo>
                  <a:pt x="7735" y="4692"/>
                </a:lnTo>
                <a:lnTo>
                  <a:pt x="7766" y="4655"/>
                </a:lnTo>
                <a:lnTo>
                  <a:pt x="7802" y="4692"/>
                </a:lnTo>
                <a:lnTo>
                  <a:pt x="7766" y="4725"/>
                </a:lnTo>
                <a:lnTo>
                  <a:pt x="7740" y="4752"/>
                </a:lnTo>
                <a:lnTo>
                  <a:pt x="7615" y="4876"/>
                </a:lnTo>
                <a:lnTo>
                  <a:pt x="7687" y="4951"/>
                </a:lnTo>
                <a:lnTo>
                  <a:pt x="7691" y="4955"/>
                </a:lnTo>
                <a:lnTo>
                  <a:pt x="7696" y="4963"/>
                </a:lnTo>
                <a:lnTo>
                  <a:pt x="7699" y="4970"/>
                </a:lnTo>
                <a:lnTo>
                  <a:pt x="7701" y="4975"/>
                </a:lnTo>
                <a:lnTo>
                  <a:pt x="7701" y="4982"/>
                </a:lnTo>
                <a:lnTo>
                  <a:pt x="7701" y="4989"/>
                </a:lnTo>
                <a:lnTo>
                  <a:pt x="7699" y="4996"/>
                </a:lnTo>
                <a:lnTo>
                  <a:pt x="7696" y="5004"/>
                </a:lnTo>
                <a:lnTo>
                  <a:pt x="7687" y="5018"/>
                </a:lnTo>
                <a:lnTo>
                  <a:pt x="7672" y="5037"/>
                </a:lnTo>
                <a:lnTo>
                  <a:pt x="7655" y="5059"/>
                </a:lnTo>
                <a:lnTo>
                  <a:pt x="7634" y="5085"/>
                </a:lnTo>
                <a:lnTo>
                  <a:pt x="7622" y="5078"/>
                </a:lnTo>
                <a:lnTo>
                  <a:pt x="7607" y="5073"/>
                </a:lnTo>
                <a:lnTo>
                  <a:pt x="7591" y="5068"/>
                </a:lnTo>
                <a:lnTo>
                  <a:pt x="7574" y="5066"/>
                </a:lnTo>
                <a:lnTo>
                  <a:pt x="7629" y="5011"/>
                </a:lnTo>
                <a:lnTo>
                  <a:pt x="7634" y="5006"/>
                </a:lnTo>
                <a:lnTo>
                  <a:pt x="7636" y="5001"/>
                </a:lnTo>
                <a:lnTo>
                  <a:pt x="7639" y="4996"/>
                </a:lnTo>
                <a:lnTo>
                  <a:pt x="7639" y="4992"/>
                </a:lnTo>
                <a:lnTo>
                  <a:pt x="7639" y="4987"/>
                </a:lnTo>
                <a:lnTo>
                  <a:pt x="7636" y="4982"/>
                </a:lnTo>
                <a:lnTo>
                  <a:pt x="7634" y="4977"/>
                </a:lnTo>
                <a:lnTo>
                  <a:pt x="7629" y="4972"/>
                </a:lnTo>
                <a:lnTo>
                  <a:pt x="7574" y="4917"/>
                </a:lnTo>
                <a:lnTo>
                  <a:pt x="7437" y="5054"/>
                </a:lnTo>
                <a:lnTo>
                  <a:pt x="7403" y="5087"/>
                </a:lnTo>
                <a:lnTo>
                  <a:pt x="7367" y="5128"/>
                </a:lnTo>
                <a:lnTo>
                  <a:pt x="7331" y="5092"/>
                </a:lnTo>
                <a:lnTo>
                  <a:pt x="7370" y="5054"/>
                </a:lnTo>
                <a:lnTo>
                  <a:pt x="7403" y="5023"/>
                </a:lnTo>
                <a:lnTo>
                  <a:pt x="7543" y="4884"/>
                </a:lnTo>
                <a:lnTo>
                  <a:pt x="7533" y="4876"/>
                </a:lnTo>
                <a:lnTo>
                  <a:pt x="7526" y="4872"/>
                </a:lnTo>
                <a:lnTo>
                  <a:pt x="7516" y="4864"/>
                </a:lnTo>
                <a:lnTo>
                  <a:pt x="7507" y="4857"/>
                </a:lnTo>
                <a:lnTo>
                  <a:pt x="7545" y="4754"/>
                </a:lnTo>
                <a:lnTo>
                  <a:pt x="7435" y="4862"/>
                </a:lnTo>
                <a:lnTo>
                  <a:pt x="7396" y="4903"/>
                </a:lnTo>
                <a:lnTo>
                  <a:pt x="7353" y="4948"/>
                </a:lnTo>
                <a:lnTo>
                  <a:pt x="7320" y="4915"/>
                </a:lnTo>
                <a:lnTo>
                  <a:pt x="7363" y="4874"/>
                </a:lnTo>
                <a:lnTo>
                  <a:pt x="7403" y="4833"/>
                </a:lnTo>
                <a:lnTo>
                  <a:pt x="7591" y="4646"/>
                </a:lnTo>
                <a:close/>
                <a:moveTo>
                  <a:pt x="7463" y="4444"/>
                </a:moveTo>
                <a:lnTo>
                  <a:pt x="7466" y="4485"/>
                </a:lnTo>
                <a:lnTo>
                  <a:pt x="7468" y="4524"/>
                </a:lnTo>
                <a:lnTo>
                  <a:pt x="7473" y="4562"/>
                </a:lnTo>
                <a:lnTo>
                  <a:pt x="7480" y="4595"/>
                </a:lnTo>
                <a:lnTo>
                  <a:pt x="7591" y="4487"/>
                </a:lnTo>
                <a:lnTo>
                  <a:pt x="7598" y="4497"/>
                </a:lnTo>
                <a:lnTo>
                  <a:pt x="7605" y="4507"/>
                </a:lnTo>
                <a:lnTo>
                  <a:pt x="7624" y="4526"/>
                </a:lnTo>
                <a:lnTo>
                  <a:pt x="7646" y="4547"/>
                </a:lnTo>
                <a:lnTo>
                  <a:pt x="7667" y="4567"/>
                </a:lnTo>
                <a:lnTo>
                  <a:pt x="7627" y="4607"/>
                </a:lnTo>
                <a:lnTo>
                  <a:pt x="7579" y="4560"/>
                </a:lnTo>
                <a:lnTo>
                  <a:pt x="7235" y="4903"/>
                </a:lnTo>
                <a:lnTo>
                  <a:pt x="7283" y="4953"/>
                </a:lnTo>
                <a:lnTo>
                  <a:pt x="7243" y="4994"/>
                </a:lnTo>
                <a:lnTo>
                  <a:pt x="7223" y="4972"/>
                </a:lnTo>
                <a:lnTo>
                  <a:pt x="7202" y="4951"/>
                </a:lnTo>
                <a:lnTo>
                  <a:pt x="7180" y="4932"/>
                </a:lnTo>
                <a:lnTo>
                  <a:pt x="7171" y="4922"/>
                </a:lnTo>
                <a:lnTo>
                  <a:pt x="7163" y="4915"/>
                </a:lnTo>
                <a:lnTo>
                  <a:pt x="7440" y="4639"/>
                </a:lnTo>
                <a:lnTo>
                  <a:pt x="7418" y="4552"/>
                </a:lnTo>
                <a:lnTo>
                  <a:pt x="7413" y="4531"/>
                </a:lnTo>
                <a:lnTo>
                  <a:pt x="7406" y="4512"/>
                </a:lnTo>
                <a:lnTo>
                  <a:pt x="7399" y="4490"/>
                </a:lnTo>
                <a:lnTo>
                  <a:pt x="7391" y="4471"/>
                </a:lnTo>
                <a:lnTo>
                  <a:pt x="7435" y="4456"/>
                </a:lnTo>
                <a:lnTo>
                  <a:pt x="7463" y="4444"/>
                </a:lnTo>
                <a:close/>
                <a:moveTo>
                  <a:pt x="7255" y="4620"/>
                </a:moveTo>
                <a:lnTo>
                  <a:pt x="7293" y="4622"/>
                </a:lnTo>
                <a:lnTo>
                  <a:pt x="7324" y="4624"/>
                </a:lnTo>
                <a:lnTo>
                  <a:pt x="7348" y="4627"/>
                </a:lnTo>
                <a:lnTo>
                  <a:pt x="7367" y="4632"/>
                </a:lnTo>
                <a:lnTo>
                  <a:pt x="7360" y="4660"/>
                </a:lnTo>
                <a:lnTo>
                  <a:pt x="7353" y="4692"/>
                </a:lnTo>
                <a:lnTo>
                  <a:pt x="7329" y="4687"/>
                </a:lnTo>
                <a:lnTo>
                  <a:pt x="7303" y="4682"/>
                </a:lnTo>
                <a:lnTo>
                  <a:pt x="7274" y="4677"/>
                </a:lnTo>
                <a:lnTo>
                  <a:pt x="7240" y="4675"/>
                </a:lnTo>
                <a:lnTo>
                  <a:pt x="7247" y="4646"/>
                </a:lnTo>
                <a:lnTo>
                  <a:pt x="7255" y="4620"/>
                </a:lnTo>
                <a:close/>
                <a:moveTo>
                  <a:pt x="7132" y="4766"/>
                </a:moveTo>
                <a:lnTo>
                  <a:pt x="7163" y="4764"/>
                </a:lnTo>
                <a:lnTo>
                  <a:pt x="7192" y="4761"/>
                </a:lnTo>
                <a:lnTo>
                  <a:pt x="7221" y="4759"/>
                </a:lnTo>
                <a:lnTo>
                  <a:pt x="7250" y="4759"/>
                </a:lnTo>
                <a:lnTo>
                  <a:pt x="7247" y="4778"/>
                </a:lnTo>
                <a:lnTo>
                  <a:pt x="7245" y="4792"/>
                </a:lnTo>
                <a:lnTo>
                  <a:pt x="7243" y="4807"/>
                </a:lnTo>
                <a:lnTo>
                  <a:pt x="7243" y="4821"/>
                </a:lnTo>
                <a:lnTo>
                  <a:pt x="7228" y="4819"/>
                </a:lnTo>
                <a:lnTo>
                  <a:pt x="7214" y="4816"/>
                </a:lnTo>
                <a:lnTo>
                  <a:pt x="7197" y="4816"/>
                </a:lnTo>
                <a:lnTo>
                  <a:pt x="7183" y="4816"/>
                </a:lnTo>
                <a:lnTo>
                  <a:pt x="7168" y="4816"/>
                </a:lnTo>
                <a:lnTo>
                  <a:pt x="7154" y="4819"/>
                </a:lnTo>
                <a:lnTo>
                  <a:pt x="7140" y="4819"/>
                </a:lnTo>
                <a:lnTo>
                  <a:pt x="7125" y="4821"/>
                </a:lnTo>
                <a:lnTo>
                  <a:pt x="7130" y="4790"/>
                </a:lnTo>
                <a:lnTo>
                  <a:pt x="7132" y="4775"/>
                </a:lnTo>
                <a:lnTo>
                  <a:pt x="7132" y="4766"/>
                </a:lnTo>
              </a:path>
              <a:path w="12472" h="11910">
                <a:moveTo>
                  <a:pt x="7967" y="3971"/>
                </a:moveTo>
                <a:lnTo>
                  <a:pt x="8013" y="4017"/>
                </a:lnTo>
                <a:lnTo>
                  <a:pt x="8052" y="4058"/>
                </a:lnTo>
                <a:lnTo>
                  <a:pt x="8282" y="4288"/>
                </a:lnTo>
                <a:lnTo>
                  <a:pt x="8289" y="4295"/>
                </a:lnTo>
                <a:lnTo>
                  <a:pt x="8294" y="4298"/>
                </a:lnTo>
                <a:lnTo>
                  <a:pt x="8299" y="4303"/>
                </a:lnTo>
                <a:lnTo>
                  <a:pt x="8304" y="4305"/>
                </a:lnTo>
                <a:lnTo>
                  <a:pt x="8308" y="4305"/>
                </a:lnTo>
                <a:lnTo>
                  <a:pt x="8313" y="4305"/>
                </a:lnTo>
                <a:lnTo>
                  <a:pt x="8316" y="4305"/>
                </a:lnTo>
                <a:lnTo>
                  <a:pt x="8320" y="4303"/>
                </a:lnTo>
                <a:lnTo>
                  <a:pt x="8327" y="4298"/>
                </a:lnTo>
                <a:lnTo>
                  <a:pt x="8332" y="4293"/>
                </a:lnTo>
                <a:lnTo>
                  <a:pt x="8337" y="4288"/>
                </a:lnTo>
                <a:lnTo>
                  <a:pt x="8341" y="4283"/>
                </a:lnTo>
                <a:lnTo>
                  <a:pt x="8342" y="4281"/>
                </a:lnTo>
                <a:lnTo>
                  <a:pt x="8344" y="4279"/>
                </a:lnTo>
                <a:lnTo>
                  <a:pt x="8344" y="4276"/>
                </a:lnTo>
                <a:lnTo>
                  <a:pt x="8344" y="4274"/>
                </a:lnTo>
                <a:lnTo>
                  <a:pt x="8342" y="4267"/>
                </a:lnTo>
                <a:lnTo>
                  <a:pt x="8340" y="4260"/>
                </a:lnTo>
                <a:lnTo>
                  <a:pt x="8335" y="4252"/>
                </a:lnTo>
                <a:lnTo>
                  <a:pt x="8327" y="4243"/>
                </a:lnTo>
                <a:lnTo>
                  <a:pt x="8318" y="4233"/>
                </a:lnTo>
                <a:lnTo>
                  <a:pt x="8308" y="4221"/>
                </a:lnTo>
                <a:lnTo>
                  <a:pt x="8320" y="4216"/>
                </a:lnTo>
                <a:lnTo>
                  <a:pt x="8335" y="4212"/>
                </a:lnTo>
                <a:lnTo>
                  <a:pt x="8349" y="4204"/>
                </a:lnTo>
                <a:lnTo>
                  <a:pt x="8364" y="4195"/>
                </a:lnTo>
                <a:lnTo>
                  <a:pt x="8376" y="4216"/>
                </a:lnTo>
                <a:lnTo>
                  <a:pt x="8387" y="4233"/>
                </a:lnTo>
                <a:lnTo>
                  <a:pt x="8395" y="4250"/>
                </a:lnTo>
                <a:lnTo>
                  <a:pt x="8395" y="4255"/>
                </a:lnTo>
                <a:lnTo>
                  <a:pt x="8397" y="4260"/>
                </a:lnTo>
                <a:lnTo>
                  <a:pt x="8397" y="4267"/>
                </a:lnTo>
                <a:lnTo>
                  <a:pt x="8397" y="4272"/>
                </a:lnTo>
                <a:lnTo>
                  <a:pt x="8397" y="4276"/>
                </a:lnTo>
                <a:lnTo>
                  <a:pt x="8397" y="4281"/>
                </a:lnTo>
                <a:lnTo>
                  <a:pt x="8395" y="4286"/>
                </a:lnTo>
                <a:lnTo>
                  <a:pt x="8392" y="4291"/>
                </a:lnTo>
                <a:lnTo>
                  <a:pt x="8387" y="4295"/>
                </a:lnTo>
                <a:lnTo>
                  <a:pt x="8385" y="4298"/>
                </a:lnTo>
                <a:lnTo>
                  <a:pt x="8342" y="4341"/>
                </a:lnTo>
                <a:lnTo>
                  <a:pt x="8337" y="4346"/>
                </a:lnTo>
                <a:lnTo>
                  <a:pt x="8330" y="4351"/>
                </a:lnTo>
                <a:lnTo>
                  <a:pt x="8325" y="4355"/>
                </a:lnTo>
                <a:lnTo>
                  <a:pt x="8320" y="4358"/>
                </a:lnTo>
                <a:lnTo>
                  <a:pt x="8313" y="4363"/>
                </a:lnTo>
                <a:lnTo>
                  <a:pt x="8308" y="4363"/>
                </a:lnTo>
                <a:lnTo>
                  <a:pt x="8304" y="4365"/>
                </a:lnTo>
                <a:lnTo>
                  <a:pt x="8299" y="4365"/>
                </a:lnTo>
                <a:lnTo>
                  <a:pt x="8292" y="4365"/>
                </a:lnTo>
                <a:lnTo>
                  <a:pt x="8287" y="4365"/>
                </a:lnTo>
                <a:lnTo>
                  <a:pt x="8282" y="4363"/>
                </a:lnTo>
                <a:lnTo>
                  <a:pt x="8275" y="4358"/>
                </a:lnTo>
                <a:lnTo>
                  <a:pt x="8270" y="4353"/>
                </a:lnTo>
                <a:lnTo>
                  <a:pt x="8263" y="4348"/>
                </a:lnTo>
                <a:lnTo>
                  <a:pt x="8256" y="4341"/>
                </a:lnTo>
                <a:lnTo>
                  <a:pt x="8248" y="4334"/>
                </a:lnTo>
                <a:lnTo>
                  <a:pt x="7956" y="4044"/>
                </a:lnTo>
                <a:lnTo>
                  <a:pt x="7881" y="4118"/>
                </a:lnTo>
                <a:lnTo>
                  <a:pt x="7929" y="4166"/>
                </a:lnTo>
                <a:lnTo>
                  <a:pt x="7970" y="4209"/>
                </a:lnTo>
                <a:lnTo>
                  <a:pt x="8006" y="4247"/>
                </a:lnTo>
                <a:lnTo>
                  <a:pt x="8035" y="4279"/>
                </a:lnTo>
                <a:lnTo>
                  <a:pt x="8049" y="4293"/>
                </a:lnTo>
                <a:lnTo>
                  <a:pt x="8061" y="4307"/>
                </a:lnTo>
                <a:lnTo>
                  <a:pt x="8073" y="4322"/>
                </a:lnTo>
                <a:lnTo>
                  <a:pt x="8083" y="4339"/>
                </a:lnTo>
                <a:lnTo>
                  <a:pt x="8092" y="4353"/>
                </a:lnTo>
                <a:lnTo>
                  <a:pt x="8102" y="4367"/>
                </a:lnTo>
                <a:lnTo>
                  <a:pt x="8112" y="4382"/>
                </a:lnTo>
                <a:lnTo>
                  <a:pt x="8119" y="4399"/>
                </a:lnTo>
                <a:lnTo>
                  <a:pt x="8126" y="4413"/>
                </a:lnTo>
                <a:lnTo>
                  <a:pt x="8133" y="4430"/>
                </a:lnTo>
                <a:lnTo>
                  <a:pt x="8138" y="4447"/>
                </a:lnTo>
                <a:lnTo>
                  <a:pt x="8143" y="4466"/>
                </a:lnTo>
                <a:lnTo>
                  <a:pt x="8147" y="4485"/>
                </a:lnTo>
                <a:lnTo>
                  <a:pt x="8150" y="4504"/>
                </a:lnTo>
                <a:lnTo>
                  <a:pt x="8152" y="4526"/>
                </a:lnTo>
                <a:lnTo>
                  <a:pt x="8152" y="4547"/>
                </a:lnTo>
                <a:lnTo>
                  <a:pt x="8140" y="4547"/>
                </a:lnTo>
                <a:lnTo>
                  <a:pt x="8126" y="4550"/>
                </a:lnTo>
                <a:lnTo>
                  <a:pt x="8109" y="4552"/>
                </a:lnTo>
                <a:lnTo>
                  <a:pt x="8087" y="4555"/>
                </a:lnTo>
                <a:lnTo>
                  <a:pt x="8090" y="4543"/>
                </a:lnTo>
                <a:lnTo>
                  <a:pt x="8090" y="4533"/>
                </a:lnTo>
                <a:lnTo>
                  <a:pt x="8092" y="4521"/>
                </a:lnTo>
                <a:lnTo>
                  <a:pt x="8092" y="4509"/>
                </a:lnTo>
                <a:lnTo>
                  <a:pt x="8090" y="4497"/>
                </a:lnTo>
                <a:lnTo>
                  <a:pt x="8090" y="4485"/>
                </a:lnTo>
                <a:lnTo>
                  <a:pt x="8087" y="4473"/>
                </a:lnTo>
                <a:lnTo>
                  <a:pt x="8085" y="4464"/>
                </a:lnTo>
                <a:lnTo>
                  <a:pt x="8078" y="4442"/>
                </a:lnTo>
                <a:lnTo>
                  <a:pt x="8071" y="4420"/>
                </a:lnTo>
                <a:lnTo>
                  <a:pt x="8066" y="4411"/>
                </a:lnTo>
                <a:lnTo>
                  <a:pt x="8061" y="4399"/>
                </a:lnTo>
                <a:lnTo>
                  <a:pt x="8054" y="4392"/>
                </a:lnTo>
                <a:lnTo>
                  <a:pt x="8049" y="4382"/>
                </a:lnTo>
                <a:lnTo>
                  <a:pt x="8037" y="4363"/>
                </a:lnTo>
                <a:lnTo>
                  <a:pt x="8023" y="4346"/>
                </a:lnTo>
                <a:lnTo>
                  <a:pt x="8008" y="4327"/>
                </a:lnTo>
                <a:lnTo>
                  <a:pt x="7992" y="4310"/>
                </a:lnTo>
                <a:lnTo>
                  <a:pt x="7975" y="4291"/>
                </a:lnTo>
                <a:lnTo>
                  <a:pt x="7956" y="4269"/>
                </a:lnTo>
                <a:lnTo>
                  <a:pt x="7934" y="4247"/>
                </a:lnTo>
                <a:lnTo>
                  <a:pt x="7910" y="4221"/>
                </a:lnTo>
                <a:lnTo>
                  <a:pt x="7857" y="4171"/>
                </a:lnTo>
                <a:lnTo>
                  <a:pt x="7833" y="4149"/>
                </a:lnTo>
                <a:lnTo>
                  <a:pt x="7811" y="4128"/>
                </a:lnTo>
                <a:lnTo>
                  <a:pt x="7967" y="3971"/>
                </a:lnTo>
                <a:close/>
                <a:moveTo>
                  <a:pt x="7879" y="4351"/>
                </a:moveTo>
                <a:lnTo>
                  <a:pt x="7941" y="4358"/>
                </a:lnTo>
                <a:lnTo>
                  <a:pt x="7987" y="4363"/>
                </a:lnTo>
                <a:lnTo>
                  <a:pt x="7984" y="4392"/>
                </a:lnTo>
                <a:lnTo>
                  <a:pt x="7977" y="4420"/>
                </a:lnTo>
                <a:lnTo>
                  <a:pt x="7958" y="4415"/>
                </a:lnTo>
                <a:lnTo>
                  <a:pt x="7934" y="4411"/>
                </a:lnTo>
                <a:lnTo>
                  <a:pt x="7905" y="4406"/>
                </a:lnTo>
                <a:lnTo>
                  <a:pt x="7874" y="4401"/>
                </a:lnTo>
                <a:lnTo>
                  <a:pt x="8004" y="4531"/>
                </a:lnTo>
                <a:lnTo>
                  <a:pt x="8042" y="4567"/>
                </a:lnTo>
                <a:lnTo>
                  <a:pt x="8085" y="4607"/>
                </a:lnTo>
                <a:lnTo>
                  <a:pt x="8042" y="4653"/>
                </a:lnTo>
                <a:lnTo>
                  <a:pt x="8001" y="4607"/>
                </a:lnTo>
                <a:lnTo>
                  <a:pt x="7963" y="4569"/>
                </a:lnTo>
                <a:lnTo>
                  <a:pt x="7850" y="4456"/>
                </a:lnTo>
                <a:lnTo>
                  <a:pt x="7857" y="4475"/>
                </a:lnTo>
                <a:lnTo>
                  <a:pt x="7864" y="4492"/>
                </a:lnTo>
                <a:lnTo>
                  <a:pt x="7872" y="4512"/>
                </a:lnTo>
                <a:lnTo>
                  <a:pt x="7879" y="4528"/>
                </a:lnTo>
                <a:lnTo>
                  <a:pt x="7884" y="4547"/>
                </a:lnTo>
                <a:lnTo>
                  <a:pt x="7888" y="4569"/>
                </a:lnTo>
                <a:lnTo>
                  <a:pt x="7893" y="4591"/>
                </a:lnTo>
                <a:lnTo>
                  <a:pt x="7898" y="4617"/>
                </a:lnTo>
                <a:lnTo>
                  <a:pt x="7867" y="4617"/>
                </a:lnTo>
                <a:lnTo>
                  <a:pt x="7852" y="4620"/>
                </a:lnTo>
                <a:lnTo>
                  <a:pt x="7838" y="4620"/>
                </a:lnTo>
                <a:lnTo>
                  <a:pt x="7838" y="4612"/>
                </a:lnTo>
                <a:lnTo>
                  <a:pt x="7838" y="4603"/>
                </a:lnTo>
                <a:lnTo>
                  <a:pt x="7833" y="4579"/>
                </a:lnTo>
                <a:lnTo>
                  <a:pt x="7826" y="4550"/>
                </a:lnTo>
                <a:lnTo>
                  <a:pt x="7819" y="4516"/>
                </a:lnTo>
                <a:lnTo>
                  <a:pt x="7811" y="4497"/>
                </a:lnTo>
                <a:lnTo>
                  <a:pt x="7807" y="4480"/>
                </a:lnTo>
                <a:lnTo>
                  <a:pt x="7800" y="4461"/>
                </a:lnTo>
                <a:lnTo>
                  <a:pt x="7792" y="4444"/>
                </a:lnTo>
                <a:lnTo>
                  <a:pt x="7783" y="4427"/>
                </a:lnTo>
                <a:lnTo>
                  <a:pt x="7773" y="4408"/>
                </a:lnTo>
                <a:lnTo>
                  <a:pt x="7763" y="4392"/>
                </a:lnTo>
                <a:lnTo>
                  <a:pt x="7754" y="4372"/>
                </a:lnTo>
                <a:lnTo>
                  <a:pt x="7742" y="4384"/>
                </a:lnTo>
                <a:lnTo>
                  <a:pt x="7727" y="4399"/>
                </a:lnTo>
                <a:lnTo>
                  <a:pt x="7715" y="4413"/>
                </a:lnTo>
                <a:lnTo>
                  <a:pt x="7703" y="4427"/>
                </a:lnTo>
                <a:lnTo>
                  <a:pt x="7689" y="4444"/>
                </a:lnTo>
                <a:lnTo>
                  <a:pt x="7655" y="4411"/>
                </a:lnTo>
                <a:lnTo>
                  <a:pt x="7684" y="4384"/>
                </a:lnTo>
                <a:lnTo>
                  <a:pt x="7711" y="4358"/>
                </a:lnTo>
                <a:lnTo>
                  <a:pt x="7732" y="4339"/>
                </a:lnTo>
                <a:lnTo>
                  <a:pt x="7696" y="4303"/>
                </a:lnTo>
                <a:lnTo>
                  <a:pt x="7667" y="4276"/>
                </a:lnTo>
                <a:lnTo>
                  <a:pt x="7641" y="4252"/>
                </a:lnTo>
                <a:lnTo>
                  <a:pt x="7687" y="4207"/>
                </a:lnTo>
                <a:lnTo>
                  <a:pt x="7694" y="4216"/>
                </a:lnTo>
                <a:lnTo>
                  <a:pt x="7706" y="4231"/>
                </a:lnTo>
                <a:lnTo>
                  <a:pt x="7720" y="4245"/>
                </a:lnTo>
                <a:lnTo>
                  <a:pt x="7735" y="4264"/>
                </a:lnTo>
                <a:lnTo>
                  <a:pt x="7771" y="4298"/>
                </a:lnTo>
                <a:lnTo>
                  <a:pt x="7792" y="4276"/>
                </a:lnTo>
                <a:lnTo>
                  <a:pt x="7816" y="4252"/>
                </a:lnTo>
                <a:lnTo>
                  <a:pt x="7840" y="4226"/>
                </a:lnTo>
                <a:lnTo>
                  <a:pt x="7874" y="4257"/>
                </a:lnTo>
                <a:lnTo>
                  <a:pt x="7833" y="4295"/>
                </a:lnTo>
                <a:lnTo>
                  <a:pt x="7800" y="4327"/>
                </a:lnTo>
                <a:lnTo>
                  <a:pt x="7872" y="4399"/>
                </a:lnTo>
                <a:lnTo>
                  <a:pt x="7874" y="4377"/>
                </a:lnTo>
                <a:lnTo>
                  <a:pt x="7879" y="4351"/>
                </a:lnTo>
              </a:path>
              <a:path w="12472" h="11910">
                <a:moveTo>
                  <a:pt x="8188" y="3772"/>
                </a:moveTo>
                <a:lnTo>
                  <a:pt x="8193" y="3801"/>
                </a:lnTo>
                <a:lnTo>
                  <a:pt x="8200" y="3825"/>
                </a:lnTo>
                <a:lnTo>
                  <a:pt x="8258" y="3768"/>
                </a:lnTo>
                <a:lnTo>
                  <a:pt x="8239" y="3748"/>
                </a:lnTo>
                <a:lnTo>
                  <a:pt x="8220" y="3729"/>
                </a:lnTo>
                <a:lnTo>
                  <a:pt x="8203" y="3715"/>
                </a:lnTo>
                <a:lnTo>
                  <a:pt x="8188" y="3700"/>
                </a:lnTo>
                <a:lnTo>
                  <a:pt x="8234" y="3655"/>
                </a:lnTo>
                <a:lnTo>
                  <a:pt x="8246" y="3669"/>
                </a:lnTo>
                <a:lnTo>
                  <a:pt x="8260" y="3686"/>
                </a:lnTo>
                <a:lnTo>
                  <a:pt x="8280" y="3705"/>
                </a:lnTo>
                <a:lnTo>
                  <a:pt x="8301" y="3727"/>
                </a:lnTo>
                <a:lnTo>
                  <a:pt x="8330" y="3695"/>
                </a:lnTo>
                <a:lnTo>
                  <a:pt x="8368" y="3660"/>
                </a:lnTo>
                <a:lnTo>
                  <a:pt x="8385" y="3640"/>
                </a:lnTo>
                <a:lnTo>
                  <a:pt x="8400" y="3624"/>
                </a:lnTo>
                <a:lnTo>
                  <a:pt x="8433" y="3655"/>
                </a:lnTo>
                <a:lnTo>
                  <a:pt x="8416" y="3669"/>
                </a:lnTo>
                <a:lnTo>
                  <a:pt x="8400" y="3686"/>
                </a:lnTo>
                <a:lnTo>
                  <a:pt x="8380" y="3703"/>
                </a:lnTo>
                <a:lnTo>
                  <a:pt x="8361" y="3724"/>
                </a:lnTo>
                <a:lnTo>
                  <a:pt x="8330" y="3755"/>
                </a:lnTo>
                <a:lnTo>
                  <a:pt x="8380" y="3806"/>
                </a:lnTo>
                <a:lnTo>
                  <a:pt x="8431" y="3758"/>
                </a:lnTo>
                <a:lnTo>
                  <a:pt x="8462" y="3727"/>
                </a:lnTo>
                <a:lnTo>
                  <a:pt x="8493" y="3691"/>
                </a:lnTo>
                <a:lnTo>
                  <a:pt x="8522" y="3722"/>
                </a:lnTo>
                <a:lnTo>
                  <a:pt x="8409" y="3835"/>
                </a:lnTo>
                <a:lnTo>
                  <a:pt x="8457" y="3883"/>
                </a:lnTo>
                <a:lnTo>
                  <a:pt x="8565" y="3775"/>
                </a:lnTo>
                <a:lnTo>
                  <a:pt x="8589" y="3804"/>
                </a:lnTo>
                <a:lnTo>
                  <a:pt x="8620" y="3837"/>
                </a:lnTo>
                <a:lnTo>
                  <a:pt x="8652" y="3871"/>
                </a:lnTo>
                <a:lnTo>
                  <a:pt x="8671" y="3890"/>
                </a:lnTo>
                <a:lnTo>
                  <a:pt x="8673" y="3895"/>
                </a:lnTo>
                <a:lnTo>
                  <a:pt x="8676" y="3897"/>
                </a:lnTo>
                <a:lnTo>
                  <a:pt x="8676" y="3902"/>
                </a:lnTo>
                <a:lnTo>
                  <a:pt x="8676" y="3907"/>
                </a:lnTo>
                <a:lnTo>
                  <a:pt x="8676" y="3911"/>
                </a:lnTo>
                <a:lnTo>
                  <a:pt x="8676" y="3916"/>
                </a:lnTo>
                <a:lnTo>
                  <a:pt x="8676" y="3921"/>
                </a:lnTo>
                <a:lnTo>
                  <a:pt x="8673" y="3926"/>
                </a:lnTo>
                <a:lnTo>
                  <a:pt x="8666" y="3938"/>
                </a:lnTo>
                <a:lnTo>
                  <a:pt x="8659" y="3952"/>
                </a:lnTo>
                <a:lnTo>
                  <a:pt x="8649" y="3967"/>
                </a:lnTo>
                <a:lnTo>
                  <a:pt x="8637" y="3984"/>
                </a:lnTo>
                <a:lnTo>
                  <a:pt x="8625" y="3976"/>
                </a:lnTo>
                <a:lnTo>
                  <a:pt x="8613" y="3969"/>
                </a:lnTo>
                <a:lnTo>
                  <a:pt x="8599" y="3962"/>
                </a:lnTo>
                <a:lnTo>
                  <a:pt x="8584" y="3957"/>
                </a:lnTo>
                <a:lnTo>
                  <a:pt x="8594" y="3945"/>
                </a:lnTo>
                <a:lnTo>
                  <a:pt x="8604" y="3935"/>
                </a:lnTo>
                <a:lnTo>
                  <a:pt x="8608" y="3928"/>
                </a:lnTo>
                <a:lnTo>
                  <a:pt x="8613" y="3924"/>
                </a:lnTo>
                <a:lnTo>
                  <a:pt x="8613" y="3921"/>
                </a:lnTo>
                <a:lnTo>
                  <a:pt x="8613" y="3916"/>
                </a:lnTo>
                <a:lnTo>
                  <a:pt x="8611" y="3914"/>
                </a:lnTo>
                <a:lnTo>
                  <a:pt x="8608" y="3909"/>
                </a:lnTo>
                <a:lnTo>
                  <a:pt x="8601" y="3900"/>
                </a:lnTo>
                <a:lnTo>
                  <a:pt x="8592" y="3890"/>
                </a:lnTo>
                <a:lnTo>
                  <a:pt x="8551" y="3849"/>
                </a:lnTo>
                <a:lnTo>
                  <a:pt x="8486" y="3911"/>
                </a:lnTo>
                <a:lnTo>
                  <a:pt x="8584" y="4010"/>
                </a:lnTo>
                <a:lnTo>
                  <a:pt x="8613" y="4036"/>
                </a:lnTo>
                <a:lnTo>
                  <a:pt x="8625" y="4048"/>
                </a:lnTo>
                <a:lnTo>
                  <a:pt x="8637" y="4060"/>
                </a:lnTo>
                <a:lnTo>
                  <a:pt x="8592" y="4106"/>
                </a:lnTo>
                <a:lnTo>
                  <a:pt x="8563" y="4075"/>
                </a:lnTo>
                <a:lnTo>
                  <a:pt x="8541" y="4051"/>
                </a:lnTo>
                <a:lnTo>
                  <a:pt x="8445" y="3952"/>
                </a:lnTo>
                <a:lnTo>
                  <a:pt x="8383" y="4015"/>
                </a:lnTo>
                <a:lnTo>
                  <a:pt x="8496" y="4128"/>
                </a:lnTo>
                <a:lnTo>
                  <a:pt x="8452" y="4168"/>
                </a:lnTo>
                <a:lnTo>
                  <a:pt x="8431" y="4144"/>
                </a:lnTo>
                <a:lnTo>
                  <a:pt x="8407" y="4118"/>
                </a:lnTo>
                <a:lnTo>
                  <a:pt x="8368" y="4080"/>
                </a:lnTo>
                <a:lnTo>
                  <a:pt x="8352" y="4065"/>
                </a:lnTo>
                <a:lnTo>
                  <a:pt x="8337" y="4051"/>
                </a:lnTo>
                <a:lnTo>
                  <a:pt x="8325" y="4039"/>
                </a:lnTo>
                <a:lnTo>
                  <a:pt x="8313" y="4029"/>
                </a:lnTo>
                <a:lnTo>
                  <a:pt x="8416" y="3926"/>
                </a:lnTo>
                <a:lnTo>
                  <a:pt x="8368" y="3878"/>
                </a:lnTo>
                <a:lnTo>
                  <a:pt x="8304" y="3940"/>
                </a:lnTo>
                <a:lnTo>
                  <a:pt x="8272" y="3974"/>
                </a:lnTo>
                <a:lnTo>
                  <a:pt x="8258" y="3991"/>
                </a:lnTo>
                <a:lnTo>
                  <a:pt x="8244" y="4005"/>
                </a:lnTo>
                <a:lnTo>
                  <a:pt x="8212" y="3971"/>
                </a:lnTo>
                <a:lnTo>
                  <a:pt x="8227" y="3960"/>
                </a:lnTo>
                <a:lnTo>
                  <a:pt x="8241" y="3945"/>
                </a:lnTo>
                <a:lnTo>
                  <a:pt x="8275" y="3911"/>
                </a:lnTo>
                <a:lnTo>
                  <a:pt x="8340" y="3849"/>
                </a:lnTo>
                <a:lnTo>
                  <a:pt x="8287" y="3796"/>
                </a:lnTo>
                <a:lnTo>
                  <a:pt x="8217" y="3866"/>
                </a:lnTo>
                <a:lnTo>
                  <a:pt x="8224" y="3883"/>
                </a:lnTo>
                <a:lnTo>
                  <a:pt x="8227" y="3895"/>
                </a:lnTo>
                <a:lnTo>
                  <a:pt x="8232" y="3909"/>
                </a:lnTo>
                <a:lnTo>
                  <a:pt x="8234" y="3921"/>
                </a:lnTo>
                <a:lnTo>
                  <a:pt x="8220" y="3926"/>
                </a:lnTo>
                <a:lnTo>
                  <a:pt x="8205" y="3931"/>
                </a:lnTo>
                <a:lnTo>
                  <a:pt x="8193" y="3935"/>
                </a:lnTo>
                <a:lnTo>
                  <a:pt x="8181" y="3940"/>
                </a:lnTo>
                <a:lnTo>
                  <a:pt x="8179" y="3924"/>
                </a:lnTo>
                <a:lnTo>
                  <a:pt x="8174" y="3907"/>
                </a:lnTo>
                <a:lnTo>
                  <a:pt x="8169" y="3892"/>
                </a:lnTo>
                <a:lnTo>
                  <a:pt x="8162" y="3875"/>
                </a:lnTo>
                <a:lnTo>
                  <a:pt x="8157" y="3859"/>
                </a:lnTo>
                <a:lnTo>
                  <a:pt x="8147" y="3842"/>
                </a:lnTo>
                <a:lnTo>
                  <a:pt x="8138" y="3823"/>
                </a:lnTo>
                <a:lnTo>
                  <a:pt x="8128" y="3806"/>
                </a:lnTo>
                <a:lnTo>
                  <a:pt x="8143" y="3799"/>
                </a:lnTo>
                <a:lnTo>
                  <a:pt x="8157" y="3791"/>
                </a:lnTo>
                <a:lnTo>
                  <a:pt x="8172" y="3782"/>
                </a:lnTo>
                <a:lnTo>
                  <a:pt x="8188" y="3772"/>
                </a:lnTo>
                <a:close/>
                <a:moveTo>
                  <a:pt x="8517" y="3379"/>
                </a:moveTo>
                <a:lnTo>
                  <a:pt x="8527" y="3388"/>
                </a:lnTo>
                <a:lnTo>
                  <a:pt x="8539" y="3403"/>
                </a:lnTo>
                <a:lnTo>
                  <a:pt x="8551" y="3415"/>
                </a:lnTo>
                <a:lnTo>
                  <a:pt x="8567" y="3431"/>
                </a:lnTo>
                <a:lnTo>
                  <a:pt x="8875" y="3741"/>
                </a:lnTo>
                <a:lnTo>
                  <a:pt x="8882" y="3746"/>
                </a:lnTo>
                <a:lnTo>
                  <a:pt x="8884" y="3753"/>
                </a:lnTo>
                <a:lnTo>
                  <a:pt x="8889" y="3758"/>
                </a:lnTo>
                <a:lnTo>
                  <a:pt x="8889" y="3765"/>
                </a:lnTo>
                <a:lnTo>
                  <a:pt x="8892" y="3772"/>
                </a:lnTo>
                <a:lnTo>
                  <a:pt x="8889" y="3780"/>
                </a:lnTo>
                <a:lnTo>
                  <a:pt x="8889" y="3784"/>
                </a:lnTo>
                <a:lnTo>
                  <a:pt x="8884" y="3791"/>
                </a:lnTo>
                <a:lnTo>
                  <a:pt x="8877" y="3806"/>
                </a:lnTo>
                <a:lnTo>
                  <a:pt x="8865" y="3823"/>
                </a:lnTo>
                <a:lnTo>
                  <a:pt x="8853" y="3842"/>
                </a:lnTo>
                <a:lnTo>
                  <a:pt x="8836" y="3864"/>
                </a:lnTo>
                <a:lnTo>
                  <a:pt x="8822" y="3856"/>
                </a:lnTo>
                <a:lnTo>
                  <a:pt x="8807" y="3849"/>
                </a:lnTo>
                <a:lnTo>
                  <a:pt x="8793" y="3844"/>
                </a:lnTo>
                <a:lnTo>
                  <a:pt x="8779" y="3840"/>
                </a:lnTo>
                <a:lnTo>
                  <a:pt x="8796" y="3823"/>
                </a:lnTo>
                <a:lnTo>
                  <a:pt x="8807" y="3811"/>
                </a:lnTo>
                <a:lnTo>
                  <a:pt x="8817" y="3799"/>
                </a:lnTo>
                <a:lnTo>
                  <a:pt x="8824" y="3791"/>
                </a:lnTo>
                <a:lnTo>
                  <a:pt x="8824" y="3789"/>
                </a:lnTo>
                <a:lnTo>
                  <a:pt x="8827" y="3784"/>
                </a:lnTo>
                <a:lnTo>
                  <a:pt x="8827" y="3780"/>
                </a:lnTo>
                <a:lnTo>
                  <a:pt x="8827" y="3777"/>
                </a:lnTo>
                <a:lnTo>
                  <a:pt x="8824" y="3772"/>
                </a:lnTo>
                <a:lnTo>
                  <a:pt x="8822" y="3768"/>
                </a:lnTo>
                <a:lnTo>
                  <a:pt x="8817" y="3763"/>
                </a:lnTo>
                <a:lnTo>
                  <a:pt x="8812" y="3755"/>
                </a:lnTo>
                <a:lnTo>
                  <a:pt x="8527" y="3472"/>
                </a:lnTo>
                <a:lnTo>
                  <a:pt x="8498" y="3444"/>
                </a:lnTo>
                <a:lnTo>
                  <a:pt x="8486" y="3431"/>
                </a:lnTo>
                <a:lnTo>
                  <a:pt x="8474" y="3422"/>
                </a:lnTo>
                <a:lnTo>
                  <a:pt x="8517" y="3379"/>
                </a:lnTo>
                <a:close/>
                <a:moveTo>
                  <a:pt x="8476" y="3528"/>
                </a:moveTo>
                <a:lnTo>
                  <a:pt x="8498" y="3551"/>
                </a:lnTo>
                <a:lnTo>
                  <a:pt x="8517" y="3573"/>
                </a:lnTo>
                <a:lnTo>
                  <a:pt x="8666" y="3722"/>
                </a:lnTo>
                <a:lnTo>
                  <a:pt x="8695" y="3748"/>
                </a:lnTo>
                <a:lnTo>
                  <a:pt x="8728" y="3780"/>
                </a:lnTo>
                <a:lnTo>
                  <a:pt x="8685" y="3823"/>
                </a:lnTo>
                <a:lnTo>
                  <a:pt x="8671" y="3806"/>
                </a:lnTo>
                <a:lnTo>
                  <a:pt x="8656" y="3791"/>
                </a:lnTo>
                <a:lnTo>
                  <a:pt x="8642" y="3775"/>
                </a:lnTo>
                <a:lnTo>
                  <a:pt x="8627" y="3760"/>
                </a:lnTo>
                <a:lnTo>
                  <a:pt x="8481" y="3611"/>
                </a:lnTo>
                <a:lnTo>
                  <a:pt x="8472" y="3602"/>
                </a:lnTo>
                <a:lnTo>
                  <a:pt x="8460" y="3592"/>
                </a:lnTo>
                <a:lnTo>
                  <a:pt x="8445" y="3583"/>
                </a:lnTo>
                <a:lnTo>
                  <a:pt x="8431" y="3571"/>
                </a:lnTo>
                <a:lnTo>
                  <a:pt x="8476" y="3528"/>
                </a:lnTo>
              </a:path>
              <a:path w="12472" h="11910">
                <a:moveTo>
                  <a:pt x="9340" y="3266"/>
                </a:moveTo>
                <a:lnTo>
                  <a:pt x="9345" y="3273"/>
                </a:lnTo>
                <a:lnTo>
                  <a:pt x="9347" y="3283"/>
                </a:lnTo>
                <a:lnTo>
                  <a:pt x="9350" y="3292"/>
                </a:lnTo>
                <a:lnTo>
                  <a:pt x="9352" y="3300"/>
                </a:lnTo>
                <a:lnTo>
                  <a:pt x="9352" y="3309"/>
                </a:lnTo>
                <a:lnTo>
                  <a:pt x="9350" y="3319"/>
                </a:lnTo>
                <a:lnTo>
                  <a:pt x="9347" y="3328"/>
                </a:lnTo>
                <a:lnTo>
                  <a:pt x="9343" y="3335"/>
                </a:lnTo>
                <a:lnTo>
                  <a:pt x="9338" y="3345"/>
                </a:lnTo>
                <a:lnTo>
                  <a:pt x="9331" y="3357"/>
                </a:lnTo>
                <a:lnTo>
                  <a:pt x="9324" y="3367"/>
                </a:lnTo>
                <a:lnTo>
                  <a:pt x="9316" y="3379"/>
                </a:lnTo>
                <a:lnTo>
                  <a:pt x="9297" y="3403"/>
                </a:lnTo>
                <a:lnTo>
                  <a:pt x="9273" y="3431"/>
                </a:lnTo>
                <a:lnTo>
                  <a:pt x="9268" y="3427"/>
                </a:lnTo>
                <a:lnTo>
                  <a:pt x="9264" y="3424"/>
                </a:lnTo>
                <a:lnTo>
                  <a:pt x="9256" y="3422"/>
                </a:lnTo>
                <a:lnTo>
                  <a:pt x="9249" y="3417"/>
                </a:lnTo>
                <a:lnTo>
                  <a:pt x="9232" y="3412"/>
                </a:lnTo>
                <a:lnTo>
                  <a:pt x="9213" y="3410"/>
                </a:lnTo>
                <a:lnTo>
                  <a:pt x="9240" y="3384"/>
                </a:lnTo>
                <a:lnTo>
                  <a:pt x="9261" y="3362"/>
                </a:lnTo>
                <a:lnTo>
                  <a:pt x="9276" y="3345"/>
                </a:lnTo>
                <a:lnTo>
                  <a:pt x="9280" y="3340"/>
                </a:lnTo>
                <a:lnTo>
                  <a:pt x="9285" y="3333"/>
                </a:lnTo>
                <a:lnTo>
                  <a:pt x="9287" y="3328"/>
                </a:lnTo>
                <a:lnTo>
                  <a:pt x="9290" y="3324"/>
                </a:lnTo>
                <a:lnTo>
                  <a:pt x="9290" y="3319"/>
                </a:lnTo>
                <a:lnTo>
                  <a:pt x="9292" y="3314"/>
                </a:lnTo>
                <a:lnTo>
                  <a:pt x="9292" y="3311"/>
                </a:lnTo>
                <a:lnTo>
                  <a:pt x="9292" y="3307"/>
                </a:lnTo>
                <a:lnTo>
                  <a:pt x="9290" y="3302"/>
                </a:lnTo>
                <a:lnTo>
                  <a:pt x="9290" y="3297"/>
                </a:lnTo>
                <a:lnTo>
                  <a:pt x="9285" y="3290"/>
                </a:lnTo>
                <a:lnTo>
                  <a:pt x="9278" y="3280"/>
                </a:lnTo>
                <a:lnTo>
                  <a:pt x="9254" y="3244"/>
                </a:lnTo>
                <a:lnTo>
                  <a:pt x="9213" y="3194"/>
                </a:lnTo>
                <a:lnTo>
                  <a:pt x="9158" y="3124"/>
                </a:lnTo>
                <a:lnTo>
                  <a:pt x="8844" y="3441"/>
                </a:lnTo>
                <a:lnTo>
                  <a:pt x="8788" y="3364"/>
                </a:lnTo>
                <a:lnTo>
                  <a:pt x="8764" y="3331"/>
                </a:lnTo>
                <a:lnTo>
                  <a:pt x="8740" y="3300"/>
                </a:lnTo>
                <a:lnTo>
                  <a:pt x="8719" y="3273"/>
                </a:lnTo>
                <a:lnTo>
                  <a:pt x="8700" y="3249"/>
                </a:lnTo>
                <a:lnTo>
                  <a:pt x="8683" y="3228"/>
                </a:lnTo>
                <a:lnTo>
                  <a:pt x="8668" y="3211"/>
                </a:lnTo>
                <a:lnTo>
                  <a:pt x="8695" y="3189"/>
                </a:lnTo>
                <a:lnTo>
                  <a:pt x="8721" y="3168"/>
                </a:lnTo>
                <a:lnTo>
                  <a:pt x="8728" y="3184"/>
                </a:lnTo>
                <a:lnTo>
                  <a:pt x="8738" y="3201"/>
                </a:lnTo>
                <a:lnTo>
                  <a:pt x="8752" y="3220"/>
                </a:lnTo>
                <a:lnTo>
                  <a:pt x="8767" y="3242"/>
                </a:lnTo>
                <a:lnTo>
                  <a:pt x="9007" y="3004"/>
                </a:lnTo>
                <a:lnTo>
                  <a:pt x="9043" y="2966"/>
                </a:lnTo>
                <a:lnTo>
                  <a:pt x="9060" y="2947"/>
                </a:lnTo>
                <a:lnTo>
                  <a:pt x="9076" y="2930"/>
                </a:lnTo>
                <a:lnTo>
                  <a:pt x="9110" y="2964"/>
                </a:lnTo>
                <a:lnTo>
                  <a:pt x="9076" y="2995"/>
                </a:lnTo>
                <a:lnTo>
                  <a:pt x="9040" y="3031"/>
                </a:lnTo>
                <a:lnTo>
                  <a:pt x="8793" y="3275"/>
                </a:lnTo>
                <a:lnTo>
                  <a:pt x="8860" y="3367"/>
                </a:lnTo>
                <a:lnTo>
                  <a:pt x="9177" y="3050"/>
                </a:lnTo>
                <a:lnTo>
                  <a:pt x="9196" y="3079"/>
                </a:lnTo>
                <a:lnTo>
                  <a:pt x="9218" y="3108"/>
                </a:lnTo>
                <a:lnTo>
                  <a:pt x="9340" y="3266"/>
                </a:lnTo>
                <a:close/>
                <a:moveTo>
                  <a:pt x="9117" y="3309"/>
                </a:moveTo>
                <a:lnTo>
                  <a:pt x="9151" y="3275"/>
                </a:lnTo>
                <a:lnTo>
                  <a:pt x="9165" y="3259"/>
                </a:lnTo>
                <a:lnTo>
                  <a:pt x="9180" y="3242"/>
                </a:lnTo>
                <a:lnTo>
                  <a:pt x="9216" y="3278"/>
                </a:lnTo>
                <a:lnTo>
                  <a:pt x="9187" y="3304"/>
                </a:lnTo>
                <a:lnTo>
                  <a:pt x="9163" y="3328"/>
                </a:lnTo>
                <a:lnTo>
                  <a:pt x="8973" y="3518"/>
                </a:lnTo>
                <a:lnTo>
                  <a:pt x="8935" y="3556"/>
                </a:lnTo>
                <a:lnTo>
                  <a:pt x="8899" y="3595"/>
                </a:lnTo>
                <a:lnTo>
                  <a:pt x="8863" y="3561"/>
                </a:lnTo>
                <a:lnTo>
                  <a:pt x="8904" y="3523"/>
                </a:lnTo>
                <a:lnTo>
                  <a:pt x="8940" y="3487"/>
                </a:lnTo>
                <a:lnTo>
                  <a:pt x="9117" y="3309"/>
                </a:lnTo>
              </a:path>
              <a:path w="12472" h="11910">
                <a:moveTo>
                  <a:pt x="9549" y="2414"/>
                </a:moveTo>
                <a:lnTo>
                  <a:pt x="9561" y="2428"/>
                </a:lnTo>
                <a:lnTo>
                  <a:pt x="9576" y="2443"/>
                </a:lnTo>
                <a:lnTo>
                  <a:pt x="9592" y="2460"/>
                </a:lnTo>
                <a:lnTo>
                  <a:pt x="9609" y="2479"/>
                </a:lnTo>
                <a:lnTo>
                  <a:pt x="9619" y="2469"/>
                </a:lnTo>
                <a:lnTo>
                  <a:pt x="9628" y="2460"/>
                </a:lnTo>
                <a:lnTo>
                  <a:pt x="9636" y="2448"/>
                </a:lnTo>
                <a:lnTo>
                  <a:pt x="9645" y="2435"/>
                </a:lnTo>
                <a:lnTo>
                  <a:pt x="9676" y="2469"/>
                </a:lnTo>
                <a:lnTo>
                  <a:pt x="9655" y="2486"/>
                </a:lnTo>
                <a:lnTo>
                  <a:pt x="9636" y="2505"/>
                </a:lnTo>
                <a:lnTo>
                  <a:pt x="9669" y="2536"/>
                </a:lnTo>
                <a:lnTo>
                  <a:pt x="9684" y="2551"/>
                </a:lnTo>
                <a:lnTo>
                  <a:pt x="9700" y="2563"/>
                </a:lnTo>
                <a:lnTo>
                  <a:pt x="9616" y="2647"/>
                </a:lnTo>
                <a:lnTo>
                  <a:pt x="9655" y="2685"/>
                </a:lnTo>
                <a:lnTo>
                  <a:pt x="9707" y="2632"/>
                </a:lnTo>
                <a:lnTo>
                  <a:pt x="9729" y="2608"/>
                </a:lnTo>
                <a:lnTo>
                  <a:pt x="9746" y="2591"/>
                </a:lnTo>
                <a:lnTo>
                  <a:pt x="9780" y="2623"/>
                </a:lnTo>
                <a:lnTo>
                  <a:pt x="9770" y="2630"/>
                </a:lnTo>
                <a:lnTo>
                  <a:pt x="9758" y="2637"/>
                </a:lnTo>
                <a:lnTo>
                  <a:pt x="9748" y="2647"/>
                </a:lnTo>
                <a:lnTo>
                  <a:pt x="9736" y="2659"/>
                </a:lnTo>
                <a:lnTo>
                  <a:pt x="9681" y="2714"/>
                </a:lnTo>
                <a:lnTo>
                  <a:pt x="9715" y="2748"/>
                </a:lnTo>
                <a:lnTo>
                  <a:pt x="9777" y="2685"/>
                </a:lnTo>
                <a:lnTo>
                  <a:pt x="9796" y="2664"/>
                </a:lnTo>
                <a:lnTo>
                  <a:pt x="9806" y="2654"/>
                </a:lnTo>
                <a:lnTo>
                  <a:pt x="9816" y="2644"/>
                </a:lnTo>
                <a:lnTo>
                  <a:pt x="9844" y="2673"/>
                </a:lnTo>
                <a:lnTo>
                  <a:pt x="9837" y="2680"/>
                </a:lnTo>
                <a:lnTo>
                  <a:pt x="9825" y="2690"/>
                </a:lnTo>
                <a:lnTo>
                  <a:pt x="9816" y="2700"/>
                </a:lnTo>
                <a:lnTo>
                  <a:pt x="9804" y="2711"/>
                </a:lnTo>
                <a:lnTo>
                  <a:pt x="9741" y="2774"/>
                </a:lnTo>
                <a:lnTo>
                  <a:pt x="9792" y="2824"/>
                </a:lnTo>
                <a:lnTo>
                  <a:pt x="9806" y="2810"/>
                </a:lnTo>
                <a:lnTo>
                  <a:pt x="9820" y="2798"/>
                </a:lnTo>
                <a:lnTo>
                  <a:pt x="9835" y="2784"/>
                </a:lnTo>
                <a:lnTo>
                  <a:pt x="9849" y="2767"/>
                </a:lnTo>
                <a:lnTo>
                  <a:pt x="9864" y="2752"/>
                </a:lnTo>
                <a:lnTo>
                  <a:pt x="9878" y="2733"/>
                </a:lnTo>
                <a:lnTo>
                  <a:pt x="9892" y="2716"/>
                </a:lnTo>
                <a:lnTo>
                  <a:pt x="9909" y="2697"/>
                </a:lnTo>
                <a:lnTo>
                  <a:pt x="9912" y="2711"/>
                </a:lnTo>
                <a:lnTo>
                  <a:pt x="9916" y="2724"/>
                </a:lnTo>
                <a:lnTo>
                  <a:pt x="9921" y="2738"/>
                </a:lnTo>
                <a:lnTo>
                  <a:pt x="9928" y="2750"/>
                </a:lnTo>
                <a:lnTo>
                  <a:pt x="9892" y="2788"/>
                </a:lnTo>
                <a:lnTo>
                  <a:pt x="9856" y="2824"/>
                </a:lnTo>
                <a:lnTo>
                  <a:pt x="9820" y="2858"/>
                </a:lnTo>
                <a:lnTo>
                  <a:pt x="9784" y="2889"/>
                </a:lnTo>
                <a:lnTo>
                  <a:pt x="9777" y="2899"/>
                </a:lnTo>
                <a:lnTo>
                  <a:pt x="9767" y="2906"/>
                </a:lnTo>
                <a:lnTo>
                  <a:pt x="9758" y="2913"/>
                </a:lnTo>
                <a:lnTo>
                  <a:pt x="9748" y="2920"/>
                </a:lnTo>
                <a:lnTo>
                  <a:pt x="9729" y="2932"/>
                </a:lnTo>
                <a:lnTo>
                  <a:pt x="9707" y="2944"/>
                </a:lnTo>
                <a:lnTo>
                  <a:pt x="9684" y="2954"/>
                </a:lnTo>
                <a:lnTo>
                  <a:pt x="9660" y="2964"/>
                </a:lnTo>
                <a:lnTo>
                  <a:pt x="9636" y="2973"/>
                </a:lnTo>
                <a:lnTo>
                  <a:pt x="9612" y="2980"/>
                </a:lnTo>
                <a:lnTo>
                  <a:pt x="9614" y="3002"/>
                </a:lnTo>
                <a:lnTo>
                  <a:pt x="9614" y="3026"/>
                </a:lnTo>
                <a:lnTo>
                  <a:pt x="9616" y="3052"/>
                </a:lnTo>
                <a:lnTo>
                  <a:pt x="9619" y="3084"/>
                </a:lnTo>
                <a:lnTo>
                  <a:pt x="9604" y="3086"/>
                </a:lnTo>
                <a:lnTo>
                  <a:pt x="9590" y="3088"/>
                </a:lnTo>
                <a:lnTo>
                  <a:pt x="9578" y="3091"/>
                </a:lnTo>
                <a:lnTo>
                  <a:pt x="9566" y="3095"/>
                </a:lnTo>
                <a:lnTo>
                  <a:pt x="9568" y="3079"/>
                </a:lnTo>
                <a:lnTo>
                  <a:pt x="9568" y="3064"/>
                </a:lnTo>
                <a:lnTo>
                  <a:pt x="9568" y="3050"/>
                </a:lnTo>
                <a:lnTo>
                  <a:pt x="9568" y="3035"/>
                </a:lnTo>
                <a:lnTo>
                  <a:pt x="9568" y="3021"/>
                </a:lnTo>
                <a:lnTo>
                  <a:pt x="9568" y="3007"/>
                </a:lnTo>
                <a:lnTo>
                  <a:pt x="9566" y="2995"/>
                </a:lnTo>
                <a:lnTo>
                  <a:pt x="9564" y="2980"/>
                </a:lnTo>
                <a:lnTo>
                  <a:pt x="9549" y="2978"/>
                </a:lnTo>
                <a:lnTo>
                  <a:pt x="9535" y="2975"/>
                </a:lnTo>
                <a:lnTo>
                  <a:pt x="9518" y="2971"/>
                </a:lnTo>
                <a:lnTo>
                  <a:pt x="9504" y="2966"/>
                </a:lnTo>
                <a:lnTo>
                  <a:pt x="9487" y="2959"/>
                </a:lnTo>
                <a:lnTo>
                  <a:pt x="9470" y="2951"/>
                </a:lnTo>
                <a:lnTo>
                  <a:pt x="9453" y="2942"/>
                </a:lnTo>
                <a:lnTo>
                  <a:pt x="9436" y="2932"/>
                </a:lnTo>
                <a:lnTo>
                  <a:pt x="9448" y="2913"/>
                </a:lnTo>
                <a:lnTo>
                  <a:pt x="9460" y="2891"/>
                </a:lnTo>
                <a:lnTo>
                  <a:pt x="9470" y="2899"/>
                </a:lnTo>
                <a:lnTo>
                  <a:pt x="9480" y="2906"/>
                </a:lnTo>
                <a:lnTo>
                  <a:pt x="9492" y="2911"/>
                </a:lnTo>
                <a:lnTo>
                  <a:pt x="9501" y="2918"/>
                </a:lnTo>
                <a:lnTo>
                  <a:pt x="9513" y="2923"/>
                </a:lnTo>
                <a:lnTo>
                  <a:pt x="9525" y="2925"/>
                </a:lnTo>
                <a:lnTo>
                  <a:pt x="9535" y="2930"/>
                </a:lnTo>
                <a:lnTo>
                  <a:pt x="9547" y="2932"/>
                </a:lnTo>
                <a:lnTo>
                  <a:pt x="9542" y="2918"/>
                </a:lnTo>
                <a:lnTo>
                  <a:pt x="9535" y="2904"/>
                </a:lnTo>
                <a:lnTo>
                  <a:pt x="9525" y="2889"/>
                </a:lnTo>
                <a:lnTo>
                  <a:pt x="9516" y="2872"/>
                </a:lnTo>
                <a:lnTo>
                  <a:pt x="9504" y="2858"/>
                </a:lnTo>
                <a:lnTo>
                  <a:pt x="9492" y="2841"/>
                </a:lnTo>
                <a:lnTo>
                  <a:pt x="9477" y="2824"/>
                </a:lnTo>
                <a:lnTo>
                  <a:pt x="9463" y="2808"/>
                </a:lnTo>
                <a:lnTo>
                  <a:pt x="9446" y="2827"/>
                </a:lnTo>
                <a:lnTo>
                  <a:pt x="9439" y="2836"/>
                </a:lnTo>
                <a:lnTo>
                  <a:pt x="9432" y="2844"/>
                </a:lnTo>
                <a:lnTo>
                  <a:pt x="9427" y="2851"/>
                </a:lnTo>
                <a:lnTo>
                  <a:pt x="9424" y="2858"/>
                </a:lnTo>
                <a:lnTo>
                  <a:pt x="9422" y="2863"/>
                </a:lnTo>
                <a:lnTo>
                  <a:pt x="9420" y="2868"/>
                </a:lnTo>
                <a:lnTo>
                  <a:pt x="9398" y="2860"/>
                </a:lnTo>
                <a:lnTo>
                  <a:pt x="9369" y="2851"/>
                </a:lnTo>
                <a:lnTo>
                  <a:pt x="9374" y="2846"/>
                </a:lnTo>
                <a:lnTo>
                  <a:pt x="9376" y="2839"/>
                </a:lnTo>
                <a:lnTo>
                  <a:pt x="9376" y="2831"/>
                </a:lnTo>
                <a:lnTo>
                  <a:pt x="9376" y="2824"/>
                </a:lnTo>
                <a:lnTo>
                  <a:pt x="9374" y="2815"/>
                </a:lnTo>
                <a:lnTo>
                  <a:pt x="9372" y="2805"/>
                </a:lnTo>
                <a:lnTo>
                  <a:pt x="9369" y="2795"/>
                </a:lnTo>
                <a:lnTo>
                  <a:pt x="9364" y="2784"/>
                </a:lnTo>
                <a:lnTo>
                  <a:pt x="9343" y="2738"/>
                </a:lnTo>
                <a:lnTo>
                  <a:pt x="9331" y="2719"/>
                </a:lnTo>
                <a:lnTo>
                  <a:pt x="9321" y="2700"/>
                </a:lnTo>
                <a:lnTo>
                  <a:pt x="9297" y="2724"/>
                </a:lnTo>
                <a:lnTo>
                  <a:pt x="9276" y="2748"/>
                </a:lnTo>
                <a:lnTo>
                  <a:pt x="9244" y="2719"/>
                </a:lnTo>
                <a:lnTo>
                  <a:pt x="9271" y="2695"/>
                </a:lnTo>
                <a:lnTo>
                  <a:pt x="9290" y="2675"/>
                </a:lnTo>
                <a:lnTo>
                  <a:pt x="9340" y="2625"/>
                </a:lnTo>
                <a:lnTo>
                  <a:pt x="9343" y="2635"/>
                </a:lnTo>
                <a:lnTo>
                  <a:pt x="9350" y="2647"/>
                </a:lnTo>
                <a:lnTo>
                  <a:pt x="9364" y="2683"/>
                </a:lnTo>
                <a:lnTo>
                  <a:pt x="9388" y="2731"/>
                </a:lnTo>
                <a:lnTo>
                  <a:pt x="9420" y="2793"/>
                </a:lnTo>
                <a:lnTo>
                  <a:pt x="9467" y="2745"/>
                </a:lnTo>
                <a:lnTo>
                  <a:pt x="9492" y="2771"/>
                </a:lnTo>
                <a:lnTo>
                  <a:pt x="9513" y="2798"/>
                </a:lnTo>
                <a:lnTo>
                  <a:pt x="9532" y="2824"/>
                </a:lnTo>
                <a:lnTo>
                  <a:pt x="9549" y="2848"/>
                </a:lnTo>
                <a:lnTo>
                  <a:pt x="9564" y="2872"/>
                </a:lnTo>
                <a:lnTo>
                  <a:pt x="9578" y="2894"/>
                </a:lnTo>
                <a:lnTo>
                  <a:pt x="9590" y="2915"/>
                </a:lnTo>
                <a:lnTo>
                  <a:pt x="9600" y="2937"/>
                </a:lnTo>
                <a:lnTo>
                  <a:pt x="9621" y="2935"/>
                </a:lnTo>
                <a:lnTo>
                  <a:pt x="9640" y="2928"/>
                </a:lnTo>
                <a:lnTo>
                  <a:pt x="9660" y="2920"/>
                </a:lnTo>
                <a:lnTo>
                  <a:pt x="9681" y="2913"/>
                </a:lnTo>
                <a:lnTo>
                  <a:pt x="9700" y="2901"/>
                </a:lnTo>
                <a:lnTo>
                  <a:pt x="9710" y="2894"/>
                </a:lnTo>
                <a:lnTo>
                  <a:pt x="9720" y="2889"/>
                </a:lnTo>
                <a:lnTo>
                  <a:pt x="9729" y="2882"/>
                </a:lnTo>
                <a:lnTo>
                  <a:pt x="9739" y="2875"/>
                </a:lnTo>
                <a:lnTo>
                  <a:pt x="9748" y="2865"/>
                </a:lnTo>
                <a:lnTo>
                  <a:pt x="9758" y="2858"/>
                </a:lnTo>
                <a:lnTo>
                  <a:pt x="9707" y="2808"/>
                </a:lnTo>
                <a:lnTo>
                  <a:pt x="9672" y="2844"/>
                </a:lnTo>
                <a:lnTo>
                  <a:pt x="9636" y="2884"/>
                </a:lnTo>
                <a:lnTo>
                  <a:pt x="9604" y="2853"/>
                </a:lnTo>
                <a:lnTo>
                  <a:pt x="9645" y="2817"/>
                </a:lnTo>
                <a:lnTo>
                  <a:pt x="9681" y="2781"/>
                </a:lnTo>
                <a:lnTo>
                  <a:pt x="9647" y="2748"/>
                </a:lnTo>
                <a:lnTo>
                  <a:pt x="9633" y="2762"/>
                </a:lnTo>
                <a:lnTo>
                  <a:pt x="9616" y="2779"/>
                </a:lnTo>
                <a:lnTo>
                  <a:pt x="9600" y="2798"/>
                </a:lnTo>
                <a:lnTo>
                  <a:pt x="9583" y="2820"/>
                </a:lnTo>
                <a:lnTo>
                  <a:pt x="9549" y="2788"/>
                </a:lnTo>
                <a:lnTo>
                  <a:pt x="9587" y="2752"/>
                </a:lnTo>
                <a:lnTo>
                  <a:pt x="9621" y="2719"/>
                </a:lnTo>
                <a:lnTo>
                  <a:pt x="9583" y="2680"/>
                </a:lnTo>
                <a:lnTo>
                  <a:pt x="9549" y="2714"/>
                </a:lnTo>
                <a:lnTo>
                  <a:pt x="9516" y="2750"/>
                </a:lnTo>
                <a:lnTo>
                  <a:pt x="9487" y="2719"/>
                </a:lnTo>
                <a:lnTo>
                  <a:pt x="9523" y="2685"/>
                </a:lnTo>
                <a:lnTo>
                  <a:pt x="9556" y="2654"/>
                </a:lnTo>
                <a:lnTo>
                  <a:pt x="9520" y="2620"/>
                </a:lnTo>
                <a:lnTo>
                  <a:pt x="9487" y="2654"/>
                </a:lnTo>
                <a:lnTo>
                  <a:pt x="9463" y="2680"/>
                </a:lnTo>
                <a:lnTo>
                  <a:pt x="9451" y="2692"/>
                </a:lnTo>
                <a:lnTo>
                  <a:pt x="9441" y="2704"/>
                </a:lnTo>
                <a:lnTo>
                  <a:pt x="9410" y="2671"/>
                </a:lnTo>
                <a:lnTo>
                  <a:pt x="9422" y="2661"/>
                </a:lnTo>
                <a:lnTo>
                  <a:pt x="9436" y="2651"/>
                </a:lnTo>
                <a:lnTo>
                  <a:pt x="9448" y="2640"/>
                </a:lnTo>
                <a:lnTo>
                  <a:pt x="9463" y="2625"/>
                </a:lnTo>
                <a:lnTo>
                  <a:pt x="9494" y="2594"/>
                </a:lnTo>
                <a:lnTo>
                  <a:pt x="9458" y="2558"/>
                </a:lnTo>
                <a:lnTo>
                  <a:pt x="9427" y="2591"/>
                </a:lnTo>
                <a:lnTo>
                  <a:pt x="9396" y="2625"/>
                </a:lnTo>
                <a:lnTo>
                  <a:pt x="9364" y="2594"/>
                </a:lnTo>
                <a:lnTo>
                  <a:pt x="9400" y="2563"/>
                </a:lnTo>
                <a:lnTo>
                  <a:pt x="9432" y="2531"/>
                </a:lnTo>
                <a:lnTo>
                  <a:pt x="9410" y="2510"/>
                </a:lnTo>
                <a:lnTo>
                  <a:pt x="9386" y="2488"/>
                </a:lnTo>
                <a:lnTo>
                  <a:pt x="9424" y="2450"/>
                </a:lnTo>
                <a:lnTo>
                  <a:pt x="9446" y="2476"/>
                </a:lnTo>
                <a:lnTo>
                  <a:pt x="9465" y="2498"/>
                </a:lnTo>
                <a:lnTo>
                  <a:pt x="9549" y="2414"/>
                </a:lnTo>
                <a:close/>
                <a:moveTo>
                  <a:pt x="9211" y="2700"/>
                </a:moveTo>
                <a:lnTo>
                  <a:pt x="9211" y="2707"/>
                </a:lnTo>
                <a:lnTo>
                  <a:pt x="9213" y="2716"/>
                </a:lnTo>
                <a:lnTo>
                  <a:pt x="9218" y="2726"/>
                </a:lnTo>
                <a:lnTo>
                  <a:pt x="9220" y="2735"/>
                </a:lnTo>
                <a:lnTo>
                  <a:pt x="9225" y="2748"/>
                </a:lnTo>
                <a:lnTo>
                  <a:pt x="9232" y="2760"/>
                </a:lnTo>
                <a:lnTo>
                  <a:pt x="9240" y="2774"/>
                </a:lnTo>
                <a:lnTo>
                  <a:pt x="9247" y="2788"/>
                </a:lnTo>
                <a:lnTo>
                  <a:pt x="9576" y="3117"/>
                </a:lnTo>
                <a:lnTo>
                  <a:pt x="9542" y="3153"/>
                </a:lnTo>
                <a:lnTo>
                  <a:pt x="9527" y="3136"/>
                </a:lnTo>
                <a:lnTo>
                  <a:pt x="9513" y="3120"/>
                </a:lnTo>
                <a:lnTo>
                  <a:pt x="9496" y="3100"/>
                </a:lnTo>
                <a:lnTo>
                  <a:pt x="9480" y="3084"/>
                </a:lnTo>
                <a:lnTo>
                  <a:pt x="9285" y="2889"/>
                </a:lnTo>
                <a:lnTo>
                  <a:pt x="9290" y="2908"/>
                </a:lnTo>
                <a:lnTo>
                  <a:pt x="9297" y="2928"/>
                </a:lnTo>
                <a:lnTo>
                  <a:pt x="9302" y="2949"/>
                </a:lnTo>
                <a:lnTo>
                  <a:pt x="9309" y="2973"/>
                </a:lnTo>
                <a:lnTo>
                  <a:pt x="9283" y="2973"/>
                </a:lnTo>
                <a:lnTo>
                  <a:pt x="9256" y="2978"/>
                </a:lnTo>
                <a:lnTo>
                  <a:pt x="9254" y="2966"/>
                </a:lnTo>
                <a:lnTo>
                  <a:pt x="9252" y="2951"/>
                </a:lnTo>
                <a:lnTo>
                  <a:pt x="9247" y="2935"/>
                </a:lnTo>
                <a:lnTo>
                  <a:pt x="9244" y="2918"/>
                </a:lnTo>
                <a:lnTo>
                  <a:pt x="9237" y="2901"/>
                </a:lnTo>
                <a:lnTo>
                  <a:pt x="9232" y="2884"/>
                </a:lnTo>
                <a:lnTo>
                  <a:pt x="9225" y="2865"/>
                </a:lnTo>
                <a:lnTo>
                  <a:pt x="9216" y="2844"/>
                </a:lnTo>
                <a:lnTo>
                  <a:pt x="9201" y="2808"/>
                </a:lnTo>
                <a:lnTo>
                  <a:pt x="9192" y="2791"/>
                </a:lnTo>
                <a:lnTo>
                  <a:pt x="9184" y="2776"/>
                </a:lnTo>
                <a:lnTo>
                  <a:pt x="9177" y="2762"/>
                </a:lnTo>
                <a:lnTo>
                  <a:pt x="9170" y="2750"/>
                </a:lnTo>
                <a:lnTo>
                  <a:pt x="9163" y="2740"/>
                </a:lnTo>
                <a:lnTo>
                  <a:pt x="9156" y="2733"/>
                </a:lnTo>
                <a:lnTo>
                  <a:pt x="9180" y="2719"/>
                </a:lnTo>
                <a:lnTo>
                  <a:pt x="9211" y="2700"/>
                </a:lnTo>
                <a:close/>
                <a:moveTo>
                  <a:pt x="9578" y="2510"/>
                </a:moveTo>
                <a:lnTo>
                  <a:pt x="9542" y="2474"/>
                </a:lnTo>
                <a:lnTo>
                  <a:pt x="9494" y="2524"/>
                </a:lnTo>
                <a:lnTo>
                  <a:pt x="9527" y="2560"/>
                </a:lnTo>
                <a:lnTo>
                  <a:pt x="9578" y="2510"/>
                </a:lnTo>
                <a:close/>
                <a:moveTo>
                  <a:pt x="9638" y="2570"/>
                </a:moveTo>
                <a:lnTo>
                  <a:pt x="9604" y="2536"/>
                </a:lnTo>
                <a:lnTo>
                  <a:pt x="9554" y="2587"/>
                </a:lnTo>
                <a:lnTo>
                  <a:pt x="9590" y="2620"/>
                </a:lnTo>
                <a:lnTo>
                  <a:pt x="9638" y="2570"/>
                </a:lnTo>
              </a:path>
              <a:path w="12472" h="11910">
                <a:moveTo>
                  <a:pt x="10250" y="2006"/>
                </a:moveTo>
                <a:lnTo>
                  <a:pt x="10248" y="2011"/>
                </a:lnTo>
                <a:lnTo>
                  <a:pt x="10243" y="2018"/>
                </a:lnTo>
                <a:lnTo>
                  <a:pt x="10238" y="2035"/>
                </a:lnTo>
                <a:lnTo>
                  <a:pt x="10233" y="2051"/>
                </a:lnTo>
                <a:lnTo>
                  <a:pt x="10231" y="2071"/>
                </a:lnTo>
                <a:lnTo>
                  <a:pt x="10219" y="2155"/>
                </a:lnTo>
                <a:lnTo>
                  <a:pt x="10344" y="2280"/>
                </a:lnTo>
                <a:lnTo>
                  <a:pt x="10348" y="2287"/>
                </a:lnTo>
                <a:lnTo>
                  <a:pt x="10356" y="2294"/>
                </a:lnTo>
                <a:lnTo>
                  <a:pt x="10358" y="2304"/>
                </a:lnTo>
                <a:lnTo>
                  <a:pt x="10360" y="2311"/>
                </a:lnTo>
                <a:lnTo>
                  <a:pt x="10363" y="2318"/>
                </a:lnTo>
                <a:lnTo>
                  <a:pt x="10360" y="2325"/>
                </a:lnTo>
                <a:lnTo>
                  <a:pt x="10360" y="2332"/>
                </a:lnTo>
                <a:lnTo>
                  <a:pt x="10356" y="2342"/>
                </a:lnTo>
                <a:lnTo>
                  <a:pt x="10346" y="2356"/>
                </a:lnTo>
                <a:lnTo>
                  <a:pt x="10334" y="2375"/>
                </a:lnTo>
                <a:lnTo>
                  <a:pt x="10320" y="2395"/>
                </a:lnTo>
                <a:lnTo>
                  <a:pt x="10303" y="2416"/>
                </a:lnTo>
                <a:lnTo>
                  <a:pt x="10296" y="2411"/>
                </a:lnTo>
                <a:lnTo>
                  <a:pt x="10291" y="2407"/>
                </a:lnTo>
                <a:lnTo>
                  <a:pt x="10281" y="2402"/>
                </a:lnTo>
                <a:lnTo>
                  <a:pt x="10274" y="2400"/>
                </a:lnTo>
                <a:lnTo>
                  <a:pt x="10267" y="2395"/>
                </a:lnTo>
                <a:lnTo>
                  <a:pt x="10257" y="2395"/>
                </a:lnTo>
                <a:lnTo>
                  <a:pt x="10248" y="2392"/>
                </a:lnTo>
                <a:lnTo>
                  <a:pt x="10238" y="2390"/>
                </a:lnTo>
                <a:lnTo>
                  <a:pt x="10260" y="2371"/>
                </a:lnTo>
                <a:lnTo>
                  <a:pt x="10276" y="2354"/>
                </a:lnTo>
                <a:lnTo>
                  <a:pt x="10288" y="2342"/>
                </a:lnTo>
                <a:lnTo>
                  <a:pt x="10296" y="2332"/>
                </a:lnTo>
                <a:lnTo>
                  <a:pt x="10298" y="2330"/>
                </a:lnTo>
                <a:lnTo>
                  <a:pt x="10300" y="2325"/>
                </a:lnTo>
                <a:lnTo>
                  <a:pt x="10300" y="2323"/>
                </a:lnTo>
                <a:lnTo>
                  <a:pt x="10300" y="2318"/>
                </a:lnTo>
                <a:lnTo>
                  <a:pt x="10298" y="2315"/>
                </a:lnTo>
                <a:lnTo>
                  <a:pt x="10298" y="2311"/>
                </a:lnTo>
                <a:lnTo>
                  <a:pt x="10293" y="2308"/>
                </a:lnTo>
                <a:lnTo>
                  <a:pt x="10291" y="2304"/>
                </a:lnTo>
                <a:lnTo>
                  <a:pt x="10207" y="2220"/>
                </a:lnTo>
                <a:lnTo>
                  <a:pt x="10202" y="2227"/>
                </a:lnTo>
                <a:lnTo>
                  <a:pt x="10190" y="2282"/>
                </a:lnTo>
                <a:lnTo>
                  <a:pt x="10180" y="2330"/>
                </a:lnTo>
                <a:lnTo>
                  <a:pt x="10176" y="2349"/>
                </a:lnTo>
                <a:lnTo>
                  <a:pt x="10171" y="2368"/>
                </a:lnTo>
                <a:lnTo>
                  <a:pt x="10164" y="2385"/>
                </a:lnTo>
                <a:lnTo>
                  <a:pt x="10159" y="2402"/>
                </a:lnTo>
                <a:lnTo>
                  <a:pt x="10135" y="2457"/>
                </a:lnTo>
                <a:lnTo>
                  <a:pt x="10108" y="2517"/>
                </a:lnTo>
                <a:lnTo>
                  <a:pt x="10094" y="2551"/>
                </a:lnTo>
                <a:lnTo>
                  <a:pt x="10077" y="2584"/>
                </a:lnTo>
                <a:lnTo>
                  <a:pt x="10060" y="2623"/>
                </a:lnTo>
                <a:lnTo>
                  <a:pt x="10039" y="2661"/>
                </a:lnTo>
                <a:lnTo>
                  <a:pt x="10032" y="2659"/>
                </a:lnTo>
                <a:lnTo>
                  <a:pt x="10024" y="2656"/>
                </a:lnTo>
                <a:lnTo>
                  <a:pt x="10017" y="2654"/>
                </a:lnTo>
                <a:lnTo>
                  <a:pt x="10007" y="2654"/>
                </a:lnTo>
                <a:lnTo>
                  <a:pt x="10000" y="2654"/>
                </a:lnTo>
                <a:lnTo>
                  <a:pt x="9991" y="2654"/>
                </a:lnTo>
                <a:lnTo>
                  <a:pt x="9984" y="2656"/>
                </a:lnTo>
                <a:lnTo>
                  <a:pt x="9974" y="2659"/>
                </a:lnTo>
                <a:lnTo>
                  <a:pt x="9996" y="2628"/>
                </a:lnTo>
                <a:lnTo>
                  <a:pt x="10017" y="2594"/>
                </a:lnTo>
                <a:lnTo>
                  <a:pt x="10036" y="2560"/>
                </a:lnTo>
                <a:lnTo>
                  <a:pt x="10056" y="2524"/>
                </a:lnTo>
                <a:lnTo>
                  <a:pt x="10072" y="2488"/>
                </a:lnTo>
                <a:lnTo>
                  <a:pt x="10087" y="2455"/>
                </a:lnTo>
                <a:lnTo>
                  <a:pt x="10101" y="2426"/>
                </a:lnTo>
                <a:lnTo>
                  <a:pt x="10111" y="2397"/>
                </a:lnTo>
                <a:lnTo>
                  <a:pt x="10120" y="2368"/>
                </a:lnTo>
                <a:lnTo>
                  <a:pt x="10127" y="2342"/>
                </a:lnTo>
                <a:lnTo>
                  <a:pt x="10135" y="2315"/>
                </a:lnTo>
                <a:lnTo>
                  <a:pt x="10142" y="2289"/>
                </a:lnTo>
                <a:lnTo>
                  <a:pt x="9947" y="2481"/>
                </a:lnTo>
                <a:lnTo>
                  <a:pt x="9919" y="2512"/>
                </a:lnTo>
                <a:lnTo>
                  <a:pt x="9885" y="2548"/>
                </a:lnTo>
                <a:lnTo>
                  <a:pt x="9852" y="2512"/>
                </a:lnTo>
                <a:lnTo>
                  <a:pt x="9892" y="2471"/>
                </a:lnTo>
                <a:lnTo>
                  <a:pt x="9931" y="2433"/>
                </a:lnTo>
                <a:lnTo>
                  <a:pt x="9799" y="2301"/>
                </a:lnTo>
                <a:lnTo>
                  <a:pt x="9765" y="2268"/>
                </a:lnTo>
                <a:lnTo>
                  <a:pt x="9727" y="2234"/>
                </a:lnTo>
                <a:lnTo>
                  <a:pt x="9806" y="2152"/>
                </a:lnTo>
                <a:lnTo>
                  <a:pt x="9784" y="2119"/>
                </a:lnTo>
                <a:lnTo>
                  <a:pt x="9775" y="2107"/>
                </a:lnTo>
                <a:lnTo>
                  <a:pt x="9767" y="2095"/>
                </a:lnTo>
                <a:lnTo>
                  <a:pt x="9830" y="2051"/>
                </a:lnTo>
                <a:lnTo>
                  <a:pt x="9832" y="2068"/>
                </a:lnTo>
                <a:lnTo>
                  <a:pt x="9837" y="2085"/>
                </a:lnTo>
                <a:lnTo>
                  <a:pt x="9842" y="2100"/>
                </a:lnTo>
                <a:lnTo>
                  <a:pt x="9847" y="2114"/>
                </a:lnTo>
                <a:lnTo>
                  <a:pt x="10012" y="1946"/>
                </a:lnTo>
                <a:lnTo>
                  <a:pt x="10048" y="1984"/>
                </a:lnTo>
                <a:lnTo>
                  <a:pt x="10080" y="2018"/>
                </a:lnTo>
                <a:lnTo>
                  <a:pt x="10178" y="2114"/>
                </a:lnTo>
                <a:lnTo>
                  <a:pt x="10180" y="2083"/>
                </a:lnTo>
                <a:lnTo>
                  <a:pt x="10180" y="2068"/>
                </a:lnTo>
                <a:lnTo>
                  <a:pt x="10180" y="2054"/>
                </a:lnTo>
                <a:lnTo>
                  <a:pt x="10180" y="2042"/>
                </a:lnTo>
                <a:lnTo>
                  <a:pt x="10180" y="2032"/>
                </a:lnTo>
                <a:lnTo>
                  <a:pt x="10178" y="2023"/>
                </a:lnTo>
                <a:lnTo>
                  <a:pt x="10176" y="2015"/>
                </a:lnTo>
                <a:lnTo>
                  <a:pt x="10250" y="2006"/>
                </a:lnTo>
                <a:close/>
                <a:moveTo>
                  <a:pt x="10044" y="2056"/>
                </a:moveTo>
                <a:lnTo>
                  <a:pt x="10000" y="2013"/>
                </a:lnTo>
                <a:lnTo>
                  <a:pt x="9796" y="2217"/>
                </a:lnTo>
                <a:lnTo>
                  <a:pt x="9837" y="2260"/>
                </a:lnTo>
                <a:lnTo>
                  <a:pt x="10044" y="2056"/>
                </a:lnTo>
                <a:close/>
                <a:moveTo>
                  <a:pt x="10113" y="2126"/>
                </a:moveTo>
                <a:lnTo>
                  <a:pt x="10072" y="2085"/>
                </a:lnTo>
                <a:lnTo>
                  <a:pt x="9866" y="2289"/>
                </a:lnTo>
                <a:lnTo>
                  <a:pt x="9907" y="2330"/>
                </a:lnTo>
                <a:lnTo>
                  <a:pt x="10113" y="2126"/>
                </a:lnTo>
                <a:close/>
                <a:moveTo>
                  <a:pt x="10156" y="2210"/>
                </a:moveTo>
                <a:lnTo>
                  <a:pt x="10164" y="2176"/>
                </a:lnTo>
                <a:lnTo>
                  <a:pt x="10142" y="2155"/>
                </a:lnTo>
                <a:lnTo>
                  <a:pt x="9936" y="2359"/>
                </a:lnTo>
                <a:lnTo>
                  <a:pt x="9972" y="2395"/>
                </a:lnTo>
                <a:lnTo>
                  <a:pt x="10156" y="2210"/>
                </a:lnTo>
              </a:path>
              <a:path w="12472" h="11910">
                <a:moveTo>
                  <a:pt x="10737" y="1564"/>
                </a:moveTo>
                <a:lnTo>
                  <a:pt x="10749" y="1576"/>
                </a:lnTo>
                <a:lnTo>
                  <a:pt x="10761" y="1593"/>
                </a:lnTo>
                <a:lnTo>
                  <a:pt x="10778" y="1610"/>
                </a:lnTo>
                <a:lnTo>
                  <a:pt x="10797" y="1629"/>
                </a:lnTo>
                <a:lnTo>
                  <a:pt x="10871" y="1704"/>
                </a:lnTo>
                <a:lnTo>
                  <a:pt x="10891" y="1720"/>
                </a:lnTo>
                <a:lnTo>
                  <a:pt x="10905" y="1737"/>
                </a:lnTo>
                <a:lnTo>
                  <a:pt x="10920" y="1749"/>
                </a:lnTo>
                <a:lnTo>
                  <a:pt x="10934" y="1761"/>
                </a:lnTo>
                <a:lnTo>
                  <a:pt x="10893" y="1800"/>
                </a:lnTo>
                <a:lnTo>
                  <a:pt x="10864" y="1771"/>
                </a:lnTo>
                <a:lnTo>
                  <a:pt x="10720" y="1917"/>
                </a:lnTo>
                <a:lnTo>
                  <a:pt x="10754" y="1953"/>
                </a:lnTo>
                <a:lnTo>
                  <a:pt x="10716" y="1991"/>
                </a:lnTo>
                <a:lnTo>
                  <a:pt x="10704" y="1980"/>
                </a:lnTo>
                <a:lnTo>
                  <a:pt x="10689" y="1963"/>
                </a:lnTo>
                <a:lnTo>
                  <a:pt x="10672" y="1946"/>
                </a:lnTo>
                <a:lnTo>
                  <a:pt x="10651" y="1924"/>
                </a:lnTo>
                <a:lnTo>
                  <a:pt x="10576" y="1850"/>
                </a:lnTo>
                <a:lnTo>
                  <a:pt x="10557" y="1831"/>
                </a:lnTo>
                <a:lnTo>
                  <a:pt x="10540" y="1814"/>
                </a:lnTo>
                <a:lnTo>
                  <a:pt x="10526" y="1800"/>
                </a:lnTo>
                <a:lnTo>
                  <a:pt x="10511" y="1790"/>
                </a:lnTo>
                <a:lnTo>
                  <a:pt x="10737" y="1564"/>
                </a:lnTo>
                <a:close/>
                <a:moveTo>
                  <a:pt x="10485" y="2128"/>
                </a:moveTo>
                <a:lnTo>
                  <a:pt x="10507" y="2109"/>
                </a:lnTo>
                <a:lnTo>
                  <a:pt x="10524" y="2095"/>
                </a:lnTo>
                <a:lnTo>
                  <a:pt x="10531" y="2088"/>
                </a:lnTo>
                <a:lnTo>
                  <a:pt x="10533" y="2083"/>
                </a:lnTo>
                <a:lnTo>
                  <a:pt x="10538" y="2078"/>
                </a:lnTo>
                <a:lnTo>
                  <a:pt x="10538" y="2075"/>
                </a:lnTo>
                <a:lnTo>
                  <a:pt x="10540" y="2071"/>
                </a:lnTo>
                <a:lnTo>
                  <a:pt x="10540" y="2068"/>
                </a:lnTo>
                <a:lnTo>
                  <a:pt x="10538" y="2061"/>
                </a:lnTo>
                <a:lnTo>
                  <a:pt x="10536" y="2056"/>
                </a:lnTo>
                <a:lnTo>
                  <a:pt x="10531" y="2049"/>
                </a:lnTo>
                <a:lnTo>
                  <a:pt x="10430" y="1951"/>
                </a:lnTo>
                <a:lnTo>
                  <a:pt x="10420" y="1970"/>
                </a:lnTo>
                <a:lnTo>
                  <a:pt x="10413" y="1987"/>
                </a:lnTo>
                <a:lnTo>
                  <a:pt x="10406" y="2008"/>
                </a:lnTo>
                <a:lnTo>
                  <a:pt x="10394" y="2042"/>
                </a:lnTo>
                <a:lnTo>
                  <a:pt x="10382" y="2037"/>
                </a:lnTo>
                <a:lnTo>
                  <a:pt x="10370" y="2032"/>
                </a:lnTo>
                <a:lnTo>
                  <a:pt x="10353" y="2028"/>
                </a:lnTo>
                <a:lnTo>
                  <a:pt x="10339" y="2025"/>
                </a:lnTo>
                <a:lnTo>
                  <a:pt x="10358" y="1989"/>
                </a:lnTo>
                <a:lnTo>
                  <a:pt x="10368" y="1977"/>
                </a:lnTo>
                <a:lnTo>
                  <a:pt x="10372" y="1965"/>
                </a:lnTo>
                <a:lnTo>
                  <a:pt x="10384" y="1941"/>
                </a:lnTo>
                <a:lnTo>
                  <a:pt x="10399" y="1917"/>
                </a:lnTo>
                <a:lnTo>
                  <a:pt x="10315" y="1833"/>
                </a:lnTo>
                <a:lnTo>
                  <a:pt x="10300" y="1848"/>
                </a:lnTo>
                <a:lnTo>
                  <a:pt x="10274" y="1874"/>
                </a:lnTo>
                <a:lnTo>
                  <a:pt x="10250" y="1903"/>
                </a:lnTo>
                <a:lnTo>
                  <a:pt x="10219" y="1869"/>
                </a:lnTo>
                <a:lnTo>
                  <a:pt x="10245" y="1845"/>
                </a:lnTo>
                <a:lnTo>
                  <a:pt x="10271" y="1819"/>
                </a:lnTo>
                <a:lnTo>
                  <a:pt x="10286" y="1807"/>
                </a:lnTo>
                <a:lnTo>
                  <a:pt x="10233" y="1751"/>
                </a:lnTo>
                <a:lnTo>
                  <a:pt x="10207" y="1728"/>
                </a:lnTo>
                <a:lnTo>
                  <a:pt x="10183" y="1706"/>
                </a:lnTo>
                <a:lnTo>
                  <a:pt x="10224" y="1665"/>
                </a:lnTo>
                <a:lnTo>
                  <a:pt x="10233" y="1675"/>
                </a:lnTo>
                <a:lnTo>
                  <a:pt x="10245" y="1687"/>
                </a:lnTo>
                <a:lnTo>
                  <a:pt x="10257" y="1701"/>
                </a:lnTo>
                <a:lnTo>
                  <a:pt x="10269" y="1715"/>
                </a:lnTo>
                <a:lnTo>
                  <a:pt x="10324" y="1768"/>
                </a:lnTo>
                <a:lnTo>
                  <a:pt x="10351" y="1742"/>
                </a:lnTo>
                <a:lnTo>
                  <a:pt x="10375" y="1713"/>
                </a:lnTo>
                <a:lnTo>
                  <a:pt x="10408" y="1744"/>
                </a:lnTo>
                <a:lnTo>
                  <a:pt x="10377" y="1771"/>
                </a:lnTo>
                <a:lnTo>
                  <a:pt x="10353" y="1797"/>
                </a:lnTo>
                <a:lnTo>
                  <a:pt x="10423" y="1867"/>
                </a:lnTo>
                <a:lnTo>
                  <a:pt x="10428" y="1855"/>
                </a:lnTo>
                <a:lnTo>
                  <a:pt x="10437" y="1838"/>
                </a:lnTo>
                <a:lnTo>
                  <a:pt x="10454" y="1797"/>
                </a:lnTo>
                <a:lnTo>
                  <a:pt x="10461" y="1809"/>
                </a:lnTo>
                <a:lnTo>
                  <a:pt x="10471" y="1819"/>
                </a:lnTo>
                <a:lnTo>
                  <a:pt x="10480" y="1826"/>
                </a:lnTo>
                <a:lnTo>
                  <a:pt x="10488" y="1833"/>
                </a:lnTo>
                <a:lnTo>
                  <a:pt x="10471" y="1864"/>
                </a:lnTo>
                <a:lnTo>
                  <a:pt x="10464" y="1884"/>
                </a:lnTo>
                <a:lnTo>
                  <a:pt x="10456" y="1900"/>
                </a:lnTo>
                <a:lnTo>
                  <a:pt x="10581" y="2025"/>
                </a:lnTo>
                <a:lnTo>
                  <a:pt x="10584" y="2030"/>
                </a:lnTo>
                <a:lnTo>
                  <a:pt x="10588" y="2035"/>
                </a:lnTo>
                <a:lnTo>
                  <a:pt x="10591" y="2042"/>
                </a:lnTo>
                <a:lnTo>
                  <a:pt x="10593" y="2047"/>
                </a:lnTo>
                <a:lnTo>
                  <a:pt x="10596" y="2054"/>
                </a:lnTo>
                <a:lnTo>
                  <a:pt x="10598" y="2059"/>
                </a:lnTo>
                <a:lnTo>
                  <a:pt x="10598" y="2064"/>
                </a:lnTo>
                <a:lnTo>
                  <a:pt x="10598" y="2068"/>
                </a:lnTo>
                <a:lnTo>
                  <a:pt x="10596" y="2075"/>
                </a:lnTo>
                <a:lnTo>
                  <a:pt x="10593" y="2083"/>
                </a:lnTo>
                <a:lnTo>
                  <a:pt x="10588" y="2092"/>
                </a:lnTo>
                <a:lnTo>
                  <a:pt x="10581" y="2102"/>
                </a:lnTo>
                <a:lnTo>
                  <a:pt x="10574" y="2114"/>
                </a:lnTo>
                <a:lnTo>
                  <a:pt x="10564" y="2126"/>
                </a:lnTo>
                <a:lnTo>
                  <a:pt x="10552" y="2140"/>
                </a:lnTo>
                <a:lnTo>
                  <a:pt x="10540" y="2155"/>
                </a:lnTo>
                <a:lnTo>
                  <a:pt x="10526" y="2148"/>
                </a:lnTo>
                <a:lnTo>
                  <a:pt x="10514" y="2140"/>
                </a:lnTo>
                <a:lnTo>
                  <a:pt x="10500" y="2133"/>
                </a:lnTo>
                <a:lnTo>
                  <a:pt x="10485" y="2128"/>
                </a:lnTo>
                <a:close/>
                <a:moveTo>
                  <a:pt x="10356" y="1548"/>
                </a:moveTo>
                <a:lnTo>
                  <a:pt x="10368" y="1562"/>
                </a:lnTo>
                <a:lnTo>
                  <a:pt x="10382" y="1579"/>
                </a:lnTo>
                <a:lnTo>
                  <a:pt x="10399" y="1595"/>
                </a:lnTo>
                <a:lnTo>
                  <a:pt x="10416" y="1615"/>
                </a:lnTo>
                <a:lnTo>
                  <a:pt x="10442" y="1579"/>
                </a:lnTo>
                <a:lnTo>
                  <a:pt x="10464" y="1548"/>
                </a:lnTo>
                <a:lnTo>
                  <a:pt x="10480" y="1519"/>
                </a:lnTo>
                <a:lnTo>
                  <a:pt x="10492" y="1497"/>
                </a:lnTo>
                <a:lnTo>
                  <a:pt x="10502" y="1478"/>
                </a:lnTo>
                <a:lnTo>
                  <a:pt x="10511" y="1456"/>
                </a:lnTo>
                <a:lnTo>
                  <a:pt x="10519" y="1437"/>
                </a:lnTo>
                <a:lnTo>
                  <a:pt x="10526" y="1418"/>
                </a:lnTo>
                <a:lnTo>
                  <a:pt x="10533" y="1420"/>
                </a:lnTo>
                <a:lnTo>
                  <a:pt x="10540" y="1423"/>
                </a:lnTo>
                <a:lnTo>
                  <a:pt x="10555" y="1425"/>
                </a:lnTo>
                <a:lnTo>
                  <a:pt x="10571" y="1425"/>
                </a:lnTo>
                <a:lnTo>
                  <a:pt x="10588" y="1425"/>
                </a:lnTo>
                <a:lnTo>
                  <a:pt x="10567" y="1456"/>
                </a:lnTo>
                <a:lnTo>
                  <a:pt x="10536" y="1507"/>
                </a:lnTo>
                <a:lnTo>
                  <a:pt x="10492" y="1571"/>
                </a:lnTo>
                <a:lnTo>
                  <a:pt x="10444" y="1644"/>
                </a:lnTo>
                <a:lnTo>
                  <a:pt x="10484" y="1682"/>
                </a:lnTo>
                <a:lnTo>
                  <a:pt x="10486" y="1684"/>
                </a:lnTo>
                <a:lnTo>
                  <a:pt x="10488" y="1687"/>
                </a:lnTo>
                <a:lnTo>
                  <a:pt x="10492" y="1689"/>
                </a:lnTo>
                <a:lnTo>
                  <a:pt x="10500" y="1689"/>
                </a:lnTo>
                <a:lnTo>
                  <a:pt x="10504" y="1689"/>
                </a:lnTo>
                <a:lnTo>
                  <a:pt x="10511" y="1687"/>
                </a:lnTo>
                <a:lnTo>
                  <a:pt x="10519" y="1682"/>
                </a:lnTo>
                <a:lnTo>
                  <a:pt x="10526" y="1675"/>
                </a:lnTo>
                <a:lnTo>
                  <a:pt x="10533" y="1668"/>
                </a:lnTo>
                <a:lnTo>
                  <a:pt x="10631" y="1571"/>
                </a:lnTo>
                <a:lnTo>
                  <a:pt x="10639" y="1564"/>
                </a:lnTo>
                <a:lnTo>
                  <a:pt x="10644" y="1557"/>
                </a:lnTo>
                <a:lnTo>
                  <a:pt x="10648" y="1550"/>
                </a:lnTo>
                <a:lnTo>
                  <a:pt x="10653" y="1543"/>
                </a:lnTo>
                <a:lnTo>
                  <a:pt x="10656" y="1538"/>
                </a:lnTo>
                <a:lnTo>
                  <a:pt x="10658" y="1533"/>
                </a:lnTo>
                <a:lnTo>
                  <a:pt x="10658" y="1526"/>
                </a:lnTo>
                <a:lnTo>
                  <a:pt x="10656" y="1521"/>
                </a:lnTo>
                <a:lnTo>
                  <a:pt x="10653" y="1511"/>
                </a:lnTo>
                <a:lnTo>
                  <a:pt x="10648" y="1500"/>
                </a:lnTo>
                <a:lnTo>
                  <a:pt x="10641" y="1488"/>
                </a:lnTo>
                <a:lnTo>
                  <a:pt x="10634" y="1473"/>
                </a:lnTo>
                <a:lnTo>
                  <a:pt x="10648" y="1471"/>
                </a:lnTo>
                <a:lnTo>
                  <a:pt x="10663" y="1468"/>
                </a:lnTo>
                <a:lnTo>
                  <a:pt x="10680" y="1461"/>
                </a:lnTo>
                <a:lnTo>
                  <a:pt x="10694" y="1454"/>
                </a:lnTo>
                <a:lnTo>
                  <a:pt x="10704" y="1480"/>
                </a:lnTo>
                <a:lnTo>
                  <a:pt x="10711" y="1502"/>
                </a:lnTo>
                <a:lnTo>
                  <a:pt x="10713" y="1511"/>
                </a:lnTo>
                <a:lnTo>
                  <a:pt x="10713" y="1519"/>
                </a:lnTo>
                <a:lnTo>
                  <a:pt x="10713" y="1524"/>
                </a:lnTo>
                <a:lnTo>
                  <a:pt x="10713" y="1528"/>
                </a:lnTo>
                <a:lnTo>
                  <a:pt x="10711" y="1538"/>
                </a:lnTo>
                <a:lnTo>
                  <a:pt x="10706" y="1548"/>
                </a:lnTo>
                <a:lnTo>
                  <a:pt x="10699" y="1560"/>
                </a:lnTo>
                <a:lnTo>
                  <a:pt x="10687" y="1571"/>
                </a:lnTo>
                <a:lnTo>
                  <a:pt x="10536" y="1725"/>
                </a:lnTo>
                <a:lnTo>
                  <a:pt x="10528" y="1730"/>
                </a:lnTo>
                <a:lnTo>
                  <a:pt x="10524" y="1735"/>
                </a:lnTo>
                <a:lnTo>
                  <a:pt x="10516" y="1740"/>
                </a:lnTo>
                <a:lnTo>
                  <a:pt x="10511" y="1742"/>
                </a:lnTo>
                <a:lnTo>
                  <a:pt x="10507" y="1744"/>
                </a:lnTo>
                <a:lnTo>
                  <a:pt x="10502" y="1744"/>
                </a:lnTo>
                <a:lnTo>
                  <a:pt x="10495" y="1747"/>
                </a:lnTo>
                <a:lnTo>
                  <a:pt x="10490" y="1744"/>
                </a:lnTo>
                <a:lnTo>
                  <a:pt x="10480" y="1744"/>
                </a:lnTo>
                <a:lnTo>
                  <a:pt x="10473" y="1742"/>
                </a:lnTo>
                <a:lnTo>
                  <a:pt x="10466" y="1737"/>
                </a:lnTo>
                <a:lnTo>
                  <a:pt x="10461" y="1735"/>
                </a:lnTo>
                <a:lnTo>
                  <a:pt x="10380" y="1653"/>
                </a:lnTo>
                <a:lnTo>
                  <a:pt x="10358" y="1631"/>
                </a:lnTo>
                <a:lnTo>
                  <a:pt x="10339" y="1612"/>
                </a:lnTo>
                <a:lnTo>
                  <a:pt x="10324" y="1600"/>
                </a:lnTo>
                <a:lnTo>
                  <a:pt x="10312" y="1591"/>
                </a:lnTo>
                <a:lnTo>
                  <a:pt x="10356" y="1548"/>
                </a:lnTo>
                <a:close/>
                <a:moveTo>
                  <a:pt x="10836" y="1744"/>
                </a:moveTo>
                <a:lnTo>
                  <a:pt x="10792" y="1701"/>
                </a:lnTo>
                <a:lnTo>
                  <a:pt x="10648" y="1845"/>
                </a:lnTo>
                <a:lnTo>
                  <a:pt x="10691" y="1888"/>
                </a:lnTo>
                <a:lnTo>
                  <a:pt x="10836" y="1744"/>
                </a:lnTo>
                <a:close/>
                <a:moveTo>
                  <a:pt x="10766" y="1675"/>
                </a:moveTo>
                <a:lnTo>
                  <a:pt x="10725" y="1634"/>
                </a:lnTo>
                <a:lnTo>
                  <a:pt x="10581" y="1778"/>
                </a:lnTo>
                <a:lnTo>
                  <a:pt x="10622" y="1819"/>
                </a:lnTo>
                <a:lnTo>
                  <a:pt x="10766" y="1675"/>
                </a:lnTo>
              </a:path>
              <a:path w="12472" h="11910">
                <a:moveTo>
                  <a:pt x="11001" y="890"/>
                </a:moveTo>
                <a:lnTo>
                  <a:pt x="11011" y="902"/>
                </a:lnTo>
                <a:lnTo>
                  <a:pt x="11023" y="914"/>
                </a:lnTo>
                <a:lnTo>
                  <a:pt x="11037" y="928"/>
                </a:lnTo>
                <a:lnTo>
                  <a:pt x="11054" y="945"/>
                </a:lnTo>
                <a:lnTo>
                  <a:pt x="11068" y="962"/>
                </a:lnTo>
                <a:lnTo>
                  <a:pt x="11085" y="976"/>
                </a:lnTo>
                <a:lnTo>
                  <a:pt x="11100" y="991"/>
                </a:lnTo>
                <a:lnTo>
                  <a:pt x="11111" y="1000"/>
                </a:lnTo>
                <a:lnTo>
                  <a:pt x="10831" y="1281"/>
                </a:lnTo>
                <a:lnTo>
                  <a:pt x="10857" y="1305"/>
                </a:lnTo>
                <a:lnTo>
                  <a:pt x="10860" y="1310"/>
                </a:lnTo>
                <a:lnTo>
                  <a:pt x="10862" y="1312"/>
                </a:lnTo>
                <a:lnTo>
                  <a:pt x="10867" y="1312"/>
                </a:lnTo>
                <a:lnTo>
                  <a:pt x="10869" y="1315"/>
                </a:lnTo>
                <a:lnTo>
                  <a:pt x="10876" y="1317"/>
                </a:lnTo>
                <a:lnTo>
                  <a:pt x="10884" y="1317"/>
                </a:lnTo>
                <a:lnTo>
                  <a:pt x="10891" y="1315"/>
                </a:lnTo>
                <a:lnTo>
                  <a:pt x="10900" y="1310"/>
                </a:lnTo>
                <a:lnTo>
                  <a:pt x="10908" y="1303"/>
                </a:lnTo>
                <a:lnTo>
                  <a:pt x="10917" y="1295"/>
                </a:lnTo>
                <a:lnTo>
                  <a:pt x="11131" y="1082"/>
                </a:lnTo>
                <a:lnTo>
                  <a:pt x="11143" y="1068"/>
                </a:lnTo>
                <a:lnTo>
                  <a:pt x="11148" y="1063"/>
                </a:lnTo>
                <a:lnTo>
                  <a:pt x="11152" y="1055"/>
                </a:lnTo>
                <a:lnTo>
                  <a:pt x="11157" y="1051"/>
                </a:lnTo>
                <a:lnTo>
                  <a:pt x="11160" y="1046"/>
                </a:lnTo>
                <a:lnTo>
                  <a:pt x="11162" y="1041"/>
                </a:lnTo>
                <a:lnTo>
                  <a:pt x="11162" y="1036"/>
                </a:lnTo>
                <a:lnTo>
                  <a:pt x="11162" y="1031"/>
                </a:lnTo>
                <a:lnTo>
                  <a:pt x="11160" y="1027"/>
                </a:lnTo>
                <a:lnTo>
                  <a:pt x="11160" y="1022"/>
                </a:lnTo>
                <a:lnTo>
                  <a:pt x="11155" y="1017"/>
                </a:lnTo>
                <a:lnTo>
                  <a:pt x="11152" y="1010"/>
                </a:lnTo>
                <a:lnTo>
                  <a:pt x="11148" y="1003"/>
                </a:lnTo>
                <a:lnTo>
                  <a:pt x="11140" y="995"/>
                </a:lnTo>
                <a:lnTo>
                  <a:pt x="11133" y="986"/>
                </a:lnTo>
                <a:lnTo>
                  <a:pt x="11150" y="984"/>
                </a:lnTo>
                <a:lnTo>
                  <a:pt x="11167" y="979"/>
                </a:lnTo>
                <a:lnTo>
                  <a:pt x="11184" y="971"/>
                </a:lnTo>
                <a:lnTo>
                  <a:pt x="11200" y="962"/>
                </a:lnTo>
                <a:lnTo>
                  <a:pt x="11210" y="988"/>
                </a:lnTo>
                <a:lnTo>
                  <a:pt x="11217" y="1010"/>
                </a:lnTo>
                <a:lnTo>
                  <a:pt x="11220" y="1020"/>
                </a:lnTo>
                <a:lnTo>
                  <a:pt x="11220" y="1027"/>
                </a:lnTo>
                <a:lnTo>
                  <a:pt x="11222" y="1034"/>
                </a:lnTo>
                <a:lnTo>
                  <a:pt x="11222" y="1039"/>
                </a:lnTo>
                <a:lnTo>
                  <a:pt x="11220" y="1044"/>
                </a:lnTo>
                <a:lnTo>
                  <a:pt x="11217" y="1048"/>
                </a:lnTo>
                <a:lnTo>
                  <a:pt x="11215" y="1053"/>
                </a:lnTo>
                <a:lnTo>
                  <a:pt x="11212" y="1058"/>
                </a:lnTo>
                <a:lnTo>
                  <a:pt x="11208" y="1065"/>
                </a:lnTo>
                <a:lnTo>
                  <a:pt x="11200" y="1070"/>
                </a:lnTo>
                <a:lnTo>
                  <a:pt x="11188" y="1084"/>
                </a:lnTo>
                <a:lnTo>
                  <a:pt x="10917" y="1355"/>
                </a:lnTo>
                <a:lnTo>
                  <a:pt x="10912" y="1360"/>
                </a:lnTo>
                <a:lnTo>
                  <a:pt x="10905" y="1365"/>
                </a:lnTo>
                <a:lnTo>
                  <a:pt x="10900" y="1370"/>
                </a:lnTo>
                <a:lnTo>
                  <a:pt x="10896" y="1372"/>
                </a:lnTo>
                <a:lnTo>
                  <a:pt x="10888" y="1375"/>
                </a:lnTo>
                <a:lnTo>
                  <a:pt x="10884" y="1377"/>
                </a:lnTo>
                <a:lnTo>
                  <a:pt x="10879" y="1380"/>
                </a:lnTo>
                <a:lnTo>
                  <a:pt x="10871" y="1380"/>
                </a:lnTo>
                <a:lnTo>
                  <a:pt x="10867" y="1380"/>
                </a:lnTo>
                <a:lnTo>
                  <a:pt x="10862" y="1377"/>
                </a:lnTo>
                <a:lnTo>
                  <a:pt x="10857" y="1377"/>
                </a:lnTo>
                <a:lnTo>
                  <a:pt x="10850" y="1375"/>
                </a:lnTo>
                <a:lnTo>
                  <a:pt x="10845" y="1372"/>
                </a:lnTo>
                <a:lnTo>
                  <a:pt x="10840" y="1368"/>
                </a:lnTo>
                <a:lnTo>
                  <a:pt x="10836" y="1363"/>
                </a:lnTo>
                <a:lnTo>
                  <a:pt x="10828" y="1358"/>
                </a:lnTo>
                <a:lnTo>
                  <a:pt x="10728" y="1257"/>
                </a:lnTo>
                <a:lnTo>
                  <a:pt x="10716" y="1245"/>
                </a:lnTo>
                <a:lnTo>
                  <a:pt x="10704" y="1235"/>
                </a:lnTo>
                <a:lnTo>
                  <a:pt x="10691" y="1224"/>
                </a:lnTo>
                <a:lnTo>
                  <a:pt x="10677" y="1214"/>
                </a:lnTo>
                <a:lnTo>
                  <a:pt x="11001" y="890"/>
                </a:lnTo>
                <a:close/>
                <a:moveTo>
                  <a:pt x="11169" y="1204"/>
                </a:moveTo>
                <a:lnTo>
                  <a:pt x="11150" y="1188"/>
                </a:lnTo>
                <a:lnTo>
                  <a:pt x="11126" y="1166"/>
                </a:lnTo>
                <a:lnTo>
                  <a:pt x="11169" y="1123"/>
                </a:lnTo>
                <a:lnTo>
                  <a:pt x="11193" y="1147"/>
                </a:lnTo>
                <a:lnTo>
                  <a:pt x="11208" y="1166"/>
                </a:lnTo>
                <a:lnTo>
                  <a:pt x="11248" y="1125"/>
                </a:lnTo>
                <a:lnTo>
                  <a:pt x="11280" y="1091"/>
                </a:lnTo>
                <a:lnTo>
                  <a:pt x="11318" y="1051"/>
                </a:lnTo>
                <a:lnTo>
                  <a:pt x="11349" y="1084"/>
                </a:lnTo>
                <a:lnTo>
                  <a:pt x="11311" y="1120"/>
                </a:lnTo>
                <a:lnTo>
                  <a:pt x="11277" y="1154"/>
                </a:lnTo>
                <a:lnTo>
                  <a:pt x="11236" y="1192"/>
                </a:lnTo>
                <a:lnTo>
                  <a:pt x="11316" y="1271"/>
                </a:lnTo>
                <a:lnTo>
                  <a:pt x="11323" y="1279"/>
                </a:lnTo>
                <a:lnTo>
                  <a:pt x="11328" y="1288"/>
                </a:lnTo>
                <a:lnTo>
                  <a:pt x="11332" y="1295"/>
                </a:lnTo>
                <a:lnTo>
                  <a:pt x="11337" y="1303"/>
                </a:lnTo>
                <a:lnTo>
                  <a:pt x="11340" y="1312"/>
                </a:lnTo>
                <a:lnTo>
                  <a:pt x="11340" y="1320"/>
                </a:lnTo>
                <a:lnTo>
                  <a:pt x="11340" y="1327"/>
                </a:lnTo>
                <a:lnTo>
                  <a:pt x="11337" y="1334"/>
                </a:lnTo>
                <a:lnTo>
                  <a:pt x="11335" y="1344"/>
                </a:lnTo>
                <a:lnTo>
                  <a:pt x="11332" y="1351"/>
                </a:lnTo>
                <a:lnTo>
                  <a:pt x="11325" y="1360"/>
                </a:lnTo>
                <a:lnTo>
                  <a:pt x="11320" y="1372"/>
                </a:lnTo>
                <a:lnTo>
                  <a:pt x="11306" y="1396"/>
                </a:lnTo>
                <a:lnTo>
                  <a:pt x="11287" y="1425"/>
                </a:lnTo>
                <a:lnTo>
                  <a:pt x="11272" y="1418"/>
                </a:lnTo>
                <a:lnTo>
                  <a:pt x="11256" y="1411"/>
                </a:lnTo>
                <a:lnTo>
                  <a:pt x="11241" y="1406"/>
                </a:lnTo>
                <a:lnTo>
                  <a:pt x="11224" y="1401"/>
                </a:lnTo>
                <a:lnTo>
                  <a:pt x="11248" y="1377"/>
                </a:lnTo>
                <a:lnTo>
                  <a:pt x="11265" y="1358"/>
                </a:lnTo>
                <a:lnTo>
                  <a:pt x="11270" y="1351"/>
                </a:lnTo>
                <a:lnTo>
                  <a:pt x="11275" y="1344"/>
                </a:lnTo>
                <a:lnTo>
                  <a:pt x="11280" y="1339"/>
                </a:lnTo>
                <a:lnTo>
                  <a:pt x="11280" y="1334"/>
                </a:lnTo>
                <a:lnTo>
                  <a:pt x="11282" y="1331"/>
                </a:lnTo>
                <a:lnTo>
                  <a:pt x="11282" y="1327"/>
                </a:lnTo>
                <a:lnTo>
                  <a:pt x="11282" y="1324"/>
                </a:lnTo>
                <a:lnTo>
                  <a:pt x="11280" y="1320"/>
                </a:lnTo>
                <a:lnTo>
                  <a:pt x="11277" y="1317"/>
                </a:lnTo>
                <a:lnTo>
                  <a:pt x="11275" y="1312"/>
                </a:lnTo>
                <a:lnTo>
                  <a:pt x="11272" y="1310"/>
                </a:lnTo>
                <a:lnTo>
                  <a:pt x="11270" y="1305"/>
                </a:lnTo>
                <a:lnTo>
                  <a:pt x="11198" y="1233"/>
                </a:lnTo>
                <a:lnTo>
                  <a:pt x="10977" y="1454"/>
                </a:lnTo>
                <a:lnTo>
                  <a:pt x="10934" y="1497"/>
                </a:lnTo>
                <a:lnTo>
                  <a:pt x="10893" y="1540"/>
                </a:lnTo>
                <a:lnTo>
                  <a:pt x="10860" y="1509"/>
                </a:lnTo>
                <a:lnTo>
                  <a:pt x="10903" y="1471"/>
                </a:lnTo>
                <a:lnTo>
                  <a:pt x="10946" y="1428"/>
                </a:lnTo>
                <a:lnTo>
                  <a:pt x="11169" y="1204"/>
                </a:lnTo>
                <a:close/>
                <a:moveTo>
                  <a:pt x="11042" y="1010"/>
                </a:moveTo>
                <a:lnTo>
                  <a:pt x="10989" y="960"/>
                </a:lnTo>
                <a:lnTo>
                  <a:pt x="10749" y="1200"/>
                </a:lnTo>
                <a:lnTo>
                  <a:pt x="10802" y="1250"/>
                </a:lnTo>
                <a:lnTo>
                  <a:pt x="11042" y="1010"/>
                </a:lnTo>
                <a:close/>
                <a:moveTo>
                  <a:pt x="11004" y="1451"/>
                </a:moveTo>
                <a:lnTo>
                  <a:pt x="11035" y="1451"/>
                </a:lnTo>
                <a:lnTo>
                  <a:pt x="11068" y="1454"/>
                </a:lnTo>
                <a:lnTo>
                  <a:pt x="11102" y="1459"/>
                </a:lnTo>
                <a:lnTo>
                  <a:pt x="11138" y="1464"/>
                </a:lnTo>
                <a:lnTo>
                  <a:pt x="11128" y="1495"/>
                </a:lnTo>
                <a:lnTo>
                  <a:pt x="11124" y="1521"/>
                </a:lnTo>
                <a:lnTo>
                  <a:pt x="11092" y="1514"/>
                </a:lnTo>
                <a:lnTo>
                  <a:pt x="11064" y="1509"/>
                </a:lnTo>
                <a:lnTo>
                  <a:pt x="11030" y="1507"/>
                </a:lnTo>
                <a:lnTo>
                  <a:pt x="10999" y="1504"/>
                </a:lnTo>
                <a:lnTo>
                  <a:pt x="11001" y="1490"/>
                </a:lnTo>
                <a:lnTo>
                  <a:pt x="11004" y="1478"/>
                </a:lnTo>
                <a:lnTo>
                  <a:pt x="11004" y="1464"/>
                </a:lnTo>
                <a:lnTo>
                  <a:pt x="11004" y="1451"/>
                </a:lnTo>
              </a:path>
              <a:path w="12472" h="11910">
                <a:moveTo>
                  <a:pt x="11217" y="835"/>
                </a:moveTo>
                <a:lnTo>
                  <a:pt x="11234" y="820"/>
                </a:lnTo>
                <a:lnTo>
                  <a:pt x="11251" y="804"/>
                </a:lnTo>
                <a:lnTo>
                  <a:pt x="11289" y="768"/>
                </a:lnTo>
                <a:lnTo>
                  <a:pt x="11584" y="472"/>
                </a:lnTo>
                <a:lnTo>
                  <a:pt x="11608" y="448"/>
                </a:lnTo>
                <a:lnTo>
                  <a:pt x="11628" y="427"/>
                </a:lnTo>
                <a:lnTo>
                  <a:pt x="11644" y="410"/>
                </a:lnTo>
                <a:lnTo>
                  <a:pt x="11661" y="393"/>
                </a:lnTo>
                <a:lnTo>
                  <a:pt x="11697" y="427"/>
                </a:lnTo>
                <a:lnTo>
                  <a:pt x="11680" y="441"/>
                </a:lnTo>
                <a:lnTo>
                  <a:pt x="11664" y="458"/>
                </a:lnTo>
                <a:lnTo>
                  <a:pt x="11644" y="475"/>
                </a:lnTo>
                <a:lnTo>
                  <a:pt x="11623" y="496"/>
                </a:lnTo>
                <a:lnTo>
                  <a:pt x="11419" y="703"/>
                </a:lnTo>
                <a:lnTo>
                  <a:pt x="11445" y="729"/>
                </a:lnTo>
                <a:lnTo>
                  <a:pt x="11486" y="775"/>
                </a:lnTo>
                <a:lnTo>
                  <a:pt x="11709" y="551"/>
                </a:lnTo>
                <a:lnTo>
                  <a:pt x="11721" y="568"/>
                </a:lnTo>
                <a:lnTo>
                  <a:pt x="11733" y="585"/>
                </a:lnTo>
                <a:lnTo>
                  <a:pt x="11769" y="628"/>
                </a:lnTo>
                <a:lnTo>
                  <a:pt x="11856" y="739"/>
                </a:lnTo>
                <a:lnTo>
                  <a:pt x="11863" y="748"/>
                </a:lnTo>
                <a:lnTo>
                  <a:pt x="11868" y="755"/>
                </a:lnTo>
                <a:lnTo>
                  <a:pt x="11870" y="765"/>
                </a:lnTo>
                <a:lnTo>
                  <a:pt x="11872" y="775"/>
                </a:lnTo>
                <a:lnTo>
                  <a:pt x="11872" y="784"/>
                </a:lnTo>
                <a:lnTo>
                  <a:pt x="11870" y="794"/>
                </a:lnTo>
                <a:lnTo>
                  <a:pt x="11868" y="804"/>
                </a:lnTo>
                <a:lnTo>
                  <a:pt x="11863" y="813"/>
                </a:lnTo>
                <a:lnTo>
                  <a:pt x="11858" y="825"/>
                </a:lnTo>
                <a:lnTo>
                  <a:pt x="11851" y="835"/>
                </a:lnTo>
                <a:lnTo>
                  <a:pt x="11844" y="847"/>
                </a:lnTo>
                <a:lnTo>
                  <a:pt x="11836" y="859"/>
                </a:lnTo>
                <a:lnTo>
                  <a:pt x="11815" y="888"/>
                </a:lnTo>
                <a:lnTo>
                  <a:pt x="11791" y="916"/>
                </a:lnTo>
                <a:lnTo>
                  <a:pt x="11786" y="911"/>
                </a:lnTo>
                <a:lnTo>
                  <a:pt x="11779" y="907"/>
                </a:lnTo>
                <a:lnTo>
                  <a:pt x="11771" y="902"/>
                </a:lnTo>
                <a:lnTo>
                  <a:pt x="11764" y="900"/>
                </a:lnTo>
                <a:lnTo>
                  <a:pt x="11757" y="897"/>
                </a:lnTo>
                <a:lnTo>
                  <a:pt x="11750" y="895"/>
                </a:lnTo>
                <a:lnTo>
                  <a:pt x="11743" y="892"/>
                </a:lnTo>
                <a:lnTo>
                  <a:pt x="11736" y="892"/>
                </a:lnTo>
                <a:lnTo>
                  <a:pt x="11757" y="871"/>
                </a:lnTo>
                <a:lnTo>
                  <a:pt x="11774" y="851"/>
                </a:lnTo>
                <a:lnTo>
                  <a:pt x="11784" y="842"/>
                </a:lnTo>
                <a:lnTo>
                  <a:pt x="11788" y="835"/>
                </a:lnTo>
                <a:lnTo>
                  <a:pt x="11796" y="825"/>
                </a:lnTo>
                <a:lnTo>
                  <a:pt x="11800" y="818"/>
                </a:lnTo>
                <a:lnTo>
                  <a:pt x="11805" y="811"/>
                </a:lnTo>
                <a:lnTo>
                  <a:pt x="11808" y="804"/>
                </a:lnTo>
                <a:lnTo>
                  <a:pt x="11810" y="796"/>
                </a:lnTo>
                <a:lnTo>
                  <a:pt x="11810" y="789"/>
                </a:lnTo>
                <a:lnTo>
                  <a:pt x="11810" y="782"/>
                </a:lnTo>
                <a:lnTo>
                  <a:pt x="11808" y="775"/>
                </a:lnTo>
                <a:lnTo>
                  <a:pt x="11805" y="765"/>
                </a:lnTo>
                <a:lnTo>
                  <a:pt x="11800" y="758"/>
                </a:lnTo>
                <a:lnTo>
                  <a:pt x="11697" y="631"/>
                </a:lnTo>
                <a:lnTo>
                  <a:pt x="11517" y="808"/>
                </a:lnTo>
                <a:lnTo>
                  <a:pt x="11527" y="823"/>
                </a:lnTo>
                <a:lnTo>
                  <a:pt x="11536" y="837"/>
                </a:lnTo>
                <a:lnTo>
                  <a:pt x="11546" y="851"/>
                </a:lnTo>
                <a:lnTo>
                  <a:pt x="11553" y="866"/>
                </a:lnTo>
                <a:lnTo>
                  <a:pt x="11560" y="878"/>
                </a:lnTo>
                <a:lnTo>
                  <a:pt x="11565" y="892"/>
                </a:lnTo>
                <a:lnTo>
                  <a:pt x="11572" y="904"/>
                </a:lnTo>
                <a:lnTo>
                  <a:pt x="11577" y="919"/>
                </a:lnTo>
                <a:lnTo>
                  <a:pt x="11580" y="931"/>
                </a:lnTo>
                <a:lnTo>
                  <a:pt x="11584" y="943"/>
                </a:lnTo>
                <a:lnTo>
                  <a:pt x="11587" y="957"/>
                </a:lnTo>
                <a:lnTo>
                  <a:pt x="11589" y="971"/>
                </a:lnTo>
                <a:lnTo>
                  <a:pt x="11589" y="984"/>
                </a:lnTo>
                <a:lnTo>
                  <a:pt x="11591" y="998"/>
                </a:lnTo>
                <a:lnTo>
                  <a:pt x="11591" y="1012"/>
                </a:lnTo>
                <a:lnTo>
                  <a:pt x="11591" y="1027"/>
                </a:lnTo>
                <a:lnTo>
                  <a:pt x="11591" y="1055"/>
                </a:lnTo>
                <a:lnTo>
                  <a:pt x="11589" y="1084"/>
                </a:lnTo>
                <a:lnTo>
                  <a:pt x="11587" y="1111"/>
                </a:lnTo>
                <a:lnTo>
                  <a:pt x="11582" y="1137"/>
                </a:lnTo>
                <a:lnTo>
                  <a:pt x="11577" y="1137"/>
                </a:lnTo>
                <a:lnTo>
                  <a:pt x="11570" y="1137"/>
                </a:lnTo>
                <a:lnTo>
                  <a:pt x="11558" y="1137"/>
                </a:lnTo>
                <a:lnTo>
                  <a:pt x="11541" y="1142"/>
                </a:lnTo>
                <a:lnTo>
                  <a:pt x="11522" y="1147"/>
                </a:lnTo>
                <a:lnTo>
                  <a:pt x="11524" y="1137"/>
                </a:lnTo>
                <a:lnTo>
                  <a:pt x="11527" y="1128"/>
                </a:lnTo>
                <a:lnTo>
                  <a:pt x="11531" y="1106"/>
                </a:lnTo>
                <a:lnTo>
                  <a:pt x="11534" y="1080"/>
                </a:lnTo>
                <a:lnTo>
                  <a:pt x="11536" y="1053"/>
                </a:lnTo>
                <a:lnTo>
                  <a:pt x="11536" y="1039"/>
                </a:lnTo>
                <a:lnTo>
                  <a:pt x="11536" y="1027"/>
                </a:lnTo>
                <a:lnTo>
                  <a:pt x="11536" y="1012"/>
                </a:lnTo>
                <a:lnTo>
                  <a:pt x="11534" y="998"/>
                </a:lnTo>
                <a:lnTo>
                  <a:pt x="11531" y="986"/>
                </a:lnTo>
                <a:lnTo>
                  <a:pt x="11529" y="971"/>
                </a:lnTo>
                <a:lnTo>
                  <a:pt x="11527" y="960"/>
                </a:lnTo>
                <a:lnTo>
                  <a:pt x="11524" y="945"/>
                </a:lnTo>
                <a:lnTo>
                  <a:pt x="11520" y="933"/>
                </a:lnTo>
                <a:lnTo>
                  <a:pt x="11515" y="919"/>
                </a:lnTo>
                <a:lnTo>
                  <a:pt x="11510" y="907"/>
                </a:lnTo>
                <a:lnTo>
                  <a:pt x="11503" y="895"/>
                </a:lnTo>
                <a:lnTo>
                  <a:pt x="11498" y="883"/>
                </a:lnTo>
                <a:lnTo>
                  <a:pt x="11488" y="871"/>
                </a:lnTo>
                <a:lnTo>
                  <a:pt x="11481" y="859"/>
                </a:lnTo>
                <a:lnTo>
                  <a:pt x="11474" y="847"/>
                </a:lnTo>
                <a:lnTo>
                  <a:pt x="11452" y="823"/>
                </a:lnTo>
                <a:lnTo>
                  <a:pt x="11431" y="799"/>
                </a:lnTo>
                <a:lnTo>
                  <a:pt x="11407" y="770"/>
                </a:lnTo>
                <a:lnTo>
                  <a:pt x="11378" y="741"/>
                </a:lnTo>
                <a:lnTo>
                  <a:pt x="11323" y="799"/>
                </a:lnTo>
                <a:lnTo>
                  <a:pt x="11301" y="818"/>
                </a:lnTo>
                <a:lnTo>
                  <a:pt x="11282" y="837"/>
                </a:lnTo>
                <a:lnTo>
                  <a:pt x="11268" y="856"/>
                </a:lnTo>
                <a:lnTo>
                  <a:pt x="11253" y="871"/>
                </a:lnTo>
                <a:lnTo>
                  <a:pt x="11217" y="835"/>
                </a:lnTo>
                <a:close/>
                <a:moveTo>
                  <a:pt x="11421" y="616"/>
                </a:moveTo>
                <a:lnTo>
                  <a:pt x="11395" y="609"/>
                </a:lnTo>
                <a:lnTo>
                  <a:pt x="11368" y="602"/>
                </a:lnTo>
                <a:lnTo>
                  <a:pt x="11342" y="597"/>
                </a:lnTo>
                <a:lnTo>
                  <a:pt x="11316" y="592"/>
                </a:lnTo>
                <a:lnTo>
                  <a:pt x="11323" y="564"/>
                </a:lnTo>
                <a:lnTo>
                  <a:pt x="11330" y="537"/>
                </a:lnTo>
                <a:lnTo>
                  <a:pt x="11359" y="540"/>
                </a:lnTo>
                <a:lnTo>
                  <a:pt x="11385" y="547"/>
                </a:lnTo>
                <a:lnTo>
                  <a:pt x="11411" y="551"/>
                </a:lnTo>
                <a:lnTo>
                  <a:pt x="11440" y="559"/>
                </a:lnTo>
                <a:lnTo>
                  <a:pt x="11436" y="573"/>
                </a:lnTo>
                <a:lnTo>
                  <a:pt x="11428" y="588"/>
                </a:lnTo>
                <a:lnTo>
                  <a:pt x="11424" y="602"/>
                </a:lnTo>
                <a:lnTo>
                  <a:pt x="11421" y="616"/>
                </a:lnTo>
              </a:path>
              <a:path w="12472" h="11910">
                <a:moveTo>
                  <a:pt x="11940" y="117"/>
                </a:moveTo>
                <a:lnTo>
                  <a:pt x="11937" y="120"/>
                </a:lnTo>
                <a:lnTo>
                  <a:pt x="11937" y="122"/>
                </a:lnTo>
                <a:lnTo>
                  <a:pt x="11935" y="131"/>
                </a:lnTo>
                <a:lnTo>
                  <a:pt x="11935" y="148"/>
                </a:lnTo>
                <a:lnTo>
                  <a:pt x="11935" y="172"/>
                </a:lnTo>
                <a:lnTo>
                  <a:pt x="12110" y="-4"/>
                </a:lnTo>
                <a:lnTo>
                  <a:pt x="12139" y="-33"/>
                </a:lnTo>
                <a:lnTo>
                  <a:pt x="12168" y="-64"/>
                </a:lnTo>
                <a:lnTo>
                  <a:pt x="12196" y="-38"/>
                </a:lnTo>
                <a:lnTo>
                  <a:pt x="12158" y="0"/>
                </a:lnTo>
                <a:lnTo>
                  <a:pt x="12117" y="38"/>
                </a:lnTo>
                <a:lnTo>
                  <a:pt x="12120" y="64"/>
                </a:lnTo>
                <a:lnTo>
                  <a:pt x="12120" y="91"/>
                </a:lnTo>
                <a:lnTo>
                  <a:pt x="12117" y="117"/>
                </a:lnTo>
                <a:lnTo>
                  <a:pt x="12115" y="146"/>
                </a:lnTo>
                <a:lnTo>
                  <a:pt x="12191" y="98"/>
                </a:lnTo>
                <a:lnTo>
                  <a:pt x="12280" y="45"/>
                </a:lnTo>
                <a:lnTo>
                  <a:pt x="12283" y="55"/>
                </a:lnTo>
                <a:lnTo>
                  <a:pt x="12288" y="67"/>
                </a:lnTo>
                <a:lnTo>
                  <a:pt x="12300" y="91"/>
                </a:lnTo>
                <a:lnTo>
                  <a:pt x="12251" y="115"/>
                </a:lnTo>
                <a:lnTo>
                  <a:pt x="12204" y="139"/>
                </a:lnTo>
                <a:lnTo>
                  <a:pt x="12156" y="165"/>
                </a:lnTo>
                <a:lnTo>
                  <a:pt x="12105" y="191"/>
                </a:lnTo>
                <a:lnTo>
                  <a:pt x="12100" y="208"/>
                </a:lnTo>
                <a:lnTo>
                  <a:pt x="12093" y="223"/>
                </a:lnTo>
                <a:lnTo>
                  <a:pt x="12088" y="237"/>
                </a:lnTo>
                <a:lnTo>
                  <a:pt x="12079" y="254"/>
                </a:lnTo>
                <a:lnTo>
                  <a:pt x="12071" y="268"/>
                </a:lnTo>
                <a:lnTo>
                  <a:pt x="12062" y="283"/>
                </a:lnTo>
                <a:lnTo>
                  <a:pt x="12052" y="300"/>
                </a:lnTo>
                <a:lnTo>
                  <a:pt x="12043" y="314"/>
                </a:lnTo>
                <a:lnTo>
                  <a:pt x="12031" y="331"/>
                </a:lnTo>
                <a:lnTo>
                  <a:pt x="12019" y="345"/>
                </a:lnTo>
                <a:lnTo>
                  <a:pt x="12007" y="362"/>
                </a:lnTo>
                <a:lnTo>
                  <a:pt x="11995" y="376"/>
                </a:lnTo>
                <a:lnTo>
                  <a:pt x="11983" y="393"/>
                </a:lnTo>
                <a:lnTo>
                  <a:pt x="11968" y="410"/>
                </a:lnTo>
                <a:lnTo>
                  <a:pt x="11954" y="424"/>
                </a:lnTo>
                <a:lnTo>
                  <a:pt x="11940" y="441"/>
                </a:lnTo>
                <a:lnTo>
                  <a:pt x="11935" y="439"/>
                </a:lnTo>
                <a:lnTo>
                  <a:pt x="11930" y="434"/>
                </a:lnTo>
                <a:lnTo>
                  <a:pt x="11925" y="431"/>
                </a:lnTo>
                <a:lnTo>
                  <a:pt x="11918" y="431"/>
                </a:lnTo>
                <a:lnTo>
                  <a:pt x="11906" y="427"/>
                </a:lnTo>
                <a:lnTo>
                  <a:pt x="11889" y="427"/>
                </a:lnTo>
                <a:lnTo>
                  <a:pt x="11916" y="403"/>
                </a:lnTo>
                <a:lnTo>
                  <a:pt x="11928" y="391"/>
                </a:lnTo>
                <a:lnTo>
                  <a:pt x="11940" y="379"/>
                </a:lnTo>
                <a:lnTo>
                  <a:pt x="11951" y="367"/>
                </a:lnTo>
                <a:lnTo>
                  <a:pt x="11964" y="355"/>
                </a:lnTo>
                <a:lnTo>
                  <a:pt x="11973" y="343"/>
                </a:lnTo>
                <a:lnTo>
                  <a:pt x="11985" y="331"/>
                </a:lnTo>
                <a:lnTo>
                  <a:pt x="11995" y="316"/>
                </a:lnTo>
                <a:lnTo>
                  <a:pt x="12004" y="304"/>
                </a:lnTo>
                <a:lnTo>
                  <a:pt x="12011" y="292"/>
                </a:lnTo>
                <a:lnTo>
                  <a:pt x="12021" y="280"/>
                </a:lnTo>
                <a:lnTo>
                  <a:pt x="12028" y="268"/>
                </a:lnTo>
                <a:lnTo>
                  <a:pt x="12036" y="256"/>
                </a:lnTo>
                <a:lnTo>
                  <a:pt x="12043" y="244"/>
                </a:lnTo>
                <a:lnTo>
                  <a:pt x="12050" y="232"/>
                </a:lnTo>
                <a:lnTo>
                  <a:pt x="11980" y="280"/>
                </a:lnTo>
                <a:lnTo>
                  <a:pt x="11896" y="340"/>
                </a:lnTo>
                <a:lnTo>
                  <a:pt x="11896" y="314"/>
                </a:lnTo>
                <a:lnTo>
                  <a:pt x="11899" y="292"/>
                </a:lnTo>
                <a:lnTo>
                  <a:pt x="11899" y="273"/>
                </a:lnTo>
                <a:lnTo>
                  <a:pt x="11896" y="259"/>
                </a:lnTo>
                <a:lnTo>
                  <a:pt x="11860" y="297"/>
                </a:lnTo>
                <a:lnTo>
                  <a:pt x="11836" y="319"/>
                </a:lnTo>
                <a:lnTo>
                  <a:pt x="11803" y="355"/>
                </a:lnTo>
                <a:lnTo>
                  <a:pt x="11774" y="328"/>
                </a:lnTo>
                <a:lnTo>
                  <a:pt x="11808" y="297"/>
                </a:lnTo>
                <a:lnTo>
                  <a:pt x="11834" y="271"/>
                </a:lnTo>
                <a:lnTo>
                  <a:pt x="11894" y="211"/>
                </a:lnTo>
                <a:lnTo>
                  <a:pt x="11894" y="189"/>
                </a:lnTo>
                <a:lnTo>
                  <a:pt x="11891" y="170"/>
                </a:lnTo>
                <a:lnTo>
                  <a:pt x="11887" y="148"/>
                </a:lnTo>
                <a:lnTo>
                  <a:pt x="11884" y="129"/>
                </a:lnTo>
                <a:lnTo>
                  <a:pt x="11940" y="117"/>
                </a:lnTo>
                <a:close/>
                <a:moveTo>
                  <a:pt x="12115" y="304"/>
                </a:moveTo>
                <a:lnTo>
                  <a:pt x="12103" y="292"/>
                </a:lnTo>
                <a:lnTo>
                  <a:pt x="12086" y="280"/>
                </a:lnTo>
                <a:lnTo>
                  <a:pt x="12124" y="242"/>
                </a:lnTo>
                <a:lnTo>
                  <a:pt x="12136" y="259"/>
                </a:lnTo>
                <a:lnTo>
                  <a:pt x="12148" y="271"/>
                </a:lnTo>
                <a:lnTo>
                  <a:pt x="12268" y="151"/>
                </a:lnTo>
                <a:lnTo>
                  <a:pt x="12302" y="115"/>
                </a:lnTo>
                <a:lnTo>
                  <a:pt x="12338" y="79"/>
                </a:lnTo>
                <a:lnTo>
                  <a:pt x="12367" y="108"/>
                </a:lnTo>
                <a:lnTo>
                  <a:pt x="12328" y="141"/>
                </a:lnTo>
                <a:lnTo>
                  <a:pt x="12292" y="177"/>
                </a:lnTo>
                <a:lnTo>
                  <a:pt x="12206" y="261"/>
                </a:lnTo>
                <a:lnTo>
                  <a:pt x="12223" y="261"/>
                </a:lnTo>
                <a:lnTo>
                  <a:pt x="12240" y="259"/>
                </a:lnTo>
                <a:lnTo>
                  <a:pt x="12256" y="256"/>
                </a:lnTo>
                <a:lnTo>
                  <a:pt x="12271" y="254"/>
                </a:lnTo>
                <a:lnTo>
                  <a:pt x="12288" y="249"/>
                </a:lnTo>
                <a:lnTo>
                  <a:pt x="12304" y="244"/>
                </a:lnTo>
                <a:lnTo>
                  <a:pt x="12321" y="237"/>
                </a:lnTo>
                <a:lnTo>
                  <a:pt x="12338" y="232"/>
                </a:lnTo>
                <a:lnTo>
                  <a:pt x="12355" y="225"/>
                </a:lnTo>
                <a:lnTo>
                  <a:pt x="12369" y="218"/>
                </a:lnTo>
                <a:lnTo>
                  <a:pt x="12386" y="208"/>
                </a:lnTo>
                <a:lnTo>
                  <a:pt x="12403" y="201"/>
                </a:lnTo>
                <a:lnTo>
                  <a:pt x="12420" y="191"/>
                </a:lnTo>
                <a:lnTo>
                  <a:pt x="12434" y="182"/>
                </a:lnTo>
                <a:lnTo>
                  <a:pt x="12451" y="170"/>
                </a:lnTo>
                <a:lnTo>
                  <a:pt x="12465" y="160"/>
                </a:lnTo>
                <a:lnTo>
                  <a:pt x="12465" y="165"/>
                </a:lnTo>
                <a:lnTo>
                  <a:pt x="12465" y="172"/>
                </a:lnTo>
                <a:lnTo>
                  <a:pt x="12465" y="187"/>
                </a:lnTo>
                <a:lnTo>
                  <a:pt x="12468" y="201"/>
                </a:lnTo>
                <a:lnTo>
                  <a:pt x="12472" y="218"/>
                </a:lnTo>
                <a:lnTo>
                  <a:pt x="12451" y="230"/>
                </a:lnTo>
                <a:lnTo>
                  <a:pt x="12429" y="240"/>
                </a:lnTo>
                <a:lnTo>
                  <a:pt x="12410" y="251"/>
                </a:lnTo>
                <a:lnTo>
                  <a:pt x="12388" y="259"/>
                </a:lnTo>
                <a:lnTo>
                  <a:pt x="12369" y="268"/>
                </a:lnTo>
                <a:lnTo>
                  <a:pt x="12350" y="275"/>
                </a:lnTo>
                <a:lnTo>
                  <a:pt x="12331" y="280"/>
                </a:lnTo>
                <a:lnTo>
                  <a:pt x="12311" y="288"/>
                </a:lnTo>
                <a:lnTo>
                  <a:pt x="12292" y="290"/>
                </a:lnTo>
                <a:lnTo>
                  <a:pt x="12273" y="295"/>
                </a:lnTo>
                <a:lnTo>
                  <a:pt x="12256" y="297"/>
                </a:lnTo>
                <a:lnTo>
                  <a:pt x="12240" y="300"/>
                </a:lnTo>
                <a:lnTo>
                  <a:pt x="12223" y="300"/>
                </a:lnTo>
                <a:lnTo>
                  <a:pt x="12206" y="302"/>
                </a:lnTo>
                <a:lnTo>
                  <a:pt x="12191" y="302"/>
                </a:lnTo>
                <a:lnTo>
                  <a:pt x="12177" y="300"/>
                </a:lnTo>
                <a:lnTo>
                  <a:pt x="12237" y="360"/>
                </a:lnTo>
                <a:lnTo>
                  <a:pt x="12261" y="384"/>
                </a:lnTo>
                <a:lnTo>
                  <a:pt x="12295" y="412"/>
                </a:lnTo>
                <a:lnTo>
                  <a:pt x="12256" y="451"/>
                </a:lnTo>
                <a:lnTo>
                  <a:pt x="12228" y="417"/>
                </a:lnTo>
                <a:lnTo>
                  <a:pt x="12199" y="391"/>
                </a:lnTo>
                <a:lnTo>
                  <a:pt x="12148" y="338"/>
                </a:lnTo>
                <a:lnTo>
                  <a:pt x="12146" y="369"/>
                </a:lnTo>
                <a:lnTo>
                  <a:pt x="12144" y="400"/>
                </a:lnTo>
                <a:lnTo>
                  <a:pt x="12136" y="431"/>
                </a:lnTo>
                <a:lnTo>
                  <a:pt x="12129" y="463"/>
                </a:lnTo>
                <a:lnTo>
                  <a:pt x="12124" y="482"/>
                </a:lnTo>
                <a:lnTo>
                  <a:pt x="12120" y="499"/>
                </a:lnTo>
                <a:lnTo>
                  <a:pt x="12112" y="518"/>
                </a:lnTo>
                <a:lnTo>
                  <a:pt x="12105" y="540"/>
                </a:lnTo>
                <a:lnTo>
                  <a:pt x="12098" y="561"/>
                </a:lnTo>
                <a:lnTo>
                  <a:pt x="12088" y="583"/>
                </a:lnTo>
                <a:lnTo>
                  <a:pt x="12067" y="631"/>
                </a:lnTo>
                <a:lnTo>
                  <a:pt x="12052" y="628"/>
                </a:lnTo>
                <a:lnTo>
                  <a:pt x="12038" y="626"/>
                </a:lnTo>
                <a:lnTo>
                  <a:pt x="12024" y="626"/>
                </a:lnTo>
                <a:lnTo>
                  <a:pt x="12009" y="626"/>
                </a:lnTo>
                <a:lnTo>
                  <a:pt x="12021" y="611"/>
                </a:lnTo>
                <a:lnTo>
                  <a:pt x="12031" y="595"/>
                </a:lnTo>
                <a:lnTo>
                  <a:pt x="12040" y="580"/>
                </a:lnTo>
                <a:lnTo>
                  <a:pt x="12048" y="564"/>
                </a:lnTo>
                <a:lnTo>
                  <a:pt x="12057" y="549"/>
                </a:lnTo>
                <a:lnTo>
                  <a:pt x="12064" y="532"/>
                </a:lnTo>
                <a:lnTo>
                  <a:pt x="12071" y="515"/>
                </a:lnTo>
                <a:lnTo>
                  <a:pt x="12076" y="499"/>
                </a:lnTo>
                <a:lnTo>
                  <a:pt x="12084" y="482"/>
                </a:lnTo>
                <a:lnTo>
                  <a:pt x="12088" y="465"/>
                </a:lnTo>
                <a:lnTo>
                  <a:pt x="12093" y="448"/>
                </a:lnTo>
                <a:lnTo>
                  <a:pt x="12096" y="431"/>
                </a:lnTo>
                <a:lnTo>
                  <a:pt x="12098" y="415"/>
                </a:lnTo>
                <a:lnTo>
                  <a:pt x="12100" y="398"/>
                </a:lnTo>
                <a:lnTo>
                  <a:pt x="12103" y="381"/>
                </a:lnTo>
                <a:lnTo>
                  <a:pt x="12103" y="367"/>
                </a:lnTo>
                <a:lnTo>
                  <a:pt x="12014" y="455"/>
                </a:lnTo>
                <a:lnTo>
                  <a:pt x="11988" y="482"/>
                </a:lnTo>
                <a:lnTo>
                  <a:pt x="11954" y="518"/>
                </a:lnTo>
                <a:lnTo>
                  <a:pt x="11925" y="489"/>
                </a:lnTo>
                <a:lnTo>
                  <a:pt x="11961" y="458"/>
                </a:lnTo>
                <a:lnTo>
                  <a:pt x="11990" y="429"/>
                </a:lnTo>
                <a:lnTo>
                  <a:pt x="12115" y="304"/>
                </a:lnTo>
                <a:close/>
                <a:moveTo>
                  <a:pt x="11848" y="19"/>
                </a:moveTo>
                <a:lnTo>
                  <a:pt x="11872" y="24"/>
                </a:lnTo>
                <a:lnTo>
                  <a:pt x="11894" y="28"/>
                </a:lnTo>
                <a:lnTo>
                  <a:pt x="11911" y="33"/>
                </a:lnTo>
                <a:lnTo>
                  <a:pt x="11925" y="38"/>
                </a:lnTo>
                <a:lnTo>
                  <a:pt x="12093" y="-129"/>
                </a:lnTo>
                <a:lnTo>
                  <a:pt x="12098" y="-122"/>
                </a:lnTo>
                <a:lnTo>
                  <a:pt x="12103" y="-115"/>
                </a:lnTo>
                <a:lnTo>
                  <a:pt x="12117" y="-103"/>
                </a:lnTo>
                <a:lnTo>
                  <a:pt x="12129" y="-88"/>
                </a:lnTo>
                <a:lnTo>
                  <a:pt x="12146" y="-76"/>
                </a:lnTo>
                <a:lnTo>
                  <a:pt x="12110" y="-38"/>
                </a:lnTo>
                <a:lnTo>
                  <a:pt x="12079" y="-69"/>
                </a:lnTo>
                <a:lnTo>
                  <a:pt x="11774" y="235"/>
                </a:lnTo>
                <a:lnTo>
                  <a:pt x="11805" y="268"/>
                </a:lnTo>
                <a:lnTo>
                  <a:pt x="11769" y="304"/>
                </a:lnTo>
                <a:lnTo>
                  <a:pt x="11755" y="290"/>
                </a:lnTo>
                <a:lnTo>
                  <a:pt x="11743" y="275"/>
                </a:lnTo>
                <a:lnTo>
                  <a:pt x="11726" y="261"/>
                </a:lnTo>
                <a:lnTo>
                  <a:pt x="11719" y="254"/>
                </a:lnTo>
                <a:lnTo>
                  <a:pt x="11714" y="249"/>
                </a:lnTo>
                <a:lnTo>
                  <a:pt x="11887" y="76"/>
                </a:lnTo>
                <a:lnTo>
                  <a:pt x="11870" y="74"/>
                </a:lnTo>
                <a:lnTo>
                  <a:pt x="11856" y="71"/>
                </a:lnTo>
                <a:lnTo>
                  <a:pt x="11844" y="69"/>
                </a:lnTo>
                <a:lnTo>
                  <a:pt x="11831" y="69"/>
                </a:lnTo>
                <a:lnTo>
                  <a:pt x="11839" y="52"/>
                </a:lnTo>
                <a:lnTo>
                  <a:pt x="11844" y="38"/>
                </a:lnTo>
                <a:lnTo>
                  <a:pt x="11846" y="28"/>
                </a:lnTo>
                <a:lnTo>
                  <a:pt x="11848" y="19"/>
                </a:lnTo>
                <a:close/>
                <a:moveTo>
                  <a:pt x="11937" y="271"/>
                </a:moveTo>
                <a:lnTo>
                  <a:pt x="12067" y="175"/>
                </a:lnTo>
                <a:lnTo>
                  <a:pt x="12069" y="165"/>
                </a:lnTo>
                <a:lnTo>
                  <a:pt x="12071" y="153"/>
                </a:lnTo>
                <a:lnTo>
                  <a:pt x="12074" y="144"/>
                </a:lnTo>
                <a:lnTo>
                  <a:pt x="12076" y="131"/>
                </a:lnTo>
                <a:lnTo>
                  <a:pt x="12076" y="120"/>
                </a:lnTo>
                <a:lnTo>
                  <a:pt x="12076" y="108"/>
                </a:lnTo>
                <a:lnTo>
                  <a:pt x="12076" y="93"/>
                </a:lnTo>
                <a:lnTo>
                  <a:pt x="12076" y="79"/>
                </a:lnTo>
                <a:lnTo>
                  <a:pt x="11937" y="218"/>
                </a:lnTo>
                <a:lnTo>
                  <a:pt x="11937" y="271"/>
                </a:lnTo>
              </a:path>
            </a:pathLst>
          </a:custGeom>
          <a:solidFill>
            <a:srgbClr val="C0C0C0">
              <a:alpha val="50196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8" name="path 48"/>
          <p:cNvSpPr/>
          <p:nvPr/>
        </p:nvSpPr>
        <p:spPr>
          <a:xfrm>
            <a:off x="2060701" y="4604384"/>
            <a:ext cx="7816595" cy="6096"/>
          </a:xfrm>
          <a:custGeom>
            <a:avLst/>
            <a:gdLst/>
            <a:ahLst/>
            <a:cxnLst/>
            <a:rect l="0" t="0" r="0" b="0"/>
            <a:pathLst>
              <a:path w="12309" h="9">
                <a:moveTo>
                  <a:pt x="0" y="4"/>
                </a:moveTo>
                <a:lnTo>
                  <a:pt x="12309" y="4"/>
                </a:lnTo>
              </a:path>
            </a:pathLst>
          </a:custGeom>
          <a:noFill/>
          <a:ln w="6096" cap="flat">
            <a:solidFill>
              <a:srgbClr val="000000"/>
            </a:solidFill>
            <a:prstDash val="solid"/>
            <a:bevel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0" name="path 50"/>
          <p:cNvSpPr/>
          <p:nvPr/>
        </p:nvSpPr>
        <p:spPr>
          <a:xfrm>
            <a:off x="771652" y="5706745"/>
            <a:ext cx="8765285" cy="6095"/>
          </a:xfrm>
          <a:custGeom>
            <a:avLst/>
            <a:gdLst/>
            <a:ahLst/>
            <a:cxnLst/>
            <a:rect l="0" t="0" r="0" b="0"/>
            <a:pathLst>
              <a:path w="13803" h="9">
                <a:moveTo>
                  <a:pt x="0" y="4"/>
                </a:moveTo>
                <a:lnTo>
                  <a:pt x="13803" y="4"/>
                </a:lnTo>
              </a:path>
            </a:pathLst>
          </a:custGeom>
          <a:noFill/>
          <a:ln w="6096" cap="flat">
            <a:solidFill>
              <a:srgbClr val="000000"/>
            </a:solidFill>
            <a:prstDash val="solid"/>
            <a:bevel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52" name="table 52"/>
          <p:cNvGraphicFramePr>
            <a:graphicFrameLocks noGrp="1"/>
          </p:cNvGraphicFramePr>
          <p:nvPr/>
        </p:nvGraphicFramePr>
        <p:xfrm>
          <a:off x="703071" y="4097655"/>
          <a:ext cx="9236074" cy="4638675"/>
        </p:xfrm>
        <a:graphic>
          <a:graphicData uri="http://schemas.openxmlformats.org/drawingml/2006/table">
            <a:tbl>
              <a:tblPr/>
              <a:tblGrid>
                <a:gridCol w="71755"/>
                <a:gridCol w="1243965"/>
                <a:gridCol w="50800"/>
                <a:gridCol w="422909"/>
                <a:gridCol w="39369"/>
                <a:gridCol w="306704"/>
                <a:gridCol w="35559"/>
                <a:gridCol w="469900"/>
                <a:gridCol w="27940"/>
                <a:gridCol w="288925"/>
                <a:gridCol w="25400"/>
                <a:gridCol w="29209"/>
                <a:gridCol w="313055"/>
                <a:gridCol w="25400"/>
                <a:gridCol w="31115"/>
                <a:gridCol w="285749"/>
                <a:gridCol w="25400"/>
                <a:gridCol w="33019"/>
                <a:gridCol w="457834"/>
                <a:gridCol w="43815"/>
                <a:gridCol w="299084"/>
                <a:gridCol w="44450"/>
                <a:gridCol w="323850"/>
                <a:gridCol w="47625"/>
                <a:gridCol w="267970"/>
                <a:gridCol w="25400"/>
                <a:gridCol w="50165"/>
                <a:gridCol w="429259"/>
                <a:gridCol w="25400"/>
                <a:gridCol w="46990"/>
                <a:gridCol w="283844"/>
                <a:gridCol w="29209"/>
                <a:gridCol w="317500"/>
                <a:gridCol w="25400"/>
                <a:gridCol w="26669"/>
                <a:gridCol w="293369"/>
                <a:gridCol w="25400"/>
                <a:gridCol w="25400"/>
                <a:gridCol w="450850"/>
                <a:gridCol w="25400"/>
                <a:gridCol w="25400"/>
                <a:gridCol w="297179"/>
                <a:gridCol w="41909"/>
                <a:gridCol w="327659"/>
                <a:gridCol w="45719"/>
                <a:gridCol w="295909"/>
                <a:gridCol w="50165"/>
                <a:gridCol w="447675"/>
                <a:gridCol w="56515"/>
                <a:gridCol w="297179"/>
                <a:gridCol w="59689"/>
              </a:tblGrid>
              <a:tr h="50291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7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30859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锻炼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533400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rtl="0" eaLnBrk="0">
                        <a:lnSpc>
                          <a:spcPct val="175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88009" algn="l" rtl="0" eaLnBrk="0">
                        <a:lnSpc>
                          <a:spcPts val="1129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20-29</a:t>
                      </a:r>
                      <a:r>
                        <a:rPr sz="9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岁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rtl="0" eaLnBrk="0">
                        <a:lnSpc>
                          <a:spcPct val="175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57530" algn="l" rtl="0" eaLnBrk="0">
                        <a:lnSpc>
                          <a:spcPts val="1129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30-39</a:t>
                      </a: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岁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rtl="0" eaLnBrk="0">
                        <a:lnSpc>
                          <a:spcPct val="175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52450" algn="l" rtl="0" eaLnBrk="0">
                        <a:lnSpc>
                          <a:spcPts val="1129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40-49</a:t>
                      </a:r>
                      <a:r>
                        <a:rPr sz="9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岁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rtl="0" eaLnBrk="0">
                        <a:lnSpc>
                          <a:spcPct val="175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48640" algn="l" rtl="0" eaLnBrk="0">
                        <a:lnSpc>
                          <a:spcPts val="1129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50-59</a:t>
                      </a:r>
                      <a:r>
                        <a:rPr sz="900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岁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rtl="0" eaLnBrk="0">
                        <a:lnSpc>
                          <a:spcPct val="175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58800" algn="l" rtl="0" eaLnBrk="0">
                        <a:lnSpc>
                          <a:spcPts val="1129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60-69</a:t>
                      </a: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岁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23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5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0160" algn="l" rtl="0" eaLnBrk="0">
                        <a:lnSpc>
                          <a:spcPts val="1119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几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52400" algn="l" rtl="0" eaLnBrk="0">
                        <a:lnSpc>
                          <a:spcPct val="92000"/>
                        </a:lnSpc>
                        <a:spcBef>
                          <a:spcPts val="829"/>
                        </a:spcBef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个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55575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07950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0033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9778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0014" algn="l" rtl="0" eaLnBrk="0">
                        <a:lnSpc>
                          <a:spcPts val="1741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0330" algn="l" rtl="0" eaLnBrk="0">
                        <a:lnSpc>
                          <a:spcPts val="193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08585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1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14300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75260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700" kern="0" spc="-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7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endParaRPr sz="7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08585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209" algn="l" rtl="0" eaLnBrk="0">
                        <a:lnSpc>
                          <a:spcPct val="98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7635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几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5095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个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8270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9143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192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0014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1604" algn="l" rtl="0" eaLnBrk="0">
                        <a:lnSpc>
                          <a:spcPts val="1741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1920" algn="l" rtl="0" eaLnBrk="0">
                        <a:lnSpc>
                          <a:spcPts val="193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30175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1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30810" indent="5080" algn="l" rtl="0" eaLnBrk="0">
                        <a:lnSpc>
                          <a:spcPct val="18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时间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-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209" algn="l" rtl="0" eaLnBrk="0">
                        <a:lnSpc>
                          <a:spcPct val="9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6364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几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3825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个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7000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9016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192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1937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0970" algn="l" rtl="0" eaLnBrk="0">
                        <a:lnSpc>
                          <a:spcPts val="1741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1285" algn="l" rtl="0" eaLnBrk="0">
                        <a:lnSpc>
                          <a:spcPts val="193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3081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1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31445" indent="5080" algn="l" rtl="0" eaLnBrk="0">
                        <a:lnSpc>
                          <a:spcPct val="18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时间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-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209" algn="l" rtl="0" eaLnBrk="0">
                        <a:lnSpc>
                          <a:spcPct val="98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5095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几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2554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个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5729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88900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13664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11125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32714" algn="l" rtl="0" eaLnBrk="0">
                        <a:lnSpc>
                          <a:spcPts val="1741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3029" algn="l" rtl="0" eaLnBrk="0">
                        <a:lnSpc>
                          <a:spcPts val="193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351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1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44145" indent="5080" algn="l" rtl="0" eaLnBrk="0">
                        <a:lnSpc>
                          <a:spcPct val="18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时间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-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209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5729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几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3189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个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6364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03504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1811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15570" algn="l" rtl="0" eaLnBrk="0">
                        <a:lnSpc>
                          <a:spcPts val="1943"/>
                        </a:lnSpc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37795" algn="l" rtl="0" eaLnBrk="0">
                        <a:lnSpc>
                          <a:spcPts val="1741"/>
                        </a:lnSpc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8110" algn="l" rtl="0" eaLnBrk="0">
                        <a:lnSpc>
                          <a:spcPts val="193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月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700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每</a:t>
                      </a:r>
                      <a:r>
                        <a:rPr sz="900" kern="0" spc="-1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次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127000" indent="5080" algn="l" rtl="0" eaLnBrk="0">
                        <a:lnSpc>
                          <a:spcPct val="18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时间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-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钟）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sz="7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209" algn="l" rtl="0" eaLnBrk="0">
                        <a:lnSpc>
                          <a:spcPct val="9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坚</a:t>
                      </a: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持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9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eaVert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0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7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4145" algn="l" rtl="0" eaLnBrk="0">
                        <a:lnSpc>
                          <a:spcPts val="1119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排球（举例）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84150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7469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2725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02870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96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5564" algn="l" rtl="0" eaLnBrk="0">
                        <a:lnSpc>
                          <a:spcPts val="1119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游泳（举例）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2859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2225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7639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5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6355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0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2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816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53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6835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备注</a:t>
                      </a:r>
                      <a:r>
                        <a:rPr sz="9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：</a:t>
                      </a:r>
                      <a:r>
                        <a:rPr sz="900" kern="0" spc="-2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（</a:t>
                      </a: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对上述填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78739" algn="l" rtl="0" eaLnBrk="0">
                        <a:lnSpc>
                          <a:spcPts val="1944"/>
                        </a:lnSpc>
                        <a:tabLst/>
                      </a:pP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写内容做说明）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7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4" name="textbox 54"/>
          <p:cNvSpPr/>
          <p:nvPr/>
        </p:nvSpPr>
        <p:spPr>
          <a:xfrm>
            <a:off x="905357" y="2522626"/>
            <a:ext cx="8886825" cy="138620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8432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4000"/>
              </a:lnSpc>
              <a:tabLst/>
            </a:pPr>
            <a:r>
              <a:rPr sz="1200" b="1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26.</a:t>
            </a:r>
            <a:r>
              <a:rPr sz="1200" b="1" kern="0" spc="8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既往体育锻炼情况调查。请您回忆自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20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岁以来，是否阶段性从事过较为规律的体育锻炼？曾经练习过什么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项目，练习的频率和时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26669" algn="l" rtl="0" eaLnBrk="0">
              <a:lnSpc>
                <a:spcPts val="2340"/>
              </a:lnSpc>
              <a:tabLst/>
            </a:pPr>
            <a:r>
              <a:rPr sz="1200" kern="0" spc="-8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间。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17145" algn="l" rtl="0" eaLnBrk="0">
              <a:lnSpc>
                <a:spcPct val="95000"/>
              </a:lnSpc>
              <a:spcBef>
                <a:spcPts val="1138"/>
              </a:spcBef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如果既往没有任何锻炼的经历，请在锻炼项目一栏中注明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无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。如您已在前面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（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19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题）填过的体育锻炼信息不要在这里重复填写。</a:t>
            </a:r>
            <a:endParaRPr sz="1200" dirty="0">
              <a:latin typeface="SimSun"/>
              <a:ea typeface="SimSun"/>
              <a:cs typeface="SimSun"/>
            </a:endParaRPr>
          </a:p>
          <a:p>
            <a:pPr marL="26669" indent="-10795" algn="l" rtl="0" eaLnBrk="0">
              <a:lnSpc>
                <a:spcPct val="154000"/>
              </a:lnSpc>
              <a:spcBef>
                <a:spcPts val="229"/>
              </a:spcBef>
              <a:tabLst/>
            </a:pP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填表举例说明：如果您曾在</a:t>
            </a:r>
            <a:r>
              <a:rPr sz="1200" kern="0" spc="-2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20</a:t>
            </a:r>
            <a:r>
              <a:rPr sz="1200" kern="0" spc="1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岁打排球，</a:t>
            </a: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40-45</a:t>
            </a:r>
            <a:r>
              <a:rPr sz="1200" kern="0" spc="11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岁游泳，在</a:t>
            </a: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锻炼项目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一栏内填写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排球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和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“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游泳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”</a:t>
            </a:r>
            <a:r>
              <a:rPr sz="12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，同时在这两个年龄段对应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的表格内填上练习的次数、练习的时间、练了多少年，见下表举例说明。</a:t>
            </a:r>
            <a:endParaRPr sz="1200" dirty="0">
              <a:latin typeface="SimSun"/>
              <a:ea typeface="SimSun"/>
              <a:cs typeface="SimSun"/>
            </a:endParaRPr>
          </a:p>
        </p:txBody>
      </p:sp>
      <p:pic>
        <p:nvPicPr>
          <p:cNvPr id="56" name="picture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899160" y="2416047"/>
            <a:ext cx="8901430" cy="9144"/>
          </a:xfrm>
          <a:prstGeom prst="rect">
            <a:avLst/>
          </a:prstGeom>
        </p:spPr>
      </p:pic>
      <p:sp>
        <p:nvSpPr>
          <p:cNvPr id="58" name="path 58"/>
          <p:cNvSpPr/>
          <p:nvPr/>
        </p:nvSpPr>
        <p:spPr>
          <a:xfrm>
            <a:off x="9536938" y="5706745"/>
            <a:ext cx="340359" cy="9143"/>
          </a:xfrm>
          <a:custGeom>
            <a:avLst/>
            <a:gdLst/>
            <a:ahLst/>
            <a:cxnLst/>
            <a:rect l="0" t="0" r="0" b="0"/>
            <a:pathLst>
              <a:path w="535" h="14">
                <a:moveTo>
                  <a:pt x="0" y="7"/>
                </a:moveTo>
                <a:lnTo>
                  <a:pt x="535" y="7"/>
                </a:lnTo>
              </a:path>
            </a:pathLst>
          </a:custGeom>
          <a:noFill/>
          <a:ln w="9143" cap="flat">
            <a:solidFill>
              <a:srgbClr val="000000"/>
            </a:solidFill>
            <a:prstDash val="solid"/>
            <a:bevel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WPS 文字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梅 涛</dc:creator>
  <dcterms:created xsi:type="dcterms:W3CDTF">2020-09-03T15:21:43Z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2024-12-10T13:22:13</vt:filetime>
  </property>
</Properties>
</file>