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C2705-F96F-40D4-81B7-5565E7A536A1}" v="11" dt="2024-12-15T22:08:37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t Dhingra" userId="beb7c0f40a697cfe" providerId="LiveId" clId="{6A7C2705-F96F-40D4-81B7-5565E7A536A1}"/>
    <pc:docChg chg="undo custSel addSld delSld modSld">
      <pc:chgData name="Amit Dhingra" userId="beb7c0f40a697cfe" providerId="LiveId" clId="{6A7C2705-F96F-40D4-81B7-5565E7A536A1}" dt="2024-12-15T22:11:57.922" v="228" actId="113"/>
      <pc:docMkLst>
        <pc:docMk/>
      </pc:docMkLst>
      <pc:sldChg chg="addSp delSp modSp del mod">
        <pc:chgData name="Amit Dhingra" userId="beb7c0f40a697cfe" providerId="LiveId" clId="{6A7C2705-F96F-40D4-81B7-5565E7A536A1}" dt="2024-12-15T22:10:58.777" v="224" actId="47"/>
        <pc:sldMkLst>
          <pc:docMk/>
          <pc:sldMk cId="2286935344" sldId="256"/>
        </pc:sldMkLst>
        <pc:spChg chg="mod">
          <ac:chgData name="Amit Dhingra" userId="beb7c0f40a697cfe" providerId="LiveId" clId="{6A7C2705-F96F-40D4-81B7-5565E7A536A1}" dt="2024-12-15T20:04:22.191" v="46" actId="20577"/>
          <ac:spMkLst>
            <pc:docMk/>
            <pc:sldMk cId="2286935344" sldId="256"/>
            <ac:spMk id="11" creationId="{6CD68F60-8E15-7DE8-15C9-10BE932D5C54}"/>
          </ac:spMkLst>
        </pc:spChg>
        <pc:picChg chg="add del mod">
          <ac:chgData name="Amit Dhingra" userId="beb7c0f40a697cfe" providerId="LiveId" clId="{6A7C2705-F96F-40D4-81B7-5565E7A536A1}" dt="2024-12-15T22:04:05.975" v="61" actId="478"/>
          <ac:picMkLst>
            <pc:docMk/>
            <pc:sldMk cId="2286935344" sldId="256"/>
            <ac:picMk id="3" creationId="{D5494D39-F608-2402-42F6-6D69B5FB32ED}"/>
          </ac:picMkLst>
        </pc:picChg>
      </pc:sldChg>
      <pc:sldChg chg="addSp delSp modSp new mod setBg">
        <pc:chgData name="Amit Dhingra" userId="beb7c0f40a697cfe" providerId="LiveId" clId="{6A7C2705-F96F-40D4-81B7-5565E7A536A1}" dt="2024-12-15T22:11:57.922" v="228" actId="113"/>
        <pc:sldMkLst>
          <pc:docMk/>
          <pc:sldMk cId="3506395158" sldId="257"/>
        </pc:sldMkLst>
        <pc:spChg chg="del">
          <ac:chgData name="Amit Dhingra" userId="beb7c0f40a697cfe" providerId="LiveId" clId="{6A7C2705-F96F-40D4-81B7-5565E7A536A1}" dt="2024-12-15T22:03:14.565" v="51" actId="478"/>
          <ac:spMkLst>
            <pc:docMk/>
            <pc:sldMk cId="3506395158" sldId="257"/>
            <ac:spMk id="2" creationId="{BE58E768-8C8C-6C17-1152-B88CDEB19F3F}"/>
          </ac:spMkLst>
        </pc:spChg>
        <pc:spChg chg="del">
          <ac:chgData name="Amit Dhingra" userId="beb7c0f40a697cfe" providerId="LiveId" clId="{6A7C2705-F96F-40D4-81B7-5565E7A536A1}" dt="2024-12-15T22:03:14.565" v="51" actId="478"/>
          <ac:spMkLst>
            <pc:docMk/>
            <pc:sldMk cId="3506395158" sldId="257"/>
            <ac:spMk id="3" creationId="{D4DB8CF7-03DC-B1CD-1DA2-D5BDBBE5D71D}"/>
          </ac:spMkLst>
        </pc:spChg>
        <pc:spChg chg="add">
          <ac:chgData name="Amit Dhingra" userId="beb7c0f40a697cfe" providerId="LiveId" clId="{6A7C2705-F96F-40D4-81B7-5565E7A536A1}" dt="2024-12-15T22:03:35.431" v="57" actId="26606"/>
          <ac:spMkLst>
            <pc:docMk/>
            <pc:sldMk cId="3506395158" sldId="257"/>
            <ac:spMk id="6" creationId="{01D0AF59-99C3-4251-AB9A-C966C6AD4400}"/>
          </ac:spMkLst>
        </pc:spChg>
        <pc:spChg chg="add">
          <ac:chgData name="Amit Dhingra" userId="beb7c0f40a697cfe" providerId="LiveId" clId="{6A7C2705-F96F-40D4-81B7-5565E7A536A1}" dt="2024-12-15T22:03:35.431" v="57" actId="26606"/>
          <ac:spMkLst>
            <pc:docMk/>
            <pc:sldMk cId="3506395158" sldId="257"/>
            <ac:spMk id="7" creationId="{1855405F-37A2-4869-9154-F8BE3BECE6C3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9" creationId="{F3060C83-F051-4F0E-ABAD-AA0DFC48B218}"/>
          </ac:spMkLst>
        </pc:spChg>
        <pc:spChg chg="add mod">
          <ac:chgData name="Amit Dhingra" userId="beb7c0f40a697cfe" providerId="LiveId" clId="{6A7C2705-F96F-40D4-81B7-5565E7A536A1}" dt="2024-12-15T22:11:57.922" v="228" actId="113"/>
          <ac:spMkLst>
            <pc:docMk/>
            <pc:sldMk cId="3506395158" sldId="257"/>
            <ac:spMk id="10" creationId="{09705FC9-FF77-51FD-B4C2-E6AEF091F74C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11" creationId="{83C98ABE-055B-441F-B07E-44F97F083C39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13" creationId="{29FDB030-9B49-4CED-8CCD-4D99382388AC}"/>
          </ac:spMkLst>
        </pc:spChg>
        <pc:spChg chg="add mod">
          <ac:chgData name="Amit Dhingra" userId="beb7c0f40a697cfe" providerId="LiveId" clId="{6A7C2705-F96F-40D4-81B7-5565E7A536A1}" dt="2024-12-15T22:08:40.713" v="160" actId="113"/>
          <ac:spMkLst>
            <pc:docMk/>
            <pc:sldMk cId="3506395158" sldId="257"/>
            <ac:spMk id="14" creationId="{EBAF39C7-F3D9-877D-723E-6A08860CA139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15" creationId="{3783CA14-24A1-485C-8B30-D6A5D87987AD}"/>
          </ac:spMkLst>
        </pc:spChg>
        <pc:spChg chg="add mod">
          <ac:chgData name="Amit Dhingra" userId="beb7c0f40a697cfe" providerId="LiveId" clId="{6A7C2705-F96F-40D4-81B7-5565E7A536A1}" dt="2024-12-15T22:08:50.579" v="162" actId="1076"/>
          <ac:spMkLst>
            <pc:docMk/>
            <pc:sldMk cId="3506395158" sldId="257"/>
            <ac:spMk id="16" creationId="{1D8EF74B-5C2F-618C-B6B3-46DB467CBD9A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17" creationId="{9A97C86A-04D6-40F7-AE84-31AB43E6A846}"/>
          </ac:spMkLst>
        </pc:spChg>
        <pc:spChg chg="add mod">
          <ac:chgData name="Amit Dhingra" userId="beb7c0f40a697cfe" providerId="LiveId" clId="{6A7C2705-F96F-40D4-81B7-5565E7A536A1}" dt="2024-12-15T22:10:42.843" v="223" actId="1035"/>
          <ac:spMkLst>
            <pc:docMk/>
            <pc:sldMk cId="3506395158" sldId="257"/>
            <ac:spMk id="18" creationId="{925EDE75-AF29-34BD-8A05-8A63AF61D668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19" creationId="{FF9F2414-84E8-453E-B1F3-389FDE8192D9}"/>
          </ac:spMkLst>
        </pc:spChg>
        <pc:spChg chg="add del">
          <ac:chgData name="Amit Dhingra" userId="beb7c0f40a697cfe" providerId="LiveId" clId="{6A7C2705-F96F-40D4-81B7-5565E7A536A1}" dt="2024-12-15T22:03:19.030" v="54" actId="26606"/>
          <ac:spMkLst>
            <pc:docMk/>
            <pc:sldMk cId="3506395158" sldId="257"/>
            <ac:spMk id="21" creationId="{3ECA69A1-7536-43AC-85EF-C7106179F5ED}"/>
          </ac:spMkLst>
        </pc:spChg>
        <pc:grpChg chg="add mod">
          <ac:chgData name="Amit Dhingra" userId="beb7c0f40a697cfe" providerId="LiveId" clId="{6A7C2705-F96F-40D4-81B7-5565E7A536A1}" dt="2024-12-15T22:08:37.249" v="159" actId="164"/>
          <ac:grpSpMkLst>
            <pc:docMk/>
            <pc:sldMk cId="3506395158" sldId="257"/>
            <ac:grpSpMk id="12" creationId="{453DDC61-F057-B139-4FE2-73F7AEFBAFDB}"/>
          </ac:grpSpMkLst>
        </pc:grpChg>
        <pc:grpChg chg="add mod">
          <ac:chgData name="Amit Dhingra" userId="beb7c0f40a697cfe" providerId="LiveId" clId="{6A7C2705-F96F-40D4-81B7-5565E7A536A1}" dt="2024-12-15T22:08:37.249" v="159" actId="164"/>
          <ac:grpSpMkLst>
            <pc:docMk/>
            <pc:sldMk cId="3506395158" sldId="257"/>
            <ac:grpSpMk id="20" creationId="{55A1F22C-0532-0624-6BCB-09B40F052B01}"/>
          </ac:grpSpMkLst>
        </pc:grpChg>
        <pc:picChg chg="add mod modCrop">
          <ac:chgData name="Amit Dhingra" userId="beb7c0f40a697cfe" providerId="LiveId" clId="{6A7C2705-F96F-40D4-81B7-5565E7A536A1}" dt="2024-12-15T22:07:11.792" v="134" actId="164"/>
          <ac:picMkLst>
            <pc:docMk/>
            <pc:sldMk cId="3506395158" sldId="257"/>
            <ac:picMk id="4" creationId="{09634318-9CEC-320C-F9CF-33A821B09633}"/>
          </ac:picMkLst>
        </pc:picChg>
        <pc:picChg chg="add del mod">
          <ac:chgData name="Amit Dhingra" userId="beb7c0f40a697cfe" providerId="LiveId" clId="{6A7C2705-F96F-40D4-81B7-5565E7A536A1}" dt="2024-12-15T22:10:24.142" v="179" actId="478"/>
          <ac:picMkLst>
            <pc:docMk/>
            <pc:sldMk cId="3506395158" sldId="257"/>
            <ac:picMk id="5" creationId="{9784E070-4D8A-1204-FF7C-4F29A0210A7E}"/>
          </ac:picMkLst>
        </pc:picChg>
        <pc:picChg chg="add mod modCrop">
          <ac:chgData name="Amit Dhingra" userId="beb7c0f40a697cfe" providerId="LiveId" clId="{6A7C2705-F96F-40D4-81B7-5565E7A536A1}" dt="2024-12-15T22:07:11.792" v="134" actId="164"/>
          <ac:picMkLst>
            <pc:docMk/>
            <pc:sldMk cId="3506395158" sldId="257"/>
            <ac:picMk id="8" creationId="{D219B9DF-4B2F-5042-1206-CFCC6E60E57F}"/>
          </ac:picMkLst>
        </pc:picChg>
        <pc:cxnChg chg="add mod">
          <ac:chgData name="Amit Dhingra" userId="beb7c0f40a697cfe" providerId="LiveId" clId="{6A7C2705-F96F-40D4-81B7-5565E7A536A1}" dt="2024-12-15T22:10:33.758" v="193" actId="1036"/>
          <ac:cxnSpMkLst>
            <pc:docMk/>
            <pc:sldMk cId="3506395158" sldId="257"/>
            <ac:cxnSpMk id="23" creationId="{19EC806A-4BB0-9D20-9005-705EC1A25DE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CD71-E586-A728-ED3C-C5C5BD4F4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B66E61-3EB4-242A-24A3-E96377732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A34FE-A2B0-C4DC-6E98-C7E7B134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33837-AA0F-06A8-4B82-7C48ABE26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6AF50-BF12-94A4-5BF7-74488664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7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896E-E7A4-1E41-CE09-8819EEF2D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D2C58-5B96-7F3E-3366-C6862544F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B8FAD-257D-7C03-B5CA-99466E738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EE8B4-A2AF-46A3-3870-A750B37F7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56A28-BD91-0C04-9C72-CCD17860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4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BDB2D2-E1E2-6028-5068-A87EBA12C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43968-4083-25E0-6A70-3E1B40E3D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2CAF3-2A0E-4B66-F5CF-2AC22922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DC7B0-6A8D-480F-F096-9C68BAEE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5276E-BF30-10AD-75C3-9A4203CBA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3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E4C49-5C8F-4D72-871A-3D2FB06C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6AEA-50AA-8C22-3E19-518EFDD7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0E6BF-39D7-848A-C9D2-659CAB4A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16510-CC61-836A-104E-ED2F1BB6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BC02F-1829-388E-0E76-08A8A386E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1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9FF1E-D27F-8E57-5D76-80E42A27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AB76C-3922-48FF-5DB6-84C8CFBE4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A2C07-F325-FC5A-36F2-4568D58D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17909-A53D-1BEA-B865-51BBDBAE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9A79E-478A-98CF-A8E4-0524309D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3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CB6B-A56A-F71E-37BD-9B22BAE3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422C4-4A49-B3E2-714E-7459E052F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50944-B61E-BBF6-7937-7D1F4C2F9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D5307-D15B-26DF-F606-15D365C9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63088-452D-BC93-4A92-60C03B55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E3AC8-4E8A-4024-D56E-EF20DEBD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3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C3A61-AB9C-72DB-655C-135E6A404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A879D-D476-FEFD-C1FC-CA4B50A4F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28828-E0FB-21F9-DC6B-AE0407D74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1881B8-CA49-6B9C-64BB-D391472AB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2A2CB-1042-EE0C-9905-B5AB70707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A0ACD-C1BC-6824-5A0F-F344E2DB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AEACE-F95C-D92C-FF57-CA31BDD8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F144D-4D90-3082-DBF0-D75A8B57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1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1E37D-A697-E3DE-4046-099E362B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64F7D1-CA78-E07C-ED29-C3C71A916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0B12F1-BA8C-E16A-BE6D-7D30A8AD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CA5C9-25D0-7ABC-C4FB-A8001EE7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1D879-A4BF-0E7B-A0E8-64E26836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1285C9-5CD5-D6AA-1D4B-E13B6B6C8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A3DD8-18E9-0E54-093B-D3366A18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3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3352-E646-52C8-69D0-9FDAEC2D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9E3FE-8882-7521-EA5F-797645D6A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1BAC8-09C8-8C7D-1D0D-E1FAB7FAD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5AEB6-6002-127D-3982-802ECD63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4C23D-1B13-BB0B-CE60-81E5A6BA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7BE0E-2B0B-EE6D-94ED-3A8F3288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7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59817-9ACF-1071-1723-B6707AE6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82AB-B97D-84C1-FB14-45CD71812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311E5-4735-213E-CDA9-522AEB075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9A056-D63E-088C-05F4-D472631C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485AA-224C-D1ED-7808-47D0CF6B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0458B-D449-D548-8641-F13FC335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2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A40A6-CCA0-03E6-EF3C-60464B87C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432DC-479D-31E2-A8F2-4925443BB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ED9C0-C900-C69F-99B3-37644328F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05A557-4CD2-4726-930C-9E989FA8597F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B6C01-3E07-9B82-D22A-0572EA7C8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23AB4-85ED-D119-4D66-018F63B58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2473A-F917-4314-9D85-930D872D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2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705FC9-FF77-51FD-B4C2-E6AEF091F74C}"/>
              </a:ext>
            </a:extLst>
          </p:cNvPr>
          <p:cNvSpPr txBox="1"/>
          <p:nvPr/>
        </p:nvSpPr>
        <p:spPr>
          <a:xfrm>
            <a:off x="4000450" y="1120676"/>
            <a:ext cx="695590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Supplementary File 1</a:t>
            </a:r>
            <a:r>
              <a:rPr lang="en-US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Emergin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 </a:t>
            </a:r>
            <a:r>
              <a:rPr lang="en-US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Young (EY) and Mature (M) </a:t>
            </a:r>
            <a:r>
              <a:rPr lang="en-US" i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Bienertia sinuspersici</a:t>
            </a:r>
            <a:r>
              <a:rPr lang="en-US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leaf materials that were used in this study. Scale bar = 1 cm.</a:t>
            </a:r>
          </a:p>
          <a:p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Adapted from Figure 1B: 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Offermann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S, Friso G,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Doroshenk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KA, Sun Q, Sharpe RM, Okita TW, Wimmer D, Edwards GE, van Wijk KJ. Developmental and Subcellular Organization of Single-Cell C₄ Photosynthesis in Bienertia sinuspersici Determined by Large-Scale Proteomics and cDNA Assembly from 454 DNA Sequencing. J Proteome Res. 2015 May 1;14(5):2090-108.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10.1021/pr5011907.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Epub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2015 Apr 9. PMID: 25772754.</a:t>
            </a:r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A1F22C-0532-0624-6BCB-09B40F052B01}"/>
              </a:ext>
            </a:extLst>
          </p:cNvPr>
          <p:cNvGrpSpPr/>
          <p:nvPr/>
        </p:nvGrpSpPr>
        <p:grpSpPr>
          <a:xfrm>
            <a:off x="1611241" y="680085"/>
            <a:ext cx="2090455" cy="5496994"/>
            <a:chOff x="1611241" y="680085"/>
            <a:chExt cx="2090455" cy="549699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53DDC61-F057-B139-4FE2-73F7AEFBAFDB}"/>
                </a:ext>
              </a:extLst>
            </p:cNvPr>
            <p:cNvGrpSpPr/>
            <p:nvPr/>
          </p:nvGrpSpPr>
          <p:grpSpPr>
            <a:xfrm>
              <a:off x="1644254" y="680085"/>
              <a:ext cx="1597559" cy="5496994"/>
              <a:chOff x="1644254" y="680085"/>
              <a:chExt cx="1597559" cy="5496994"/>
            </a:xfrm>
          </p:grpSpPr>
          <p:pic>
            <p:nvPicPr>
              <p:cNvPr id="4" name="Picture 3" descr="A close-up of a microscope&#10;&#10;Description automatically generated">
                <a:extLst>
                  <a:ext uri="{FF2B5EF4-FFF2-40B4-BE49-F238E27FC236}">
                    <a16:creationId xmlns:a16="http://schemas.microsoft.com/office/drawing/2014/main" id="{09634318-9CEC-320C-F9CF-33A821B096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-6319"/>
              <a:stretch/>
            </p:blipFill>
            <p:spPr>
              <a:xfrm>
                <a:off x="2042912" y="680085"/>
                <a:ext cx="1198901" cy="5333587"/>
              </a:xfrm>
              <a:prstGeom prst="rect">
                <a:avLst/>
              </a:prstGeom>
            </p:spPr>
          </p:pic>
          <p:pic>
            <p:nvPicPr>
              <p:cNvPr id="8" name="Picture 7" descr="A close-up of a microscope&#10;&#10;Description automatically generated">
                <a:extLst>
                  <a:ext uri="{FF2B5EF4-FFF2-40B4-BE49-F238E27FC236}">
                    <a16:creationId xmlns:a16="http://schemas.microsoft.com/office/drawing/2014/main" id="{D219B9DF-4B2F-5042-1206-CFCC6E60E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1644254" y="843492"/>
                <a:ext cx="421213" cy="5333587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BAF39C7-F3D9-877D-723E-6A08860CA139}"/>
                </a:ext>
              </a:extLst>
            </p:cNvPr>
            <p:cNvSpPr txBox="1"/>
            <p:nvPr/>
          </p:nvSpPr>
          <p:spPr>
            <a:xfrm>
              <a:off x="1611241" y="4840996"/>
              <a:ext cx="7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8EF74B-5C2F-618C-B6B3-46DB467CBD9A}"/>
                </a:ext>
              </a:extLst>
            </p:cNvPr>
            <p:cNvSpPr txBox="1"/>
            <p:nvPr/>
          </p:nvSpPr>
          <p:spPr>
            <a:xfrm>
              <a:off x="2989746" y="4840996"/>
              <a:ext cx="7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25EDE75-AF29-34BD-8A05-8A63AF61D668}"/>
                </a:ext>
              </a:extLst>
            </p:cNvPr>
            <p:cNvSpPr txBox="1"/>
            <p:nvPr/>
          </p:nvSpPr>
          <p:spPr>
            <a:xfrm rot="16200000">
              <a:off x="1693236" y="4276293"/>
              <a:ext cx="7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cm</a:t>
              </a: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EC806A-4BB0-9D20-9005-705EC1A25DEB}"/>
              </a:ext>
            </a:extLst>
          </p:cNvPr>
          <p:cNvCxnSpPr/>
          <p:nvPr/>
        </p:nvCxnSpPr>
        <p:spPr>
          <a:xfrm>
            <a:off x="2162177" y="4124325"/>
            <a:ext cx="0" cy="1724025"/>
          </a:xfrm>
          <a:prstGeom prst="line">
            <a:avLst/>
          </a:prstGeom>
          <a:ln w="57150">
            <a:solidFill>
              <a:schemeClr val="tx1"/>
            </a:solidFill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39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Amit Dhingra</dc:creator>
  <cp:lastModifiedBy>Amit Dhingra</cp:lastModifiedBy>
  <cp:revision>1</cp:revision>
  <dcterms:created xsi:type="dcterms:W3CDTF">2024-12-15T19:57:45Z</dcterms:created>
  <dcterms:modified xsi:type="dcterms:W3CDTF">2024-12-15T22:12:08Z</dcterms:modified>
</cp:coreProperties>
</file>