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F0BE58-9CBE-F9B0-405F-C48405C6E37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17116948-8BDC-9C53-822D-17A9437EEA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8485EF9D-BFA4-01A3-BB5C-5EBB360131C1}"/>
              </a:ext>
            </a:extLst>
          </p:cNvPr>
          <p:cNvSpPr>
            <a:spLocks noGrp="1"/>
          </p:cNvSpPr>
          <p:nvPr>
            <p:ph type="dt" sz="half" idx="10"/>
          </p:nvPr>
        </p:nvSpPr>
        <p:spPr/>
        <p:txBody>
          <a:bodyPr/>
          <a:lstStyle/>
          <a:p>
            <a:fld id="{6276ED51-7374-40F6-8606-6DE88C1DE537}" type="datetimeFigureOut">
              <a:rPr lang="es-MX" smtClean="0"/>
              <a:t>13/11/2024</a:t>
            </a:fld>
            <a:endParaRPr lang="es-MX"/>
          </a:p>
        </p:txBody>
      </p:sp>
      <p:sp>
        <p:nvSpPr>
          <p:cNvPr id="5" name="Marcador de pie de página 4">
            <a:extLst>
              <a:ext uri="{FF2B5EF4-FFF2-40B4-BE49-F238E27FC236}">
                <a16:creationId xmlns:a16="http://schemas.microsoft.com/office/drawing/2014/main" id="{9C25536B-F7A9-74FD-C42E-17BEFDD36C1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4098CE2-FC59-7A98-CFEF-38DBD2A79EFF}"/>
              </a:ext>
            </a:extLst>
          </p:cNvPr>
          <p:cNvSpPr>
            <a:spLocks noGrp="1"/>
          </p:cNvSpPr>
          <p:nvPr>
            <p:ph type="sldNum" sz="quarter" idx="12"/>
          </p:nvPr>
        </p:nvSpPr>
        <p:spPr/>
        <p:txBody>
          <a:bodyPr/>
          <a:lstStyle/>
          <a:p>
            <a:fld id="{91E9C2E7-6BFA-443E-B41B-19AF36CE599B}" type="slidenum">
              <a:rPr lang="es-MX" smtClean="0"/>
              <a:t>‹Nº›</a:t>
            </a:fld>
            <a:endParaRPr lang="es-MX"/>
          </a:p>
        </p:txBody>
      </p:sp>
    </p:spTree>
    <p:extLst>
      <p:ext uri="{BB962C8B-B14F-4D97-AF65-F5344CB8AC3E}">
        <p14:creationId xmlns:p14="http://schemas.microsoft.com/office/powerpoint/2010/main" val="3163644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EEED7F-7599-74E0-E8BE-C64D35B0D41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B992671-B23B-BDED-BB96-8F11B19217A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A983158-B07B-6DB9-2316-C4A10475CEE1}"/>
              </a:ext>
            </a:extLst>
          </p:cNvPr>
          <p:cNvSpPr>
            <a:spLocks noGrp="1"/>
          </p:cNvSpPr>
          <p:nvPr>
            <p:ph type="dt" sz="half" idx="10"/>
          </p:nvPr>
        </p:nvSpPr>
        <p:spPr/>
        <p:txBody>
          <a:bodyPr/>
          <a:lstStyle/>
          <a:p>
            <a:fld id="{6276ED51-7374-40F6-8606-6DE88C1DE537}" type="datetimeFigureOut">
              <a:rPr lang="es-MX" smtClean="0"/>
              <a:t>13/11/2024</a:t>
            </a:fld>
            <a:endParaRPr lang="es-MX"/>
          </a:p>
        </p:txBody>
      </p:sp>
      <p:sp>
        <p:nvSpPr>
          <p:cNvPr id="5" name="Marcador de pie de página 4">
            <a:extLst>
              <a:ext uri="{FF2B5EF4-FFF2-40B4-BE49-F238E27FC236}">
                <a16:creationId xmlns:a16="http://schemas.microsoft.com/office/drawing/2014/main" id="{81AA3D55-1575-E9A6-3D2A-F5F9818D8DF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AFE1C6D-D62F-A1DD-D183-F94C917C60FC}"/>
              </a:ext>
            </a:extLst>
          </p:cNvPr>
          <p:cNvSpPr>
            <a:spLocks noGrp="1"/>
          </p:cNvSpPr>
          <p:nvPr>
            <p:ph type="sldNum" sz="quarter" idx="12"/>
          </p:nvPr>
        </p:nvSpPr>
        <p:spPr/>
        <p:txBody>
          <a:bodyPr/>
          <a:lstStyle/>
          <a:p>
            <a:fld id="{91E9C2E7-6BFA-443E-B41B-19AF36CE599B}" type="slidenum">
              <a:rPr lang="es-MX" smtClean="0"/>
              <a:t>‹Nº›</a:t>
            </a:fld>
            <a:endParaRPr lang="es-MX"/>
          </a:p>
        </p:txBody>
      </p:sp>
    </p:spTree>
    <p:extLst>
      <p:ext uri="{BB962C8B-B14F-4D97-AF65-F5344CB8AC3E}">
        <p14:creationId xmlns:p14="http://schemas.microsoft.com/office/powerpoint/2010/main" val="384877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BCDBF35-4C32-D447-E066-1E1C084F7C5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212A282-7223-907C-C169-0AD28D105B8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79C3CAA-CEBD-4D6B-E522-F0FD07F0B8DA}"/>
              </a:ext>
            </a:extLst>
          </p:cNvPr>
          <p:cNvSpPr>
            <a:spLocks noGrp="1"/>
          </p:cNvSpPr>
          <p:nvPr>
            <p:ph type="dt" sz="half" idx="10"/>
          </p:nvPr>
        </p:nvSpPr>
        <p:spPr/>
        <p:txBody>
          <a:bodyPr/>
          <a:lstStyle/>
          <a:p>
            <a:fld id="{6276ED51-7374-40F6-8606-6DE88C1DE537}" type="datetimeFigureOut">
              <a:rPr lang="es-MX" smtClean="0"/>
              <a:t>13/11/2024</a:t>
            </a:fld>
            <a:endParaRPr lang="es-MX"/>
          </a:p>
        </p:txBody>
      </p:sp>
      <p:sp>
        <p:nvSpPr>
          <p:cNvPr id="5" name="Marcador de pie de página 4">
            <a:extLst>
              <a:ext uri="{FF2B5EF4-FFF2-40B4-BE49-F238E27FC236}">
                <a16:creationId xmlns:a16="http://schemas.microsoft.com/office/drawing/2014/main" id="{FFD1BEB8-6F5C-A11C-53A3-30A4D60C1A4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309359E-863B-3505-C3E4-5181180C8E3B}"/>
              </a:ext>
            </a:extLst>
          </p:cNvPr>
          <p:cNvSpPr>
            <a:spLocks noGrp="1"/>
          </p:cNvSpPr>
          <p:nvPr>
            <p:ph type="sldNum" sz="quarter" idx="12"/>
          </p:nvPr>
        </p:nvSpPr>
        <p:spPr/>
        <p:txBody>
          <a:bodyPr/>
          <a:lstStyle/>
          <a:p>
            <a:fld id="{91E9C2E7-6BFA-443E-B41B-19AF36CE599B}" type="slidenum">
              <a:rPr lang="es-MX" smtClean="0"/>
              <a:t>‹Nº›</a:t>
            </a:fld>
            <a:endParaRPr lang="es-MX"/>
          </a:p>
        </p:txBody>
      </p:sp>
    </p:spTree>
    <p:extLst>
      <p:ext uri="{BB962C8B-B14F-4D97-AF65-F5344CB8AC3E}">
        <p14:creationId xmlns:p14="http://schemas.microsoft.com/office/powerpoint/2010/main" val="1700380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1A8245-DB89-8BE8-0DCA-DB8034AB5B3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2BD864C-2A5E-4524-F5AB-A053D1DDF0D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9548B52-E215-0C39-4079-BBCE6FC9E97C}"/>
              </a:ext>
            </a:extLst>
          </p:cNvPr>
          <p:cNvSpPr>
            <a:spLocks noGrp="1"/>
          </p:cNvSpPr>
          <p:nvPr>
            <p:ph type="dt" sz="half" idx="10"/>
          </p:nvPr>
        </p:nvSpPr>
        <p:spPr/>
        <p:txBody>
          <a:bodyPr/>
          <a:lstStyle/>
          <a:p>
            <a:fld id="{6276ED51-7374-40F6-8606-6DE88C1DE537}" type="datetimeFigureOut">
              <a:rPr lang="es-MX" smtClean="0"/>
              <a:t>13/11/2024</a:t>
            </a:fld>
            <a:endParaRPr lang="es-MX"/>
          </a:p>
        </p:txBody>
      </p:sp>
      <p:sp>
        <p:nvSpPr>
          <p:cNvPr id="5" name="Marcador de pie de página 4">
            <a:extLst>
              <a:ext uri="{FF2B5EF4-FFF2-40B4-BE49-F238E27FC236}">
                <a16:creationId xmlns:a16="http://schemas.microsoft.com/office/drawing/2014/main" id="{8068C7F9-B29E-1918-3AE2-B4895498183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B56B33E-A035-C142-C5F3-C50314693B08}"/>
              </a:ext>
            </a:extLst>
          </p:cNvPr>
          <p:cNvSpPr>
            <a:spLocks noGrp="1"/>
          </p:cNvSpPr>
          <p:nvPr>
            <p:ph type="sldNum" sz="quarter" idx="12"/>
          </p:nvPr>
        </p:nvSpPr>
        <p:spPr/>
        <p:txBody>
          <a:bodyPr/>
          <a:lstStyle/>
          <a:p>
            <a:fld id="{91E9C2E7-6BFA-443E-B41B-19AF36CE599B}" type="slidenum">
              <a:rPr lang="es-MX" smtClean="0"/>
              <a:t>‹Nº›</a:t>
            </a:fld>
            <a:endParaRPr lang="es-MX"/>
          </a:p>
        </p:txBody>
      </p:sp>
    </p:spTree>
    <p:extLst>
      <p:ext uri="{BB962C8B-B14F-4D97-AF65-F5344CB8AC3E}">
        <p14:creationId xmlns:p14="http://schemas.microsoft.com/office/powerpoint/2010/main" val="1284500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A785E7-C182-135D-8B4A-4AF0EF12171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371FB4A-1A69-50A6-8941-704135F7541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36A8862-F185-2FF0-D1CE-3F8529482F24}"/>
              </a:ext>
            </a:extLst>
          </p:cNvPr>
          <p:cNvSpPr>
            <a:spLocks noGrp="1"/>
          </p:cNvSpPr>
          <p:nvPr>
            <p:ph type="dt" sz="half" idx="10"/>
          </p:nvPr>
        </p:nvSpPr>
        <p:spPr/>
        <p:txBody>
          <a:bodyPr/>
          <a:lstStyle/>
          <a:p>
            <a:fld id="{6276ED51-7374-40F6-8606-6DE88C1DE537}" type="datetimeFigureOut">
              <a:rPr lang="es-MX" smtClean="0"/>
              <a:t>13/11/2024</a:t>
            </a:fld>
            <a:endParaRPr lang="es-MX"/>
          </a:p>
        </p:txBody>
      </p:sp>
      <p:sp>
        <p:nvSpPr>
          <p:cNvPr id="5" name="Marcador de pie de página 4">
            <a:extLst>
              <a:ext uri="{FF2B5EF4-FFF2-40B4-BE49-F238E27FC236}">
                <a16:creationId xmlns:a16="http://schemas.microsoft.com/office/drawing/2014/main" id="{D1027FCC-F7D4-368A-7D29-A9EDD3B4F14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63E34C7-2211-545E-0E57-9FBC104031F6}"/>
              </a:ext>
            </a:extLst>
          </p:cNvPr>
          <p:cNvSpPr>
            <a:spLocks noGrp="1"/>
          </p:cNvSpPr>
          <p:nvPr>
            <p:ph type="sldNum" sz="quarter" idx="12"/>
          </p:nvPr>
        </p:nvSpPr>
        <p:spPr/>
        <p:txBody>
          <a:bodyPr/>
          <a:lstStyle/>
          <a:p>
            <a:fld id="{91E9C2E7-6BFA-443E-B41B-19AF36CE599B}" type="slidenum">
              <a:rPr lang="es-MX" smtClean="0"/>
              <a:t>‹Nº›</a:t>
            </a:fld>
            <a:endParaRPr lang="es-MX"/>
          </a:p>
        </p:txBody>
      </p:sp>
    </p:spTree>
    <p:extLst>
      <p:ext uri="{BB962C8B-B14F-4D97-AF65-F5344CB8AC3E}">
        <p14:creationId xmlns:p14="http://schemas.microsoft.com/office/powerpoint/2010/main" val="1148220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24B6F6-EB72-0233-32DA-D346C1E7394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1A4AD1F-11FC-9954-4D08-DB44A402959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C366641D-76EF-78A3-EDC3-AEB8776C5E5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A5519218-BBED-B034-8457-EC617ED9188B}"/>
              </a:ext>
            </a:extLst>
          </p:cNvPr>
          <p:cNvSpPr>
            <a:spLocks noGrp="1"/>
          </p:cNvSpPr>
          <p:nvPr>
            <p:ph type="dt" sz="half" idx="10"/>
          </p:nvPr>
        </p:nvSpPr>
        <p:spPr/>
        <p:txBody>
          <a:bodyPr/>
          <a:lstStyle/>
          <a:p>
            <a:fld id="{6276ED51-7374-40F6-8606-6DE88C1DE537}" type="datetimeFigureOut">
              <a:rPr lang="es-MX" smtClean="0"/>
              <a:t>13/11/2024</a:t>
            </a:fld>
            <a:endParaRPr lang="es-MX"/>
          </a:p>
        </p:txBody>
      </p:sp>
      <p:sp>
        <p:nvSpPr>
          <p:cNvPr id="6" name="Marcador de pie de página 5">
            <a:extLst>
              <a:ext uri="{FF2B5EF4-FFF2-40B4-BE49-F238E27FC236}">
                <a16:creationId xmlns:a16="http://schemas.microsoft.com/office/drawing/2014/main" id="{E4F2AF8F-5A95-4433-272E-C5B5EBA68E5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AF715D9-8253-B71E-A7BB-9F4951A80067}"/>
              </a:ext>
            </a:extLst>
          </p:cNvPr>
          <p:cNvSpPr>
            <a:spLocks noGrp="1"/>
          </p:cNvSpPr>
          <p:nvPr>
            <p:ph type="sldNum" sz="quarter" idx="12"/>
          </p:nvPr>
        </p:nvSpPr>
        <p:spPr/>
        <p:txBody>
          <a:bodyPr/>
          <a:lstStyle/>
          <a:p>
            <a:fld id="{91E9C2E7-6BFA-443E-B41B-19AF36CE599B}" type="slidenum">
              <a:rPr lang="es-MX" smtClean="0"/>
              <a:t>‹Nº›</a:t>
            </a:fld>
            <a:endParaRPr lang="es-MX"/>
          </a:p>
        </p:txBody>
      </p:sp>
    </p:spTree>
    <p:extLst>
      <p:ext uri="{BB962C8B-B14F-4D97-AF65-F5344CB8AC3E}">
        <p14:creationId xmlns:p14="http://schemas.microsoft.com/office/powerpoint/2010/main" val="1994634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CEF93C-34FB-2904-0276-DC6666DEC82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732363B-1EA4-FE77-5665-1656B84AF4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4EDBFE9-5A83-2C91-A605-53D48F8A94C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5CDA3976-A2FC-0F34-7B78-040BD34C48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6C91A17-FCEE-51B0-BDF6-D3C05BC021F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96568C70-AD3A-A97F-2D9B-8018CEE2E08D}"/>
              </a:ext>
            </a:extLst>
          </p:cNvPr>
          <p:cNvSpPr>
            <a:spLocks noGrp="1"/>
          </p:cNvSpPr>
          <p:nvPr>
            <p:ph type="dt" sz="half" idx="10"/>
          </p:nvPr>
        </p:nvSpPr>
        <p:spPr/>
        <p:txBody>
          <a:bodyPr/>
          <a:lstStyle/>
          <a:p>
            <a:fld id="{6276ED51-7374-40F6-8606-6DE88C1DE537}" type="datetimeFigureOut">
              <a:rPr lang="es-MX" smtClean="0"/>
              <a:t>13/11/2024</a:t>
            </a:fld>
            <a:endParaRPr lang="es-MX"/>
          </a:p>
        </p:txBody>
      </p:sp>
      <p:sp>
        <p:nvSpPr>
          <p:cNvPr id="8" name="Marcador de pie de página 7">
            <a:extLst>
              <a:ext uri="{FF2B5EF4-FFF2-40B4-BE49-F238E27FC236}">
                <a16:creationId xmlns:a16="http://schemas.microsoft.com/office/drawing/2014/main" id="{CEC60D41-5F8C-24A4-EF2C-DEDEA32FBA9F}"/>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752A3F0E-C1E2-1197-0E01-0D0054ACD2E7}"/>
              </a:ext>
            </a:extLst>
          </p:cNvPr>
          <p:cNvSpPr>
            <a:spLocks noGrp="1"/>
          </p:cNvSpPr>
          <p:nvPr>
            <p:ph type="sldNum" sz="quarter" idx="12"/>
          </p:nvPr>
        </p:nvSpPr>
        <p:spPr/>
        <p:txBody>
          <a:bodyPr/>
          <a:lstStyle/>
          <a:p>
            <a:fld id="{91E9C2E7-6BFA-443E-B41B-19AF36CE599B}" type="slidenum">
              <a:rPr lang="es-MX" smtClean="0"/>
              <a:t>‹Nº›</a:t>
            </a:fld>
            <a:endParaRPr lang="es-MX"/>
          </a:p>
        </p:txBody>
      </p:sp>
    </p:spTree>
    <p:extLst>
      <p:ext uri="{BB962C8B-B14F-4D97-AF65-F5344CB8AC3E}">
        <p14:creationId xmlns:p14="http://schemas.microsoft.com/office/powerpoint/2010/main" val="89424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66DBFF-0843-A485-CFC3-A53C1F226C0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63BC766-9FAA-C7D2-6319-293267C3F281}"/>
              </a:ext>
            </a:extLst>
          </p:cNvPr>
          <p:cNvSpPr>
            <a:spLocks noGrp="1"/>
          </p:cNvSpPr>
          <p:nvPr>
            <p:ph type="dt" sz="half" idx="10"/>
          </p:nvPr>
        </p:nvSpPr>
        <p:spPr/>
        <p:txBody>
          <a:bodyPr/>
          <a:lstStyle/>
          <a:p>
            <a:fld id="{6276ED51-7374-40F6-8606-6DE88C1DE537}" type="datetimeFigureOut">
              <a:rPr lang="es-MX" smtClean="0"/>
              <a:t>13/11/2024</a:t>
            </a:fld>
            <a:endParaRPr lang="es-MX"/>
          </a:p>
        </p:txBody>
      </p:sp>
      <p:sp>
        <p:nvSpPr>
          <p:cNvPr id="4" name="Marcador de pie de página 3">
            <a:extLst>
              <a:ext uri="{FF2B5EF4-FFF2-40B4-BE49-F238E27FC236}">
                <a16:creationId xmlns:a16="http://schemas.microsoft.com/office/drawing/2014/main" id="{6ECBF3D9-B032-812A-2220-135DE4152D4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E67B645-A2CF-AC0B-372F-0010D9155A9F}"/>
              </a:ext>
            </a:extLst>
          </p:cNvPr>
          <p:cNvSpPr>
            <a:spLocks noGrp="1"/>
          </p:cNvSpPr>
          <p:nvPr>
            <p:ph type="sldNum" sz="quarter" idx="12"/>
          </p:nvPr>
        </p:nvSpPr>
        <p:spPr/>
        <p:txBody>
          <a:bodyPr/>
          <a:lstStyle/>
          <a:p>
            <a:fld id="{91E9C2E7-6BFA-443E-B41B-19AF36CE599B}" type="slidenum">
              <a:rPr lang="es-MX" smtClean="0"/>
              <a:t>‹Nº›</a:t>
            </a:fld>
            <a:endParaRPr lang="es-MX"/>
          </a:p>
        </p:txBody>
      </p:sp>
    </p:spTree>
    <p:extLst>
      <p:ext uri="{BB962C8B-B14F-4D97-AF65-F5344CB8AC3E}">
        <p14:creationId xmlns:p14="http://schemas.microsoft.com/office/powerpoint/2010/main" val="1607671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0275223-915D-3D58-9745-CE3412B4143E}"/>
              </a:ext>
            </a:extLst>
          </p:cNvPr>
          <p:cNvSpPr>
            <a:spLocks noGrp="1"/>
          </p:cNvSpPr>
          <p:nvPr>
            <p:ph type="dt" sz="half" idx="10"/>
          </p:nvPr>
        </p:nvSpPr>
        <p:spPr/>
        <p:txBody>
          <a:bodyPr/>
          <a:lstStyle/>
          <a:p>
            <a:fld id="{6276ED51-7374-40F6-8606-6DE88C1DE537}" type="datetimeFigureOut">
              <a:rPr lang="es-MX" smtClean="0"/>
              <a:t>13/11/2024</a:t>
            </a:fld>
            <a:endParaRPr lang="es-MX"/>
          </a:p>
        </p:txBody>
      </p:sp>
      <p:sp>
        <p:nvSpPr>
          <p:cNvPr id="3" name="Marcador de pie de página 2">
            <a:extLst>
              <a:ext uri="{FF2B5EF4-FFF2-40B4-BE49-F238E27FC236}">
                <a16:creationId xmlns:a16="http://schemas.microsoft.com/office/drawing/2014/main" id="{CC0FF35A-FA21-8120-D2A7-E7EB852C7FB9}"/>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3EA69FE5-DA87-2855-EF9A-01CB8D4EA1CE}"/>
              </a:ext>
            </a:extLst>
          </p:cNvPr>
          <p:cNvSpPr>
            <a:spLocks noGrp="1"/>
          </p:cNvSpPr>
          <p:nvPr>
            <p:ph type="sldNum" sz="quarter" idx="12"/>
          </p:nvPr>
        </p:nvSpPr>
        <p:spPr/>
        <p:txBody>
          <a:bodyPr/>
          <a:lstStyle/>
          <a:p>
            <a:fld id="{91E9C2E7-6BFA-443E-B41B-19AF36CE599B}" type="slidenum">
              <a:rPr lang="es-MX" smtClean="0"/>
              <a:t>‹Nº›</a:t>
            </a:fld>
            <a:endParaRPr lang="es-MX"/>
          </a:p>
        </p:txBody>
      </p:sp>
    </p:spTree>
    <p:extLst>
      <p:ext uri="{BB962C8B-B14F-4D97-AF65-F5344CB8AC3E}">
        <p14:creationId xmlns:p14="http://schemas.microsoft.com/office/powerpoint/2010/main" val="4160933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8E5E8C-9B98-7905-CF45-36CF9DBCAC8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A9FACEB-521F-0945-3055-81C89DA5C3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5872A4C4-F302-779C-8FE4-7B8D427CE1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71365AF-7812-CB79-832F-BF8347ACF219}"/>
              </a:ext>
            </a:extLst>
          </p:cNvPr>
          <p:cNvSpPr>
            <a:spLocks noGrp="1"/>
          </p:cNvSpPr>
          <p:nvPr>
            <p:ph type="dt" sz="half" idx="10"/>
          </p:nvPr>
        </p:nvSpPr>
        <p:spPr/>
        <p:txBody>
          <a:bodyPr/>
          <a:lstStyle/>
          <a:p>
            <a:fld id="{6276ED51-7374-40F6-8606-6DE88C1DE537}" type="datetimeFigureOut">
              <a:rPr lang="es-MX" smtClean="0"/>
              <a:t>13/11/2024</a:t>
            </a:fld>
            <a:endParaRPr lang="es-MX"/>
          </a:p>
        </p:txBody>
      </p:sp>
      <p:sp>
        <p:nvSpPr>
          <p:cNvPr id="6" name="Marcador de pie de página 5">
            <a:extLst>
              <a:ext uri="{FF2B5EF4-FFF2-40B4-BE49-F238E27FC236}">
                <a16:creationId xmlns:a16="http://schemas.microsoft.com/office/drawing/2014/main" id="{5AA08F2E-667E-30AD-A3B0-2357BA6422B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60C3426B-A61E-AC08-7909-0278F74D6EC7}"/>
              </a:ext>
            </a:extLst>
          </p:cNvPr>
          <p:cNvSpPr>
            <a:spLocks noGrp="1"/>
          </p:cNvSpPr>
          <p:nvPr>
            <p:ph type="sldNum" sz="quarter" idx="12"/>
          </p:nvPr>
        </p:nvSpPr>
        <p:spPr/>
        <p:txBody>
          <a:bodyPr/>
          <a:lstStyle/>
          <a:p>
            <a:fld id="{91E9C2E7-6BFA-443E-B41B-19AF36CE599B}" type="slidenum">
              <a:rPr lang="es-MX" smtClean="0"/>
              <a:t>‹Nº›</a:t>
            </a:fld>
            <a:endParaRPr lang="es-MX"/>
          </a:p>
        </p:txBody>
      </p:sp>
    </p:spTree>
    <p:extLst>
      <p:ext uri="{BB962C8B-B14F-4D97-AF65-F5344CB8AC3E}">
        <p14:creationId xmlns:p14="http://schemas.microsoft.com/office/powerpoint/2010/main" val="1173354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A94682-94B1-CFA3-FC0B-22103FBBA34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9CB307F5-F7D4-AC34-7873-001E6D0675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23DD675B-3FF5-752A-42FB-C67750C529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C10878B-EEF1-C577-32A0-804FF038EFF4}"/>
              </a:ext>
            </a:extLst>
          </p:cNvPr>
          <p:cNvSpPr>
            <a:spLocks noGrp="1"/>
          </p:cNvSpPr>
          <p:nvPr>
            <p:ph type="dt" sz="half" idx="10"/>
          </p:nvPr>
        </p:nvSpPr>
        <p:spPr/>
        <p:txBody>
          <a:bodyPr/>
          <a:lstStyle/>
          <a:p>
            <a:fld id="{6276ED51-7374-40F6-8606-6DE88C1DE537}" type="datetimeFigureOut">
              <a:rPr lang="es-MX" smtClean="0"/>
              <a:t>13/11/2024</a:t>
            </a:fld>
            <a:endParaRPr lang="es-MX"/>
          </a:p>
        </p:txBody>
      </p:sp>
      <p:sp>
        <p:nvSpPr>
          <p:cNvPr id="6" name="Marcador de pie de página 5">
            <a:extLst>
              <a:ext uri="{FF2B5EF4-FFF2-40B4-BE49-F238E27FC236}">
                <a16:creationId xmlns:a16="http://schemas.microsoft.com/office/drawing/2014/main" id="{5F757943-5F61-1C5D-DBD0-260490A2DC5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50D9AF1-9164-3160-7583-21C827659E09}"/>
              </a:ext>
            </a:extLst>
          </p:cNvPr>
          <p:cNvSpPr>
            <a:spLocks noGrp="1"/>
          </p:cNvSpPr>
          <p:nvPr>
            <p:ph type="sldNum" sz="quarter" idx="12"/>
          </p:nvPr>
        </p:nvSpPr>
        <p:spPr/>
        <p:txBody>
          <a:bodyPr/>
          <a:lstStyle/>
          <a:p>
            <a:fld id="{91E9C2E7-6BFA-443E-B41B-19AF36CE599B}" type="slidenum">
              <a:rPr lang="es-MX" smtClean="0"/>
              <a:t>‹Nº›</a:t>
            </a:fld>
            <a:endParaRPr lang="es-MX"/>
          </a:p>
        </p:txBody>
      </p:sp>
    </p:spTree>
    <p:extLst>
      <p:ext uri="{BB962C8B-B14F-4D97-AF65-F5344CB8AC3E}">
        <p14:creationId xmlns:p14="http://schemas.microsoft.com/office/powerpoint/2010/main" val="2171490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AAAD3A5-6D3A-5B72-09A8-4F56A95E41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388FDC2-30C8-80CB-FCD2-420CBCE4DB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3C15780-36B6-5D65-510C-8E1856B3A5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76ED51-7374-40F6-8606-6DE88C1DE537}" type="datetimeFigureOut">
              <a:rPr lang="es-MX" smtClean="0"/>
              <a:t>13/11/2024</a:t>
            </a:fld>
            <a:endParaRPr lang="es-MX"/>
          </a:p>
        </p:txBody>
      </p:sp>
      <p:sp>
        <p:nvSpPr>
          <p:cNvPr id="5" name="Marcador de pie de página 4">
            <a:extLst>
              <a:ext uri="{FF2B5EF4-FFF2-40B4-BE49-F238E27FC236}">
                <a16:creationId xmlns:a16="http://schemas.microsoft.com/office/drawing/2014/main" id="{F56132D2-454B-B493-6725-39E5B81B89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Marcador de número de diapositiva 5">
            <a:extLst>
              <a:ext uri="{FF2B5EF4-FFF2-40B4-BE49-F238E27FC236}">
                <a16:creationId xmlns:a16="http://schemas.microsoft.com/office/drawing/2014/main" id="{366B221C-3BC5-D330-D4D0-63665B544A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1E9C2E7-6BFA-443E-B41B-19AF36CE599B}" type="slidenum">
              <a:rPr lang="es-MX" smtClean="0"/>
              <a:t>‹Nº›</a:t>
            </a:fld>
            <a:endParaRPr lang="es-MX"/>
          </a:p>
        </p:txBody>
      </p:sp>
    </p:spTree>
    <p:extLst>
      <p:ext uri="{BB962C8B-B14F-4D97-AF65-F5344CB8AC3E}">
        <p14:creationId xmlns:p14="http://schemas.microsoft.com/office/powerpoint/2010/main" val="439427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0 Imagen" descr="Interfaz de usuario gráfica&#10;&#10;Descripción generada automáticamente con confianza media">
            <a:extLst>
              <a:ext uri="{FF2B5EF4-FFF2-40B4-BE49-F238E27FC236}">
                <a16:creationId xmlns:a16="http://schemas.microsoft.com/office/drawing/2014/main" id="{39B4DE2D-2E2D-3307-6999-143D0FC05A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0297" y="1120879"/>
            <a:ext cx="9692167" cy="3593712"/>
          </a:xfrm>
          <a:prstGeom prst="rect">
            <a:avLst/>
          </a:prstGeom>
        </p:spPr>
      </p:pic>
      <p:sp>
        <p:nvSpPr>
          <p:cNvPr id="5" name="CuadroTexto 4">
            <a:extLst>
              <a:ext uri="{FF2B5EF4-FFF2-40B4-BE49-F238E27FC236}">
                <a16:creationId xmlns:a16="http://schemas.microsoft.com/office/drawing/2014/main" id="{718CC19A-3201-1974-E801-43EF42BFDB7D}"/>
              </a:ext>
            </a:extLst>
          </p:cNvPr>
          <p:cNvSpPr txBox="1"/>
          <p:nvPr/>
        </p:nvSpPr>
        <p:spPr>
          <a:xfrm>
            <a:off x="707923" y="245806"/>
            <a:ext cx="1543664" cy="369332"/>
          </a:xfrm>
          <a:prstGeom prst="rect">
            <a:avLst/>
          </a:prstGeom>
          <a:noFill/>
        </p:spPr>
        <p:txBody>
          <a:bodyPr wrap="square" rtlCol="0">
            <a:spAutoFit/>
          </a:bodyPr>
          <a:lstStyle/>
          <a:p>
            <a:r>
              <a:rPr lang="es-MX" b="1" dirty="0"/>
              <a:t>Figure S1</a:t>
            </a:r>
          </a:p>
        </p:txBody>
      </p:sp>
    </p:spTree>
    <p:extLst>
      <p:ext uri="{BB962C8B-B14F-4D97-AF65-F5344CB8AC3E}">
        <p14:creationId xmlns:p14="http://schemas.microsoft.com/office/powerpoint/2010/main" val="1507454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0 Imagen">
            <a:extLst>
              <a:ext uri="{FF2B5EF4-FFF2-40B4-BE49-F238E27FC236}">
                <a16:creationId xmlns:a16="http://schemas.microsoft.com/office/drawing/2014/main" id="{12642871-AA1B-927F-AB5E-A648B61970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15612" y="247978"/>
            <a:ext cx="8436077" cy="6576665"/>
          </a:xfrm>
          <a:prstGeom prst="rect">
            <a:avLst/>
          </a:prstGeom>
        </p:spPr>
      </p:pic>
    </p:spTree>
    <p:extLst>
      <p:ext uri="{BB962C8B-B14F-4D97-AF65-F5344CB8AC3E}">
        <p14:creationId xmlns:p14="http://schemas.microsoft.com/office/powerpoint/2010/main" val="52530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7892F4A-CF69-D5DA-A8A6-724201C17573}"/>
              </a:ext>
            </a:extLst>
          </p:cNvPr>
          <p:cNvSpPr txBox="1"/>
          <p:nvPr/>
        </p:nvSpPr>
        <p:spPr>
          <a:xfrm>
            <a:off x="393289" y="143897"/>
            <a:ext cx="11533239" cy="1120371"/>
          </a:xfrm>
          <a:prstGeom prst="rect">
            <a:avLst/>
          </a:prstGeom>
          <a:noFill/>
        </p:spPr>
        <p:txBody>
          <a:bodyPr wrap="square">
            <a:spAutoFit/>
          </a:bodyPr>
          <a:lstStyle/>
          <a:p>
            <a:pPr algn="just">
              <a:lnSpc>
                <a:spcPct val="200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Figure S1. Effect of 50 </a:t>
            </a:r>
            <a:r>
              <a:rPr lang="en-US" sz="1800" dirty="0">
                <a:effectLst/>
                <a:latin typeface="Symbol" panose="05050102010706020507" pitchFamily="18" charset="2"/>
                <a:ea typeface="Calibri" panose="020F0502020204030204" pitchFamily="34" charset="0"/>
                <a:cs typeface="Times New Roman" panose="02020603050405020304" pitchFamily="18" charset="0"/>
              </a:rPr>
              <a:t>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 of curcumin on the growth of the used strains A) growth of cultures with DMSO, B) growth of the cultures with 50 </a:t>
            </a:r>
            <a:r>
              <a:rPr lang="en-US" sz="1800" dirty="0">
                <a:effectLst/>
                <a:latin typeface="Symbol" panose="05050102010706020507" pitchFamily="18" charset="2"/>
                <a:ea typeface="Calibri" panose="020F0502020204030204" pitchFamily="34" charset="0"/>
                <a:cs typeface="Times New Roman" panose="02020603050405020304" pitchFamily="18" charset="0"/>
              </a:rPr>
              <a:t>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 curcumin dissolved in DMSO. One representative curve is shown.</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793F2BB8-CEA7-FA01-ABAA-AC6458256ECB}"/>
              </a:ext>
            </a:extLst>
          </p:cNvPr>
          <p:cNvSpPr txBox="1"/>
          <p:nvPr/>
        </p:nvSpPr>
        <p:spPr>
          <a:xfrm>
            <a:off x="471946" y="1615003"/>
            <a:ext cx="11375923" cy="3337260"/>
          </a:xfrm>
          <a:prstGeom prst="rect">
            <a:avLst/>
          </a:prstGeom>
          <a:noFill/>
        </p:spPr>
        <p:txBody>
          <a:bodyPr wrap="square">
            <a:spAutoFit/>
          </a:bodyPr>
          <a:lstStyle/>
          <a:p>
            <a:pPr algn="just">
              <a:lnSpc>
                <a:spcPct val="200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Figure S2. Effect of curcumin on virulence factors regulated by QS from parental strains and clinical isolates of</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P. aeruginosa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Supernatant samples from bacterial cultures grown in LB supplemented with DMSO or 50 </a:t>
            </a:r>
            <a:r>
              <a:rPr lang="en-US" sz="1800" dirty="0">
                <a:effectLst/>
                <a:latin typeface="Symbol" panose="05050102010706020507" pitchFamily="18" charset="2"/>
                <a:ea typeface="Calibri" panose="020F0502020204030204" pitchFamily="34" charset="0"/>
                <a:cs typeface="Times New Roman" panose="02020603050405020304" pitchFamily="18" charset="0"/>
              </a:rPr>
              <a:t>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 curcumin were measured spectrophotometrically and normalized according to DO 600 of each culture. Panel A. correspond to pyoverdine secretion. Panel B. Extracellular protease activity by caseinolytic assay and Panel C. Biofilm formation. Assays were performed per triplicate and the mean ± SEM are shown.  * indicates significant differences between the basal production of the virulence factor and the production with curcumin in a two-tailed T-student test (P &lt; 0.05).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331744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TotalTime>
  <Words>161</Words>
  <Application>Microsoft Office PowerPoint</Application>
  <PresentationFormat>Panorámica</PresentationFormat>
  <Paragraphs>3</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Aptos</vt:lpstr>
      <vt:lpstr>Aptos Display</vt:lpstr>
      <vt:lpstr>Arial</vt:lpstr>
      <vt:lpstr>Calibri</vt:lpstr>
      <vt:lpstr>Symbol</vt:lpstr>
      <vt:lpstr>Times New Roman</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Rodolfo Garcia Contreras</dc:creator>
  <cp:lastModifiedBy>Rodolfo Garcia Contreras</cp:lastModifiedBy>
  <cp:revision>1</cp:revision>
  <dcterms:created xsi:type="dcterms:W3CDTF">2024-07-19T13:44:44Z</dcterms:created>
  <dcterms:modified xsi:type="dcterms:W3CDTF">2024-11-13T19:52:36Z</dcterms:modified>
</cp:coreProperties>
</file>