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</p:sldIdLst>
  <p:sldSz cx="10080625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38" y="-72"/>
      </p:cViewPr>
      <p:guideLst>
        <p:guide orient="horz" pos="1888"/>
        <p:guide pos="3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6048" y="2130429"/>
            <a:ext cx="8568532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095" y="3886200"/>
            <a:ext cx="705643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94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69293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0071877" y="274642"/>
            <a:ext cx="3125693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94795" y="274642"/>
            <a:ext cx="9209071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9980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1904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300" y="4406904"/>
            <a:ext cx="8568532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300" y="2906713"/>
            <a:ext cx="8568532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987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94794" y="1600204"/>
            <a:ext cx="616738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30186" y="1600204"/>
            <a:ext cx="616738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1351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032" y="274638"/>
            <a:ext cx="907256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032" y="1535113"/>
            <a:ext cx="445402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032" y="2174875"/>
            <a:ext cx="445402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0819" y="1535113"/>
            <a:ext cx="445577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0819" y="2174875"/>
            <a:ext cx="445577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29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2958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9091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034" y="273050"/>
            <a:ext cx="331645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244" y="273054"/>
            <a:ext cx="56353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034" y="1435103"/>
            <a:ext cx="331645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1465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5873" y="4800600"/>
            <a:ext cx="60483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5873" y="612775"/>
            <a:ext cx="60483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5873" y="5367338"/>
            <a:ext cx="60483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362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504032" y="274638"/>
            <a:ext cx="907256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032" y="1600204"/>
            <a:ext cx="907256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04032" y="6356354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1B247-1FC7-4BE9-985F-4E37AEA2ADA0}" type="datetimeFigureOut">
              <a:rPr lang="es-MX" smtClean="0"/>
              <a:t>31/12/23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44214" y="6356354"/>
            <a:ext cx="3192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224449" y="6356354"/>
            <a:ext cx="2352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2DB5F-4EA9-4B40-BB83-B0A2B33342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735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117 Imagen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5" t="68444" r="12526" b="24697"/>
          <a:stretch/>
        </p:blipFill>
        <p:spPr>
          <a:xfrm>
            <a:off x="7859422" y="4382784"/>
            <a:ext cx="1504800" cy="468000"/>
          </a:xfrm>
          <a:prstGeom prst="rect">
            <a:avLst/>
          </a:prstGeom>
        </p:spPr>
      </p:pic>
      <p:pic>
        <p:nvPicPr>
          <p:cNvPr id="119" name="118 Imagen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4" t="10721" r="14175" b="82168"/>
          <a:stretch/>
        </p:blipFill>
        <p:spPr>
          <a:xfrm>
            <a:off x="4945522" y="4382784"/>
            <a:ext cx="2869200" cy="468000"/>
          </a:xfrm>
          <a:prstGeom prst="rect">
            <a:avLst/>
          </a:prstGeom>
        </p:spPr>
      </p:pic>
      <p:sp>
        <p:nvSpPr>
          <p:cNvPr id="121" name="120 CuadroTexto"/>
          <p:cNvSpPr txBox="1"/>
          <p:nvPr/>
        </p:nvSpPr>
        <p:spPr>
          <a:xfrm rot="18679625">
            <a:off x="3138141" y="1360242"/>
            <a:ext cx="880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INP-57R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121 CuadroTexto"/>
          <p:cNvSpPr txBox="1"/>
          <p:nvPr/>
        </p:nvSpPr>
        <p:spPr>
          <a:xfrm rot="18679625">
            <a:off x="4107675" y="1363320"/>
            <a:ext cx="87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INP-62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122 CuadroTexto"/>
          <p:cNvSpPr txBox="1"/>
          <p:nvPr/>
        </p:nvSpPr>
        <p:spPr>
          <a:xfrm rot="18679625">
            <a:off x="4411756" y="1320062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INP-64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123 CuadroTexto"/>
          <p:cNvSpPr txBox="1"/>
          <p:nvPr/>
        </p:nvSpPr>
        <p:spPr>
          <a:xfrm rot="18679625">
            <a:off x="3790340" y="1359689"/>
            <a:ext cx="88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INP-58M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124 CuadroTexto"/>
          <p:cNvSpPr txBox="1"/>
          <p:nvPr/>
        </p:nvSpPr>
        <p:spPr>
          <a:xfrm rot="18679625">
            <a:off x="3474355" y="1316220"/>
            <a:ext cx="999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INP-57M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6" name="125 Imagen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36712" r="5551" b="1694"/>
          <a:stretch/>
        </p:blipFill>
        <p:spPr>
          <a:xfrm>
            <a:off x="411314" y="1860321"/>
            <a:ext cx="2769178" cy="1676503"/>
          </a:xfrm>
          <a:prstGeom prst="rect">
            <a:avLst/>
          </a:prstGeom>
        </p:spPr>
      </p:pic>
      <p:sp>
        <p:nvSpPr>
          <p:cNvPr id="128" name="127 CuadroTexto"/>
          <p:cNvSpPr txBox="1"/>
          <p:nvPr/>
        </p:nvSpPr>
        <p:spPr>
          <a:xfrm rot="18679625">
            <a:off x="486182" y="1367200"/>
            <a:ext cx="864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PA14 WT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128 CuadroTexto"/>
          <p:cNvSpPr txBox="1"/>
          <p:nvPr/>
        </p:nvSpPr>
        <p:spPr>
          <a:xfrm rot="18679625">
            <a:off x="1468781" y="1362932"/>
            <a:ext cx="87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INP-37R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129 CuadroTexto"/>
          <p:cNvSpPr txBox="1"/>
          <p:nvPr/>
        </p:nvSpPr>
        <p:spPr>
          <a:xfrm rot="18679625">
            <a:off x="1776600" y="1319449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130 CuadroTexto"/>
          <p:cNvSpPr txBox="1"/>
          <p:nvPr/>
        </p:nvSpPr>
        <p:spPr>
          <a:xfrm rot="18679625">
            <a:off x="1153651" y="1360188"/>
            <a:ext cx="88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INP-30R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131 CuadroTexto"/>
          <p:cNvSpPr txBox="1"/>
          <p:nvPr/>
        </p:nvSpPr>
        <p:spPr>
          <a:xfrm rot="18679625">
            <a:off x="794966" y="1383172"/>
            <a:ext cx="806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pscD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132 CuadroTexto"/>
          <p:cNvSpPr txBox="1"/>
          <p:nvPr/>
        </p:nvSpPr>
        <p:spPr>
          <a:xfrm rot="18679625">
            <a:off x="2092159" y="1319644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INP-44M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133 CuadroTexto"/>
          <p:cNvSpPr txBox="1"/>
          <p:nvPr/>
        </p:nvSpPr>
        <p:spPr>
          <a:xfrm rot="18679625">
            <a:off x="2418083" y="1320850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INP-48M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134 CuadroTexto"/>
          <p:cNvSpPr txBox="1"/>
          <p:nvPr/>
        </p:nvSpPr>
        <p:spPr>
          <a:xfrm rot="18679625">
            <a:off x="2723057" y="1318900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INP-49R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6" name="135 Imagen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0" t="40485" r="30227" b="3384"/>
          <a:stretch/>
        </p:blipFill>
        <p:spPr>
          <a:xfrm>
            <a:off x="3252826" y="1860321"/>
            <a:ext cx="1671007" cy="1671559"/>
          </a:xfrm>
          <a:prstGeom prst="rect">
            <a:avLst/>
          </a:prstGeom>
        </p:spPr>
      </p:pic>
      <p:pic>
        <p:nvPicPr>
          <p:cNvPr id="137" name="136 Imagen"/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6" t="8861" r="4231" b="22577"/>
          <a:stretch/>
        </p:blipFill>
        <p:spPr>
          <a:xfrm>
            <a:off x="4974505" y="1860322"/>
            <a:ext cx="2844000" cy="1671559"/>
          </a:xfrm>
          <a:prstGeom prst="rect">
            <a:avLst/>
          </a:prstGeom>
        </p:spPr>
      </p:pic>
      <p:sp>
        <p:nvSpPr>
          <p:cNvPr id="138" name="137 CuadroTexto"/>
          <p:cNvSpPr txBox="1"/>
          <p:nvPr/>
        </p:nvSpPr>
        <p:spPr>
          <a:xfrm rot="18679625">
            <a:off x="4932811" y="1434855"/>
            <a:ext cx="68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P240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138 CuadroTexto"/>
          <p:cNvSpPr txBox="1"/>
          <p:nvPr/>
        </p:nvSpPr>
        <p:spPr>
          <a:xfrm rot="18679625">
            <a:off x="5980729" y="1363841"/>
            <a:ext cx="87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H330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139 CuadroTexto"/>
          <p:cNvSpPr txBox="1"/>
          <p:nvPr/>
        </p:nvSpPr>
        <p:spPr>
          <a:xfrm rot="18679625">
            <a:off x="6285566" y="132055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P347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140 CuadroTexto"/>
          <p:cNvSpPr txBox="1"/>
          <p:nvPr/>
        </p:nvSpPr>
        <p:spPr>
          <a:xfrm rot="18679625">
            <a:off x="5619448" y="1361097"/>
            <a:ext cx="88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H326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141 CuadroTexto"/>
          <p:cNvSpPr txBox="1"/>
          <p:nvPr/>
        </p:nvSpPr>
        <p:spPr>
          <a:xfrm rot="18679625">
            <a:off x="5272638" y="1391261"/>
            <a:ext cx="806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H311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142 CuadroTexto"/>
          <p:cNvSpPr txBox="1"/>
          <p:nvPr/>
        </p:nvSpPr>
        <p:spPr>
          <a:xfrm rot="18679625">
            <a:off x="6645606" y="132055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P665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143 CuadroTexto"/>
          <p:cNvSpPr txBox="1"/>
          <p:nvPr/>
        </p:nvSpPr>
        <p:spPr>
          <a:xfrm rot="18679625">
            <a:off x="6993013" y="132055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P669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144 CuadroTexto"/>
          <p:cNvSpPr txBox="1"/>
          <p:nvPr/>
        </p:nvSpPr>
        <p:spPr>
          <a:xfrm rot="18679625">
            <a:off x="7402184" y="132052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PA01 WT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6" name="145 Imagen"/>
          <p:cNvPicPr>
            <a:picLocks noChangeAspect="1"/>
          </p:cNvPicPr>
          <p:nvPr/>
        </p:nvPicPr>
        <p:blipFill rotWithShape="1"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9" t="5695" r="5806" b="25542"/>
          <a:stretch/>
        </p:blipFill>
        <p:spPr>
          <a:xfrm>
            <a:off x="7878873" y="1860322"/>
            <a:ext cx="1493045" cy="1676502"/>
          </a:xfrm>
          <a:prstGeom prst="rect">
            <a:avLst/>
          </a:prstGeom>
        </p:spPr>
      </p:pic>
      <p:sp>
        <p:nvSpPr>
          <p:cNvPr id="147" name="146 CuadroTexto"/>
          <p:cNvSpPr txBox="1"/>
          <p:nvPr/>
        </p:nvSpPr>
        <p:spPr>
          <a:xfrm rot="18679625">
            <a:off x="7848351" y="1319568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P001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147 CuadroTexto"/>
          <p:cNvSpPr txBox="1"/>
          <p:nvPr/>
        </p:nvSpPr>
        <p:spPr>
          <a:xfrm rot="18679625">
            <a:off x="8165238" y="1319568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P044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148 CuadroTexto"/>
          <p:cNvSpPr txBox="1"/>
          <p:nvPr/>
        </p:nvSpPr>
        <p:spPr>
          <a:xfrm rot="18679625">
            <a:off x="8515339" y="1319568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P076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149 CuadroTexto"/>
          <p:cNvSpPr txBox="1"/>
          <p:nvPr/>
        </p:nvSpPr>
        <p:spPr>
          <a:xfrm rot="18679625">
            <a:off x="8876252" y="1321467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P193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155 CuadroTexto"/>
          <p:cNvSpPr txBox="1"/>
          <p:nvPr/>
        </p:nvSpPr>
        <p:spPr>
          <a:xfrm>
            <a:off x="-100151" y="159639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156 CuadroTexto"/>
          <p:cNvSpPr txBox="1"/>
          <p:nvPr/>
        </p:nvSpPr>
        <p:spPr>
          <a:xfrm>
            <a:off x="-103710" y="204443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158 CuadroTexto"/>
          <p:cNvSpPr txBox="1"/>
          <p:nvPr/>
        </p:nvSpPr>
        <p:spPr>
          <a:xfrm>
            <a:off x="-101890" y="241471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165 CuadroTexto"/>
          <p:cNvSpPr txBox="1"/>
          <p:nvPr/>
        </p:nvSpPr>
        <p:spPr>
          <a:xfrm>
            <a:off x="-100871" y="188175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-103744" y="32168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167 CuadroTexto"/>
          <p:cNvSpPr txBox="1"/>
          <p:nvPr/>
        </p:nvSpPr>
        <p:spPr>
          <a:xfrm>
            <a:off x="-101363" y="275177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168 CuadroTexto"/>
          <p:cNvSpPr txBox="1"/>
          <p:nvPr/>
        </p:nvSpPr>
        <p:spPr>
          <a:xfrm>
            <a:off x="-103209" y="392012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0" name="169 Conector recto de flecha"/>
          <p:cNvCxnSpPr/>
          <p:nvPr/>
        </p:nvCxnSpPr>
        <p:spPr>
          <a:xfrm flipH="1">
            <a:off x="411314" y="405862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170 CuadroTexto"/>
          <p:cNvSpPr txBox="1"/>
          <p:nvPr/>
        </p:nvSpPr>
        <p:spPr>
          <a:xfrm>
            <a:off x="-100828" y="455333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2" name="171 Conector recto de flecha"/>
          <p:cNvCxnSpPr/>
          <p:nvPr/>
        </p:nvCxnSpPr>
        <p:spPr>
          <a:xfrm flipH="1">
            <a:off x="408933" y="4707495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173 Imagen"/>
          <p:cNvPicPr>
            <a:picLocks noChangeAspect="1"/>
          </p:cNvPicPr>
          <p:nvPr/>
        </p:nvPicPr>
        <p:blipFill rotWithShape="1"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4" t="61116" r="41234" b="30944"/>
          <a:stretch/>
        </p:blipFill>
        <p:spPr>
          <a:xfrm>
            <a:off x="3227426" y="3837169"/>
            <a:ext cx="1666800" cy="468000"/>
          </a:xfrm>
          <a:prstGeom prst="rect">
            <a:avLst/>
          </a:prstGeom>
        </p:spPr>
      </p:pic>
      <p:pic>
        <p:nvPicPr>
          <p:cNvPr id="175" name="174 Imagen"/>
          <p:cNvPicPr>
            <a:picLocks noChangeAspect="1"/>
          </p:cNvPicPr>
          <p:nvPr/>
        </p:nvPicPr>
        <p:blipFill rotWithShape="1"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4" t="12021" r="15547" b="81921"/>
          <a:stretch/>
        </p:blipFill>
        <p:spPr>
          <a:xfrm>
            <a:off x="4945521" y="3836781"/>
            <a:ext cx="2869200" cy="468000"/>
          </a:xfrm>
          <a:prstGeom prst="rect">
            <a:avLst/>
          </a:prstGeom>
        </p:spPr>
      </p:pic>
      <p:pic>
        <p:nvPicPr>
          <p:cNvPr id="176" name="175 Imagen"/>
          <p:cNvPicPr>
            <a:picLocks noChangeAspect="1"/>
          </p:cNvPicPr>
          <p:nvPr/>
        </p:nvPicPr>
        <p:blipFill rotWithShape="1"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36" t="47411" r="4760" b="42974"/>
          <a:stretch/>
        </p:blipFill>
        <p:spPr>
          <a:xfrm>
            <a:off x="7859422" y="3836781"/>
            <a:ext cx="1504800" cy="468000"/>
          </a:xfrm>
          <a:prstGeom prst="rect">
            <a:avLst/>
          </a:prstGeom>
        </p:spPr>
      </p:pic>
      <p:sp>
        <p:nvSpPr>
          <p:cNvPr id="177" name="176 CuadroTexto"/>
          <p:cNvSpPr txBox="1"/>
          <p:nvPr/>
        </p:nvSpPr>
        <p:spPr>
          <a:xfrm>
            <a:off x="9461372" y="396056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8" name="177 Conector recto de flecha"/>
          <p:cNvCxnSpPr/>
          <p:nvPr/>
        </p:nvCxnSpPr>
        <p:spPr>
          <a:xfrm flipH="1">
            <a:off x="9374410" y="410035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178 CuadroTexto"/>
          <p:cNvSpPr txBox="1"/>
          <p:nvPr/>
        </p:nvSpPr>
        <p:spPr>
          <a:xfrm>
            <a:off x="9454229" y="450683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ExoS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0" name="179 Conector recto de flecha"/>
          <p:cNvCxnSpPr/>
          <p:nvPr/>
        </p:nvCxnSpPr>
        <p:spPr>
          <a:xfrm flipH="1">
            <a:off x="9375914" y="466212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180 CuadroTexto"/>
          <p:cNvSpPr txBox="1"/>
          <p:nvPr/>
        </p:nvSpPr>
        <p:spPr>
          <a:xfrm>
            <a:off x="8883528" y="353219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CBB</a:t>
            </a:r>
            <a:endParaRPr lang="es-MX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181 CuadroTexto"/>
          <p:cNvSpPr txBox="1"/>
          <p:nvPr/>
        </p:nvSpPr>
        <p:spPr>
          <a:xfrm>
            <a:off x="8883528" y="4850343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11314" y="1847205"/>
            <a:ext cx="8971200" cy="169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1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1" t="52783" r="36625" b="32747"/>
          <a:stretch/>
        </p:blipFill>
        <p:spPr>
          <a:xfrm>
            <a:off x="3224533" y="4381628"/>
            <a:ext cx="1668870" cy="468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7" t="44194" r="4535" b="34240"/>
          <a:stretch/>
        </p:blipFill>
        <p:spPr>
          <a:xfrm>
            <a:off x="588118" y="3837169"/>
            <a:ext cx="2592288" cy="4680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13" cstate="print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14" t="48213" r="19757" b="36301"/>
          <a:stretch/>
        </p:blipFill>
        <p:spPr>
          <a:xfrm>
            <a:off x="583923" y="4381771"/>
            <a:ext cx="2606400" cy="468000"/>
          </a:xfrm>
          <a:prstGeom prst="rect">
            <a:avLst/>
          </a:prstGeom>
        </p:spPr>
      </p:pic>
      <p:sp>
        <p:nvSpPr>
          <p:cNvPr id="57" name="56 Rectángulo"/>
          <p:cNvSpPr/>
          <p:nvPr/>
        </p:nvSpPr>
        <p:spPr>
          <a:xfrm>
            <a:off x="582959" y="3829882"/>
            <a:ext cx="8784000" cy="102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919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117 Imagen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55" t="68444" r="12526" b="24697"/>
          <a:stretch/>
        </p:blipFill>
        <p:spPr>
          <a:xfrm>
            <a:off x="7859422" y="4382784"/>
            <a:ext cx="1504800" cy="468000"/>
          </a:xfrm>
          <a:prstGeom prst="rect">
            <a:avLst/>
          </a:prstGeom>
        </p:spPr>
      </p:pic>
      <p:pic>
        <p:nvPicPr>
          <p:cNvPr id="119" name="118 Imagen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4" t="10721" r="14175" b="82168"/>
          <a:stretch/>
        </p:blipFill>
        <p:spPr>
          <a:xfrm>
            <a:off x="4945522" y="4382784"/>
            <a:ext cx="2869200" cy="468000"/>
          </a:xfrm>
          <a:prstGeom prst="rect">
            <a:avLst/>
          </a:prstGeom>
        </p:spPr>
      </p:pic>
      <p:sp>
        <p:nvSpPr>
          <p:cNvPr id="121" name="120 CuadroTexto"/>
          <p:cNvSpPr txBox="1"/>
          <p:nvPr/>
        </p:nvSpPr>
        <p:spPr>
          <a:xfrm rot="18679625">
            <a:off x="3138141" y="1360242"/>
            <a:ext cx="880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INP-57R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121 CuadroTexto"/>
          <p:cNvSpPr txBox="1"/>
          <p:nvPr/>
        </p:nvSpPr>
        <p:spPr>
          <a:xfrm rot="18679625">
            <a:off x="4107675" y="1363320"/>
            <a:ext cx="87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INP-62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122 CuadroTexto"/>
          <p:cNvSpPr txBox="1"/>
          <p:nvPr/>
        </p:nvSpPr>
        <p:spPr>
          <a:xfrm rot="18679625">
            <a:off x="4411756" y="1320062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INP-64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123 CuadroTexto"/>
          <p:cNvSpPr txBox="1"/>
          <p:nvPr/>
        </p:nvSpPr>
        <p:spPr>
          <a:xfrm rot="18679625">
            <a:off x="3790340" y="1359689"/>
            <a:ext cx="88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INP-58M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124 CuadroTexto"/>
          <p:cNvSpPr txBox="1"/>
          <p:nvPr/>
        </p:nvSpPr>
        <p:spPr>
          <a:xfrm rot="18679625">
            <a:off x="3474355" y="1316220"/>
            <a:ext cx="9998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INP-57M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6" name="125 Imagen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t="36712" r="5551" b="1694"/>
          <a:stretch/>
        </p:blipFill>
        <p:spPr>
          <a:xfrm>
            <a:off x="411314" y="1860321"/>
            <a:ext cx="2769178" cy="1676503"/>
          </a:xfrm>
          <a:prstGeom prst="rect">
            <a:avLst/>
          </a:prstGeom>
        </p:spPr>
      </p:pic>
      <p:sp>
        <p:nvSpPr>
          <p:cNvPr id="128" name="127 CuadroTexto"/>
          <p:cNvSpPr txBox="1"/>
          <p:nvPr/>
        </p:nvSpPr>
        <p:spPr>
          <a:xfrm rot="18679625">
            <a:off x="486182" y="1367200"/>
            <a:ext cx="864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PA14 WT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128 CuadroTexto"/>
          <p:cNvSpPr txBox="1"/>
          <p:nvPr/>
        </p:nvSpPr>
        <p:spPr>
          <a:xfrm rot="18679625">
            <a:off x="1468781" y="1362932"/>
            <a:ext cx="87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INP-37R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129 CuadroTexto"/>
          <p:cNvSpPr txBox="1"/>
          <p:nvPr/>
        </p:nvSpPr>
        <p:spPr>
          <a:xfrm rot="18679625">
            <a:off x="1776600" y="1319449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130 CuadroTexto"/>
          <p:cNvSpPr txBox="1"/>
          <p:nvPr/>
        </p:nvSpPr>
        <p:spPr>
          <a:xfrm rot="18679625">
            <a:off x="1153651" y="1360188"/>
            <a:ext cx="88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INP-30R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131 CuadroTexto"/>
          <p:cNvSpPr txBox="1"/>
          <p:nvPr/>
        </p:nvSpPr>
        <p:spPr>
          <a:xfrm rot="18679625">
            <a:off x="794966" y="1383172"/>
            <a:ext cx="806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pscD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132 CuadroTexto"/>
          <p:cNvSpPr txBox="1"/>
          <p:nvPr/>
        </p:nvSpPr>
        <p:spPr>
          <a:xfrm rot="18679625">
            <a:off x="2092159" y="1319644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INP-44M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133 CuadroTexto"/>
          <p:cNvSpPr txBox="1"/>
          <p:nvPr/>
        </p:nvSpPr>
        <p:spPr>
          <a:xfrm rot="18679625">
            <a:off x="2418083" y="1320850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INP-48M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134 CuadroTexto"/>
          <p:cNvSpPr txBox="1"/>
          <p:nvPr/>
        </p:nvSpPr>
        <p:spPr>
          <a:xfrm rot="18679625">
            <a:off x="2723057" y="1318900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INP-49R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6" name="135 Imagen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0" t="40485" r="30227" b="3384"/>
          <a:stretch/>
        </p:blipFill>
        <p:spPr>
          <a:xfrm>
            <a:off x="3252826" y="1860321"/>
            <a:ext cx="1671007" cy="1671559"/>
          </a:xfrm>
          <a:prstGeom prst="rect">
            <a:avLst/>
          </a:prstGeom>
        </p:spPr>
      </p:pic>
      <p:pic>
        <p:nvPicPr>
          <p:cNvPr id="137" name="136 Imagen"/>
          <p:cNvPicPr>
            <a:picLocks noChangeAspect="1"/>
          </p:cNvPicPr>
          <p:nvPr/>
        </p:nvPicPr>
        <p:blipFill rotWithShape="1"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6" t="8861" r="4231" b="22577"/>
          <a:stretch/>
        </p:blipFill>
        <p:spPr>
          <a:xfrm>
            <a:off x="4974505" y="1860322"/>
            <a:ext cx="2844000" cy="1671559"/>
          </a:xfrm>
          <a:prstGeom prst="rect">
            <a:avLst/>
          </a:prstGeom>
        </p:spPr>
      </p:pic>
      <p:sp>
        <p:nvSpPr>
          <p:cNvPr id="138" name="137 CuadroTexto"/>
          <p:cNvSpPr txBox="1"/>
          <p:nvPr/>
        </p:nvSpPr>
        <p:spPr>
          <a:xfrm rot="18679625">
            <a:off x="4932811" y="1434855"/>
            <a:ext cx="687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P240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138 CuadroTexto"/>
          <p:cNvSpPr txBox="1"/>
          <p:nvPr/>
        </p:nvSpPr>
        <p:spPr>
          <a:xfrm rot="18679625">
            <a:off x="5980729" y="1363841"/>
            <a:ext cx="8769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H330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139 CuadroTexto"/>
          <p:cNvSpPr txBox="1"/>
          <p:nvPr/>
        </p:nvSpPr>
        <p:spPr>
          <a:xfrm rot="18679625">
            <a:off x="6285566" y="132055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P347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140 CuadroTexto"/>
          <p:cNvSpPr txBox="1"/>
          <p:nvPr/>
        </p:nvSpPr>
        <p:spPr>
          <a:xfrm rot="18679625">
            <a:off x="5619448" y="1361097"/>
            <a:ext cx="884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H326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141 CuadroTexto"/>
          <p:cNvSpPr txBox="1"/>
          <p:nvPr/>
        </p:nvSpPr>
        <p:spPr>
          <a:xfrm rot="18679625">
            <a:off x="5272638" y="1391261"/>
            <a:ext cx="806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H311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142 CuadroTexto"/>
          <p:cNvSpPr txBox="1"/>
          <p:nvPr/>
        </p:nvSpPr>
        <p:spPr>
          <a:xfrm rot="18679625">
            <a:off x="6645606" y="132055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P665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143 CuadroTexto"/>
          <p:cNvSpPr txBox="1"/>
          <p:nvPr/>
        </p:nvSpPr>
        <p:spPr>
          <a:xfrm rot="18679625">
            <a:off x="6993013" y="132055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P669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144 CuadroTexto"/>
          <p:cNvSpPr txBox="1"/>
          <p:nvPr/>
        </p:nvSpPr>
        <p:spPr>
          <a:xfrm rot="18679625">
            <a:off x="7402184" y="1320523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PA01 WT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6" name="145 Imagen"/>
          <p:cNvPicPr>
            <a:picLocks noChangeAspect="1"/>
          </p:cNvPicPr>
          <p:nvPr/>
        </p:nvPicPr>
        <p:blipFill rotWithShape="1"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9" t="5695" r="5806" b="25542"/>
          <a:stretch/>
        </p:blipFill>
        <p:spPr>
          <a:xfrm>
            <a:off x="7878873" y="1860322"/>
            <a:ext cx="1493045" cy="1676502"/>
          </a:xfrm>
          <a:prstGeom prst="rect">
            <a:avLst/>
          </a:prstGeom>
        </p:spPr>
      </p:pic>
      <p:sp>
        <p:nvSpPr>
          <p:cNvPr id="147" name="146 CuadroTexto"/>
          <p:cNvSpPr txBox="1"/>
          <p:nvPr/>
        </p:nvSpPr>
        <p:spPr>
          <a:xfrm rot="18679625">
            <a:off x="7848351" y="1319568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P001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147 CuadroTexto"/>
          <p:cNvSpPr txBox="1"/>
          <p:nvPr/>
        </p:nvSpPr>
        <p:spPr>
          <a:xfrm rot="18679625">
            <a:off x="8165238" y="1319568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P044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148 CuadroTexto"/>
          <p:cNvSpPr txBox="1"/>
          <p:nvPr/>
        </p:nvSpPr>
        <p:spPr>
          <a:xfrm rot="18679625">
            <a:off x="8515339" y="1319568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P076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149 CuadroTexto"/>
          <p:cNvSpPr txBox="1"/>
          <p:nvPr/>
        </p:nvSpPr>
        <p:spPr>
          <a:xfrm rot="18679625">
            <a:off x="8876252" y="1321467"/>
            <a:ext cx="992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P193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155 CuadroTexto"/>
          <p:cNvSpPr txBox="1"/>
          <p:nvPr/>
        </p:nvSpPr>
        <p:spPr>
          <a:xfrm>
            <a:off x="-100151" y="159639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156 CuadroTexto"/>
          <p:cNvSpPr txBox="1"/>
          <p:nvPr/>
        </p:nvSpPr>
        <p:spPr>
          <a:xfrm>
            <a:off x="-103710" y="204443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158 CuadroTexto"/>
          <p:cNvSpPr txBox="1"/>
          <p:nvPr/>
        </p:nvSpPr>
        <p:spPr>
          <a:xfrm>
            <a:off x="-101890" y="241471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165 CuadroTexto"/>
          <p:cNvSpPr txBox="1"/>
          <p:nvPr/>
        </p:nvSpPr>
        <p:spPr>
          <a:xfrm>
            <a:off x="-100871" y="188175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-103744" y="321682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167 CuadroTexto"/>
          <p:cNvSpPr txBox="1"/>
          <p:nvPr/>
        </p:nvSpPr>
        <p:spPr>
          <a:xfrm>
            <a:off x="-101363" y="275177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168 CuadroTexto"/>
          <p:cNvSpPr txBox="1"/>
          <p:nvPr/>
        </p:nvSpPr>
        <p:spPr>
          <a:xfrm>
            <a:off x="-103209" y="392012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0" name="169 Conector recto de flecha"/>
          <p:cNvCxnSpPr/>
          <p:nvPr/>
        </p:nvCxnSpPr>
        <p:spPr>
          <a:xfrm flipH="1">
            <a:off x="411314" y="405862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170 CuadroTexto"/>
          <p:cNvSpPr txBox="1"/>
          <p:nvPr/>
        </p:nvSpPr>
        <p:spPr>
          <a:xfrm>
            <a:off x="-100828" y="455333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2" name="171 Conector recto de flecha"/>
          <p:cNvCxnSpPr/>
          <p:nvPr/>
        </p:nvCxnSpPr>
        <p:spPr>
          <a:xfrm flipH="1">
            <a:off x="408933" y="4707495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" name="173 Imagen"/>
          <p:cNvPicPr>
            <a:picLocks noChangeAspect="1"/>
          </p:cNvPicPr>
          <p:nvPr/>
        </p:nvPicPr>
        <p:blipFill rotWithShape="1">
          <a:blip r:embed="rId8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4" t="61116" r="41234" b="30944"/>
          <a:stretch/>
        </p:blipFill>
        <p:spPr>
          <a:xfrm>
            <a:off x="3227426" y="3837169"/>
            <a:ext cx="1666800" cy="468000"/>
          </a:xfrm>
          <a:prstGeom prst="rect">
            <a:avLst/>
          </a:prstGeom>
        </p:spPr>
      </p:pic>
      <p:pic>
        <p:nvPicPr>
          <p:cNvPr id="175" name="174 Imagen"/>
          <p:cNvPicPr>
            <a:picLocks noChangeAspect="1"/>
          </p:cNvPicPr>
          <p:nvPr/>
        </p:nvPicPr>
        <p:blipFill rotWithShape="1"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24" t="12021" r="15547" b="81921"/>
          <a:stretch/>
        </p:blipFill>
        <p:spPr>
          <a:xfrm>
            <a:off x="4945521" y="3836781"/>
            <a:ext cx="2869200" cy="468000"/>
          </a:xfrm>
          <a:prstGeom prst="rect">
            <a:avLst/>
          </a:prstGeom>
        </p:spPr>
      </p:pic>
      <p:pic>
        <p:nvPicPr>
          <p:cNvPr id="176" name="175 Imagen"/>
          <p:cNvPicPr>
            <a:picLocks noChangeAspect="1"/>
          </p:cNvPicPr>
          <p:nvPr/>
        </p:nvPicPr>
        <p:blipFill rotWithShape="1">
          <a:blip r:embed="rId10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36" t="47411" r="4760" b="42974"/>
          <a:stretch/>
        </p:blipFill>
        <p:spPr>
          <a:xfrm>
            <a:off x="7859422" y="3836781"/>
            <a:ext cx="1504800" cy="468000"/>
          </a:xfrm>
          <a:prstGeom prst="rect">
            <a:avLst/>
          </a:prstGeom>
        </p:spPr>
      </p:pic>
      <p:sp>
        <p:nvSpPr>
          <p:cNvPr id="177" name="176 CuadroTexto"/>
          <p:cNvSpPr txBox="1"/>
          <p:nvPr/>
        </p:nvSpPr>
        <p:spPr>
          <a:xfrm>
            <a:off x="9461372" y="396056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ExoU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8" name="177 Conector recto de flecha"/>
          <p:cNvCxnSpPr/>
          <p:nvPr/>
        </p:nvCxnSpPr>
        <p:spPr>
          <a:xfrm flipH="1">
            <a:off x="9374410" y="410035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178 CuadroTexto"/>
          <p:cNvSpPr txBox="1"/>
          <p:nvPr/>
        </p:nvSpPr>
        <p:spPr>
          <a:xfrm>
            <a:off x="9454229" y="450683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ExoS</a:t>
            </a:r>
            <a:endParaRPr lang="es-MX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0" name="179 Conector recto de flecha"/>
          <p:cNvCxnSpPr/>
          <p:nvPr/>
        </p:nvCxnSpPr>
        <p:spPr>
          <a:xfrm flipH="1">
            <a:off x="9375914" y="4662126"/>
            <a:ext cx="1800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1" name="180 CuadroTexto"/>
          <p:cNvSpPr txBox="1"/>
          <p:nvPr/>
        </p:nvSpPr>
        <p:spPr>
          <a:xfrm>
            <a:off x="8883528" y="353219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CBB</a:t>
            </a:r>
            <a:endParaRPr lang="es-MX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181 CuadroTexto"/>
          <p:cNvSpPr txBox="1"/>
          <p:nvPr/>
        </p:nvSpPr>
        <p:spPr>
          <a:xfrm>
            <a:off x="8883528" y="4850343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b="1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s-MX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s-MX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411314" y="1847205"/>
            <a:ext cx="8971200" cy="1692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11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1" t="52783" r="36625" b="32747"/>
          <a:stretch/>
        </p:blipFill>
        <p:spPr>
          <a:xfrm>
            <a:off x="3224533" y="4381628"/>
            <a:ext cx="1668870" cy="46800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7" t="44194" r="4535" b="34240"/>
          <a:stretch/>
        </p:blipFill>
        <p:spPr>
          <a:xfrm>
            <a:off x="588118" y="3837169"/>
            <a:ext cx="2592288" cy="4680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13" cstate="print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614" t="48213" r="19757" b="36301"/>
          <a:stretch/>
        </p:blipFill>
        <p:spPr>
          <a:xfrm>
            <a:off x="583923" y="4381771"/>
            <a:ext cx="2606400" cy="468000"/>
          </a:xfrm>
          <a:prstGeom prst="rect">
            <a:avLst/>
          </a:prstGeom>
        </p:spPr>
      </p:pic>
      <p:sp>
        <p:nvSpPr>
          <p:cNvPr id="57" name="56 Rectángulo"/>
          <p:cNvSpPr/>
          <p:nvPr/>
        </p:nvSpPr>
        <p:spPr>
          <a:xfrm>
            <a:off x="582959" y="3829882"/>
            <a:ext cx="8784000" cy="102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9503935" y="958741"/>
            <a:ext cx="360913" cy="382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s-MX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79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79</Words>
  <Application>Microsoft Office PowerPoint</Application>
  <PresentationFormat>Personalizado</PresentationFormat>
  <Paragraphs>75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Angel Diaz Guerrero</dc:creator>
  <cp:lastModifiedBy>Miguel Angel Diaz Guerrero</cp:lastModifiedBy>
  <cp:revision>31</cp:revision>
  <dcterms:created xsi:type="dcterms:W3CDTF">2023-11-08T17:13:16Z</dcterms:created>
  <dcterms:modified xsi:type="dcterms:W3CDTF">2023-12-31T07:55:40Z</dcterms:modified>
</cp:coreProperties>
</file>