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Default Extension="png" ContentType="image/png"/>
  <Default Extension="bmp" ContentType="image/bmp"/>
  <Default Extension="emf" ContentType="image/x-emf"/>
  <Default Extension="wmf" ContentType="image/x-wmf"/>
  <Default Extension="tiff" ContentType="image/tiff"/>
  <Default Extension="jpg" ContentType="application/octet-stream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</Types>
</file>

<file path=_rels/.rels><?xml version="1.0" encoding="UTF-8" standalone="yes"?>

<Relationships  xmlns="http://schemas.openxmlformats.org/package/2006/relationships">
<Relationship Id="rId3" Type="http://schemas.openxmlformats.org/package/2006/relationships/metadata/core-properties" Target="docProps/core.xml"/>
<Relationship Id="rId4" Type="http://schemas.openxmlformats.org/officeDocument/2006/relationships/extended-properties" Target="docProps/app.xml"/>
<Relationship Id="rId1" Type="http://schemas.openxmlformats.org/officeDocument/2006/relationships/officeDocument" Target="ppt/presentation.xml"/>
<Relationship Id="rId2" Type="http://schemas.openxmlformats.org/package/2006/relationships/metadata/thumbnail" Target="docProps/thumbnail.jpeg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8"/>
  </p:sldIdLst>
  <p:sldSz cx="9144000" cy="6858000" type="screen4x3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7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
<Relationships  xmlns="http://schemas.openxmlformats.org/package/2006/relationships">
<Relationship Id="rId3" Type="http://schemas.openxmlformats.org/officeDocument/2006/relationships/tags" Target="tags/tag1.xml"/>
<Relationship Id="rId4" Type="http://schemas.openxmlformats.org/officeDocument/2006/relationships/presProps" Target="presProps.xml"/>
<Relationship Id="rId5" Type="http://schemas.openxmlformats.org/officeDocument/2006/relationships/viewProps" Target="viewProps.xml"/>
<Relationship Id="rId6" Type="http://schemas.openxmlformats.org/officeDocument/2006/relationships/theme" Target="theme/theme1.xml"/>
<Relationship Id="rId7" Type="http://schemas.openxmlformats.org/officeDocument/2006/relationships/tableStyles" Target="tableStyles.xml"/>
<Relationship Id="rId1" Type="http://schemas.openxmlformats.org/officeDocument/2006/relationships/slideMaster" Target="slideMasters/slideMaster1.xml"/>
<Relationship Id="rId2" Type="http://schemas.openxmlformats.org/officeDocument/2006/relationships/printerSettings" Target="printerSettings/printerSettings1.bin"/>
<Relationship Id="rId8" Type="http://schemas.openxmlformats.org/officeDocument/2006/relationships/slide" Target="slides/slide1.xml"/>
</Relationships>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881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7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54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392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0349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80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9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44CE3-0875-4B69-89C0-6F72D8139561}" type="datetimeFigureOut">
              <a:rPr lang="en-GB" smtClean="0"/>
              <a:t>26/05/17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DB20D-508E-4C6D-A9E4-257D5607B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2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
<Relationships  xmlns="http://schemas.openxmlformats.org/package/2006/relationships">
<Relationship Id="rId1" Type="http://schemas.openxmlformats.org/officeDocument/2006/relationships/slideLayout" Target="../slideLayouts/slideLayout2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 xmlns:pic="http://schemas.openxmlformats.org/drawingml/2006/picture">
        <p:nvGrpSpPr>
          <p:cNvPr id="2" name=""/>
          <p:cNvGrpSpPr/>
          <p:nvPr/>
        </p:nvGrpSpPr>
        <p:grpSpPr>
          <a:xfrm>
            <a:off x="2963668" y="2168538"/>
            <a:ext cx="3252806" cy="2529960"/>
            <a:chOff x="2963668" y="2168538"/>
            <a:chExt cx="3252806" cy="2529960"/>
          </a:xfrm>
        </p:grpSpPr>
        <p:sp>
          <p:nvSpPr>
            <p:cNvPr id="3" name="rc3"/>
            <p:cNvSpPr/>
            <p:nvPr/>
          </p:nvSpPr>
          <p:spPr>
            <a:xfrm>
              <a:off x="2963667" y="2168537"/>
              <a:ext cx="3252806" cy="252996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" name="tx4"/>
            <p:cNvSpPr/>
            <p:nvPr/>
          </p:nvSpPr>
          <p:spPr>
            <a:xfrm>
              <a:off x="3108542" y="2316396"/>
              <a:ext cx="222336" cy="6294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Points</a:t>
              </a:r>
            </a:p>
          </p:txBody>
        </p:sp>
        <p:sp>
          <p:nvSpPr>
            <p:cNvPr id="5" name="pl5"/>
            <p:cNvSpPr/>
            <p:nvPr/>
          </p:nvSpPr>
          <p:spPr>
            <a:xfrm>
              <a:off x="4196738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" name="pl6"/>
            <p:cNvSpPr/>
            <p:nvPr/>
          </p:nvSpPr>
          <p:spPr>
            <a:xfrm>
              <a:off x="4378105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" name="pl7"/>
            <p:cNvSpPr/>
            <p:nvPr/>
          </p:nvSpPr>
          <p:spPr>
            <a:xfrm>
              <a:off x="4559471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" name="pl8"/>
            <p:cNvSpPr/>
            <p:nvPr/>
          </p:nvSpPr>
          <p:spPr>
            <a:xfrm>
              <a:off x="4740837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" name="pl9"/>
            <p:cNvSpPr/>
            <p:nvPr/>
          </p:nvSpPr>
          <p:spPr>
            <a:xfrm>
              <a:off x="4922203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" name="pl10"/>
            <p:cNvSpPr/>
            <p:nvPr/>
          </p:nvSpPr>
          <p:spPr>
            <a:xfrm>
              <a:off x="5103569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" name="pl11"/>
            <p:cNvSpPr/>
            <p:nvPr/>
          </p:nvSpPr>
          <p:spPr>
            <a:xfrm>
              <a:off x="5284935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" name="pl12"/>
            <p:cNvSpPr/>
            <p:nvPr/>
          </p:nvSpPr>
          <p:spPr>
            <a:xfrm>
              <a:off x="5466301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" name="pl13"/>
            <p:cNvSpPr/>
            <p:nvPr/>
          </p:nvSpPr>
          <p:spPr>
            <a:xfrm>
              <a:off x="5647667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" name="pl14"/>
            <p:cNvSpPr/>
            <p:nvPr/>
          </p:nvSpPr>
          <p:spPr>
            <a:xfrm>
              <a:off x="5829033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" name="pl15"/>
            <p:cNvSpPr/>
            <p:nvPr/>
          </p:nvSpPr>
          <p:spPr>
            <a:xfrm>
              <a:off x="6010399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CCCCCC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6" name="pl16"/>
            <p:cNvSpPr/>
            <p:nvPr/>
          </p:nvSpPr>
          <p:spPr>
            <a:xfrm>
              <a:off x="4242080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" name="pl17"/>
            <p:cNvSpPr/>
            <p:nvPr/>
          </p:nvSpPr>
          <p:spPr>
            <a:xfrm>
              <a:off x="4287421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" name="pl18"/>
            <p:cNvSpPr/>
            <p:nvPr/>
          </p:nvSpPr>
          <p:spPr>
            <a:xfrm>
              <a:off x="4332763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" name="pl19"/>
            <p:cNvSpPr/>
            <p:nvPr/>
          </p:nvSpPr>
          <p:spPr>
            <a:xfrm>
              <a:off x="4423446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" name="pl20"/>
            <p:cNvSpPr/>
            <p:nvPr/>
          </p:nvSpPr>
          <p:spPr>
            <a:xfrm>
              <a:off x="4468788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" name="pl21"/>
            <p:cNvSpPr/>
            <p:nvPr/>
          </p:nvSpPr>
          <p:spPr>
            <a:xfrm>
              <a:off x="4514129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" name="pl22"/>
            <p:cNvSpPr/>
            <p:nvPr/>
          </p:nvSpPr>
          <p:spPr>
            <a:xfrm>
              <a:off x="4604812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" name="pl23"/>
            <p:cNvSpPr/>
            <p:nvPr/>
          </p:nvSpPr>
          <p:spPr>
            <a:xfrm>
              <a:off x="4650154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" name="pl24"/>
            <p:cNvSpPr/>
            <p:nvPr/>
          </p:nvSpPr>
          <p:spPr>
            <a:xfrm>
              <a:off x="4695495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" name="pl25"/>
            <p:cNvSpPr/>
            <p:nvPr/>
          </p:nvSpPr>
          <p:spPr>
            <a:xfrm>
              <a:off x="4786178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" name="pl26"/>
            <p:cNvSpPr/>
            <p:nvPr/>
          </p:nvSpPr>
          <p:spPr>
            <a:xfrm>
              <a:off x="4831520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" name="pl27"/>
            <p:cNvSpPr/>
            <p:nvPr/>
          </p:nvSpPr>
          <p:spPr>
            <a:xfrm>
              <a:off x="4876861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" name="pl28"/>
            <p:cNvSpPr/>
            <p:nvPr/>
          </p:nvSpPr>
          <p:spPr>
            <a:xfrm>
              <a:off x="4967544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9" name="pl29"/>
            <p:cNvSpPr/>
            <p:nvPr/>
          </p:nvSpPr>
          <p:spPr>
            <a:xfrm>
              <a:off x="5012886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0" name="pl30"/>
            <p:cNvSpPr/>
            <p:nvPr/>
          </p:nvSpPr>
          <p:spPr>
            <a:xfrm>
              <a:off x="5058227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1" name="pl31"/>
            <p:cNvSpPr/>
            <p:nvPr/>
          </p:nvSpPr>
          <p:spPr>
            <a:xfrm>
              <a:off x="5148910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2" name="pl32"/>
            <p:cNvSpPr/>
            <p:nvPr/>
          </p:nvSpPr>
          <p:spPr>
            <a:xfrm>
              <a:off x="5194252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3" name="pl33"/>
            <p:cNvSpPr/>
            <p:nvPr/>
          </p:nvSpPr>
          <p:spPr>
            <a:xfrm>
              <a:off x="5239594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4" name="pl34"/>
            <p:cNvSpPr/>
            <p:nvPr/>
          </p:nvSpPr>
          <p:spPr>
            <a:xfrm>
              <a:off x="5330277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5" name="pl35"/>
            <p:cNvSpPr/>
            <p:nvPr/>
          </p:nvSpPr>
          <p:spPr>
            <a:xfrm>
              <a:off x="5375618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6" name="pl36"/>
            <p:cNvSpPr/>
            <p:nvPr/>
          </p:nvSpPr>
          <p:spPr>
            <a:xfrm>
              <a:off x="5420960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7" name="pl37"/>
            <p:cNvSpPr/>
            <p:nvPr/>
          </p:nvSpPr>
          <p:spPr>
            <a:xfrm>
              <a:off x="5511643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8" name="pl38"/>
            <p:cNvSpPr/>
            <p:nvPr/>
          </p:nvSpPr>
          <p:spPr>
            <a:xfrm>
              <a:off x="5556984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39" name="pl39"/>
            <p:cNvSpPr/>
            <p:nvPr/>
          </p:nvSpPr>
          <p:spPr>
            <a:xfrm>
              <a:off x="5602326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0" name="pl40"/>
            <p:cNvSpPr/>
            <p:nvPr/>
          </p:nvSpPr>
          <p:spPr>
            <a:xfrm>
              <a:off x="5693009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1" name="pl41"/>
            <p:cNvSpPr/>
            <p:nvPr/>
          </p:nvSpPr>
          <p:spPr>
            <a:xfrm>
              <a:off x="5738350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2" name="pl42"/>
            <p:cNvSpPr/>
            <p:nvPr/>
          </p:nvSpPr>
          <p:spPr>
            <a:xfrm>
              <a:off x="5783692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3" name="pl43"/>
            <p:cNvSpPr/>
            <p:nvPr/>
          </p:nvSpPr>
          <p:spPr>
            <a:xfrm>
              <a:off x="5874375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4" name="pl44"/>
            <p:cNvSpPr/>
            <p:nvPr/>
          </p:nvSpPr>
          <p:spPr>
            <a:xfrm>
              <a:off x="5919716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5" name="pl45"/>
            <p:cNvSpPr/>
            <p:nvPr/>
          </p:nvSpPr>
          <p:spPr>
            <a:xfrm>
              <a:off x="5965058" y="2349082"/>
              <a:ext cx="0" cy="1367547"/>
            </a:xfrm>
            <a:custGeom>
              <a:avLst/>
              <a:pathLst>
                <a:path w="0" h="1367547">
                  <a:moveTo>
                    <a:pt x="0" y="0"/>
                  </a:moveTo>
                  <a:lnTo>
                    <a:pt x="0" y="1367547"/>
                  </a:lnTo>
                </a:path>
              </a:pathLst>
            </a:custGeom>
            <a:ln w="9525" cap="rnd">
              <a:solidFill>
                <a:srgbClr val="F2F2F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6" name="pl46"/>
            <p:cNvSpPr/>
            <p:nvPr/>
          </p:nvSpPr>
          <p:spPr>
            <a:xfrm>
              <a:off x="4196738" y="2349082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7" name="pl47"/>
            <p:cNvSpPr/>
            <p:nvPr/>
          </p:nvSpPr>
          <p:spPr>
            <a:xfrm>
              <a:off x="4196738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8" name="pl48"/>
            <p:cNvSpPr/>
            <p:nvPr/>
          </p:nvSpPr>
          <p:spPr>
            <a:xfrm>
              <a:off x="4378105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49" name="pl49"/>
            <p:cNvSpPr/>
            <p:nvPr/>
          </p:nvSpPr>
          <p:spPr>
            <a:xfrm>
              <a:off x="4559471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0" name="pl50"/>
            <p:cNvSpPr/>
            <p:nvPr/>
          </p:nvSpPr>
          <p:spPr>
            <a:xfrm>
              <a:off x="4740837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1" name="pl51"/>
            <p:cNvSpPr/>
            <p:nvPr/>
          </p:nvSpPr>
          <p:spPr>
            <a:xfrm>
              <a:off x="4922203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2" name="pl52"/>
            <p:cNvSpPr/>
            <p:nvPr/>
          </p:nvSpPr>
          <p:spPr>
            <a:xfrm>
              <a:off x="5103569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3" name="pl53"/>
            <p:cNvSpPr/>
            <p:nvPr/>
          </p:nvSpPr>
          <p:spPr>
            <a:xfrm>
              <a:off x="5284935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4" name="pl54"/>
            <p:cNvSpPr/>
            <p:nvPr/>
          </p:nvSpPr>
          <p:spPr>
            <a:xfrm>
              <a:off x="5466301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5" name="pl55"/>
            <p:cNvSpPr/>
            <p:nvPr/>
          </p:nvSpPr>
          <p:spPr>
            <a:xfrm>
              <a:off x="5647667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6" name="pl56"/>
            <p:cNvSpPr/>
            <p:nvPr/>
          </p:nvSpPr>
          <p:spPr>
            <a:xfrm>
              <a:off x="5829033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7" name="pl57"/>
            <p:cNvSpPr/>
            <p:nvPr/>
          </p:nvSpPr>
          <p:spPr>
            <a:xfrm>
              <a:off x="6010399" y="2317992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8" name="pl58"/>
            <p:cNvSpPr/>
            <p:nvPr/>
          </p:nvSpPr>
          <p:spPr>
            <a:xfrm>
              <a:off x="4196738" y="2349082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59" name="tx59"/>
            <p:cNvSpPr/>
            <p:nvPr/>
          </p:nvSpPr>
          <p:spPr>
            <a:xfrm>
              <a:off x="4177688" y="2252411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60" name="tx60"/>
            <p:cNvSpPr/>
            <p:nvPr/>
          </p:nvSpPr>
          <p:spPr>
            <a:xfrm>
              <a:off x="4521371" y="2252411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20</a:t>
              </a:r>
            </a:p>
          </p:txBody>
        </p:sp>
        <p:sp>
          <p:nvSpPr>
            <p:cNvPr id="61" name="tx61"/>
            <p:cNvSpPr/>
            <p:nvPr/>
          </p:nvSpPr>
          <p:spPr>
            <a:xfrm>
              <a:off x="4884103" y="2252411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40</a:t>
              </a:r>
            </a:p>
          </p:txBody>
        </p:sp>
        <p:sp>
          <p:nvSpPr>
            <p:cNvPr id="62" name="tx62"/>
            <p:cNvSpPr/>
            <p:nvPr/>
          </p:nvSpPr>
          <p:spPr>
            <a:xfrm>
              <a:off x="5246835" y="2252411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60</a:t>
              </a:r>
            </a:p>
          </p:txBody>
        </p:sp>
        <p:sp>
          <p:nvSpPr>
            <p:cNvPr id="63" name="tx63"/>
            <p:cNvSpPr/>
            <p:nvPr/>
          </p:nvSpPr>
          <p:spPr>
            <a:xfrm>
              <a:off x="5609567" y="2252411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80</a:t>
              </a:r>
            </a:p>
          </p:txBody>
        </p:sp>
        <p:sp>
          <p:nvSpPr>
            <p:cNvPr id="64" name="tx64"/>
            <p:cNvSpPr/>
            <p:nvPr/>
          </p:nvSpPr>
          <p:spPr>
            <a:xfrm>
              <a:off x="5953249" y="2252411"/>
              <a:ext cx="1143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100</a:t>
              </a:r>
            </a:p>
          </p:txBody>
        </p:sp>
        <p:sp>
          <p:nvSpPr>
            <p:cNvPr id="65" name="pl65"/>
            <p:cNvSpPr/>
            <p:nvPr/>
          </p:nvSpPr>
          <p:spPr>
            <a:xfrm>
              <a:off x="4242080" y="2349082"/>
              <a:ext cx="1722978" cy="0"/>
            </a:xfrm>
            <a:custGeom>
              <a:avLst/>
              <a:pathLst>
                <a:path w="1722978" h="0">
                  <a:moveTo>
                    <a:pt x="0" y="0"/>
                  </a:moveTo>
                  <a:lnTo>
                    <a:pt x="172297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6" name="pl66"/>
            <p:cNvSpPr/>
            <p:nvPr/>
          </p:nvSpPr>
          <p:spPr>
            <a:xfrm>
              <a:off x="4242080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7" name="pl67"/>
            <p:cNvSpPr/>
            <p:nvPr/>
          </p:nvSpPr>
          <p:spPr>
            <a:xfrm>
              <a:off x="4287421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8" name="pl68"/>
            <p:cNvSpPr/>
            <p:nvPr/>
          </p:nvSpPr>
          <p:spPr>
            <a:xfrm>
              <a:off x="4332763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69" name="pl69"/>
            <p:cNvSpPr/>
            <p:nvPr/>
          </p:nvSpPr>
          <p:spPr>
            <a:xfrm>
              <a:off x="4423446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0" name="pl70"/>
            <p:cNvSpPr/>
            <p:nvPr/>
          </p:nvSpPr>
          <p:spPr>
            <a:xfrm>
              <a:off x="4468788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1" name="pl71"/>
            <p:cNvSpPr/>
            <p:nvPr/>
          </p:nvSpPr>
          <p:spPr>
            <a:xfrm>
              <a:off x="4514129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2" name="pl72"/>
            <p:cNvSpPr/>
            <p:nvPr/>
          </p:nvSpPr>
          <p:spPr>
            <a:xfrm>
              <a:off x="4604812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3" name="pl73"/>
            <p:cNvSpPr/>
            <p:nvPr/>
          </p:nvSpPr>
          <p:spPr>
            <a:xfrm>
              <a:off x="4650154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4" name="pl74"/>
            <p:cNvSpPr/>
            <p:nvPr/>
          </p:nvSpPr>
          <p:spPr>
            <a:xfrm>
              <a:off x="4695495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5" name="pl75"/>
            <p:cNvSpPr/>
            <p:nvPr/>
          </p:nvSpPr>
          <p:spPr>
            <a:xfrm>
              <a:off x="4786178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6" name="pl76"/>
            <p:cNvSpPr/>
            <p:nvPr/>
          </p:nvSpPr>
          <p:spPr>
            <a:xfrm>
              <a:off x="4831520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7" name="pl77"/>
            <p:cNvSpPr/>
            <p:nvPr/>
          </p:nvSpPr>
          <p:spPr>
            <a:xfrm>
              <a:off x="4876861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8" name="pl78"/>
            <p:cNvSpPr/>
            <p:nvPr/>
          </p:nvSpPr>
          <p:spPr>
            <a:xfrm>
              <a:off x="4967544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79" name="pl79"/>
            <p:cNvSpPr/>
            <p:nvPr/>
          </p:nvSpPr>
          <p:spPr>
            <a:xfrm>
              <a:off x="5012886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0" name="pl80"/>
            <p:cNvSpPr/>
            <p:nvPr/>
          </p:nvSpPr>
          <p:spPr>
            <a:xfrm>
              <a:off x="5058227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1" name="pl81"/>
            <p:cNvSpPr/>
            <p:nvPr/>
          </p:nvSpPr>
          <p:spPr>
            <a:xfrm>
              <a:off x="5148910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2" name="pl82"/>
            <p:cNvSpPr/>
            <p:nvPr/>
          </p:nvSpPr>
          <p:spPr>
            <a:xfrm>
              <a:off x="5194252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3" name="pl83"/>
            <p:cNvSpPr/>
            <p:nvPr/>
          </p:nvSpPr>
          <p:spPr>
            <a:xfrm>
              <a:off x="5239594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4" name="pl84"/>
            <p:cNvSpPr/>
            <p:nvPr/>
          </p:nvSpPr>
          <p:spPr>
            <a:xfrm>
              <a:off x="5330277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5" name="pl85"/>
            <p:cNvSpPr/>
            <p:nvPr/>
          </p:nvSpPr>
          <p:spPr>
            <a:xfrm>
              <a:off x="5375618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6" name="pl86"/>
            <p:cNvSpPr/>
            <p:nvPr/>
          </p:nvSpPr>
          <p:spPr>
            <a:xfrm>
              <a:off x="5420960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7" name="pl87"/>
            <p:cNvSpPr/>
            <p:nvPr/>
          </p:nvSpPr>
          <p:spPr>
            <a:xfrm>
              <a:off x="5511643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8" name="pl88"/>
            <p:cNvSpPr/>
            <p:nvPr/>
          </p:nvSpPr>
          <p:spPr>
            <a:xfrm>
              <a:off x="5556984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89" name="pl89"/>
            <p:cNvSpPr/>
            <p:nvPr/>
          </p:nvSpPr>
          <p:spPr>
            <a:xfrm>
              <a:off x="5602326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0" name="pl90"/>
            <p:cNvSpPr/>
            <p:nvPr/>
          </p:nvSpPr>
          <p:spPr>
            <a:xfrm>
              <a:off x="5693009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1" name="pl91"/>
            <p:cNvSpPr/>
            <p:nvPr/>
          </p:nvSpPr>
          <p:spPr>
            <a:xfrm>
              <a:off x="5738350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2" name="pl92"/>
            <p:cNvSpPr/>
            <p:nvPr/>
          </p:nvSpPr>
          <p:spPr>
            <a:xfrm>
              <a:off x="5783692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3" name="pl93"/>
            <p:cNvSpPr/>
            <p:nvPr/>
          </p:nvSpPr>
          <p:spPr>
            <a:xfrm>
              <a:off x="5874375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4" name="pl94"/>
            <p:cNvSpPr/>
            <p:nvPr/>
          </p:nvSpPr>
          <p:spPr>
            <a:xfrm>
              <a:off x="5919716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5" name="pl95"/>
            <p:cNvSpPr/>
            <p:nvPr/>
          </p:nvSpPr>
          <p:spPr>
            <a:xfrm>
              <a:off x="5965058" y="2333537"/>
              <a:ext cx="0" cy="15544"/>
            </a:xfrm>
            <a:custGeom>
              <a:avLst/>
              <a:pathLst>
                <a:path w="0" h="15544">
                  <a:moveTo>
                    <a:pt x="0" y="1554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6" name="tx96"/>
            <p:cNvSpPr/>
            <p:nvPr/>
          </p:nvSpPr>
          <p:spPr>
            <a:xfrm>
              <a:off x="3108542" y="2562949"/>
              <a:ext cx="320916" cy="80912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Age_day</a:t>
              </a:r>
            </a:p>
          </p:txBody>
        </p:sp>
        <p:sp>
          <p:nvSpPr>
            <p:cNvPr id="97" name="pl97"/>
            <p:cNvSpPr/>
            <p:nvPr/>
          </p:nvSpPr>
          <p:spPr>
            <a:xfrm>
              <a:off x="4196738" y="2622592"/>
              <a:ext cx="266248" cy="0"/>
            </a:xfrm>
            <a:custGeom>
              <a:avLst/>
              <a:pathLst>
                <a:path w="266248" h="0">
                  <a:moveTo>
                    <a:pt x="0" y="0"/>
                  </a:moveTo>
                  <a:lnTo>
                    <a:pt x="26624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8" name="pl98"/>
            <p:cNvSpPr/>
            <p:nvPr/>
          </p:nvSpPr>
          <p:spPr>
            <a:xfrm>
              <a:off x="4196738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99" name="pl99"/>
            <p:cNvSpPr/>
            <p:nvPr/>
          </p:nvSpPr>
          <p:spPr>
            <a:xfrm>
              <a:off x="4226322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0" name="pl100"/>
            <p:cNvSpPr/>
            <p:nvPr/>
          </p:nvSpPr>
          <p:spPr>
            <a:xfrm>
              <a:off x="4255905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1" name="pl101"/>
            <p:cNvSpPr/>
            <p:nvPr/>
          </p:nvSpPr>
          <p:spPr>
            <a:xfrm>
              <a:off x="4285488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2" name="pl102"/>
            <p:cNvSpPr/>
            <p:nvPr/>
          </p:nvSpPr>
          <p:spPr>
            <a:xfrm>
              <a:off x="4315071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3" name="pl103"/>
            <p:cNvSpPr/>
            <p:nvPr/>
          </p:nvSpPr>
          <p:spPr>
            <a:xfrm>
              <a:off x="4344654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4" name="pl104"/>
            <p:cNvSpPr/>
            <p:nvPr/>
          </p:nvSpPr>
          <p:spPr>
            <a:xfrm>
              <a:off x="4374237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5" name="pl105"/>
            <p:cNvSpPr/>
            <p:nvPr/>
          </p:nvSpPr>
          <p:spPr>
            <a:xfrm>
              <a:off x="4403820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6" name="pl106"/>
            <p:cNvSpPr/>
            <p:nvPr/>
          </p:nvSpPr>
          <p:spPr>
            <a:xfrm>
              <a:off x="4433404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7" name="pl107"/>
            <p:cNvSpPr/>
            <p:nvPr/>
          </p:nvSpPr>
          <p:spPr>
            <a:xfrm>
              <a:off x="4462987" y="2622592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8" name="pl108"/>
            <p:cNvSpPr/>
            <p:nvPr/>
          </p:nvSpPr>
          <p:spPr>
            <a:xfrm>
              <a:off x="4196738" y="2622592"/>
              <a:ext cx="236665" cy="0"/>
            </a:xfrm>
            <a:custGeom>
              <a:avLst/>
              <a:pathLst>
                <a:path w="236665" h="0">
                  <a:moveTo>
                    <a:pt x="0" y="0"/>
                  </a:moveTo>
                  <a:lnTo>
                    <a:pt x="236665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09" name="tx109"/>
            <p:cNvSpPr/>
            <p:nvPr/>
          </p:nvSpPr>
          <p:spPr>
            <a:xfrm>
              <a:off x="4177688" y="2664941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110" name="tx110"/>
            <p:cNvSpPr/>
            <p:nvPr/>
          </p:nvSpPr>
          <p:spPr>
            <a:xfrm>
              <a:off x="4238871" y="2664941"/>
              <a:ext cx="1524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4000</a:t>
              </a:r>
            </a:p>
          </p:txBody>
        </p:sp>
        <p:sp>
          <p:nvSpPr>
            <p:cNvPr id="111" name="tx111"/>
            <p:cNvSpPr/>
            <p:nvPr/>
          </p:nvSpPr>
          <p:spPr>
            <a:xfrm>
              <a:off x="3108542" y="2837891"/>
              <a:ext cx="454353" cy="7804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Mycn_status</a:t>
              </a:r>
            </a:p>
          </p:txBody>
        </p:sp>
        <p:sp>
          <p:nvSpPr>
            <p:cNvPr id="112" name="pl112"/>
            <p:cNvSpPr/>
            <p:nvPr/>
          </p:nvSpPr>
          <p:spPr>
            <a:xfrm>
              <a:off x="4196738" y="2896101"/>
              <a:ext cx="117850" cy="0"/>
            </a:xfrm>
            <a:custGeom>
              <a:avLst/>
              <a:pathLst>
                <a:path w="117850" h="0">
                  <a:moveTo>
                    <a:pt x="0" y="0"/>
                  </a:moveTo>
                  <a:lnTo>
                    <a:pt x="11785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3" name="pl113"/>
            <p:cNvSpPr/>
            <p:nvPr/>
          </p:nvSpPr>
          <p:spPr>
            <a:xfrm>
              <a:off x="4196738" y="289610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4" name="pl114"/>
            <p:cNvSpPr/>
            <p:nvPr/>
          </p:nvSpPr>
          <p:spPr>
            <a:xfrm>
              <a:off x="4196738" y="2896101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5" name="pl115"/>
            <p:cNvSpPr/>
            <p:nvPr/>
          </p:nvSpPr>
          <p:spPr>
            <a:xfrm>
              <a:off x="4196738" y="289610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6" name="tx116"/>
            <p:cNvSpPr/>
            <p:nvPr/>
          </p:nvSpPr>
          <p:spPr>
            <a:xfrm>
              <a:off x="4040134" y="2921633"/>
              <a:ext cx="313208" cy="69205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Amplified</a:t>
              </a:r>
            </a:p>
          </p:txBody>
        </p:sp>
        <p:sp>
          <p:nvSpPr>
            <p:cNvPr id="117" name="pl117"/>
            <p:cNvSpPr/>
            <p:nvPr/>
          </p:nvSpPr>
          <p:spPr>
            <a:xfrm>
              <a:off x="4314589" y="289610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8" name="pl118"/>
            <p:cNvSpPr/>
            <p:nvPr/>
          </p:nvSpPr>
          <p:spPr>
            <a:xfrm>
              <a:off x="4314589" y="2865011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19" name="pl119"/>
            <p:cNvSpPr/>
            <p:nvPr/>
          </p:nvSpPr>
          <p:spPr>
            <a:xfrm>
              <a:off x="4314589" y="289610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0" name="tx120"/>
            <p:cNvSpPr/>
            <p:nvPr/>
          </p:nvSpPr>
          <p:spPr>
            <a:xfrm>
              <a:off x="4045842" y="2782463"/>
              <a:ext cx="537492" cy="69353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No_amplification</a:t>
              </a:r>
            </a:p>
          </p:txBody>
        </p:sp>
        <p:sp>
          <p:nvSpPr>
            <p:cNvPr id="121" name="tx121"/>
            <p:cNvSpPr/>
            <p:nvPr/>
          </p:nvSpPr>
          <p:spPr>
            <a:xfrm>
              <a:off x="3108542" y="3109968"/>
              <a:ext cx="459258" cy="80912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Clinical_risk</a:t>
              </a:r>
            </a:p>
          </p:txBody>
        </p:sp>
        <p:sp>
          <p:nvSpPr>
            <p:cNvPr id="122" name="pl122"/>
            <p:cNvSpPr/>
            <p:nvPr/>
          </p:nvSpPr>
          <p:spPr>
            <a:xfrm>
              <a:off x="4196738" y="3169611"/>
              <a:ext cx="402224" cy="0"/>
            </a:xfrm>
            <a:custGeom>
              <a:avLst/>
              <a:pathLst>
                <a:path w="402224" h="0">
                  <a:moveTo>
                    <a:pt x="0" y="0"/>
                  </a:moveTo>
                  <a:lnTo>
                    <a:pt x="402224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3" name="pl123"/>
            <p:cNvSpPr/>
            <p:nvPr/>
          </p:nvSpPr>
          <p:spPr>
            <a:xfrm>
              <a:off x="4196738" y="316961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4" name="pl124"/>
            <p:cNvSpPr/>
            <p:nvPr/>
          </p:nvSpPr>
          <p:spPr>
            <a:xfrm>
              <a:off x="4196738" y="3169611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5" name="pl125"/>
            <p:cNvSpPr/>
            <p:nvPr/>
          </p:nvSpPr>
          <p:spPr>
            <a:xfrm>
              <a:off x="4196738" y="316961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6" name="tx126"/>
            <p:cNvSpPr/>
            <p:nvPr/>
          </p:nvSpPr>
          <p:spPr>
            <a:xfrm>
              <a:off x="3968138" y="3194993"/>
              <a:ext cx="457200" cy="69353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Non_high_risk</a:t>
              </a:r>
            </a:p>
          </p:txBody>
        </p:sp>
        <p:sp>
          <p:nvSpPr>
            <p:cNvPr id="127" name="pl127"/>
            <p:cNvSpPr/>
            <p:nvPr/>
          </p:nvSpPr>
          <p:spPr>
            <a:xfrm>
              <a:off x="4598963" y="316961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8" name="pl128"/>
            <p:cNvSpPr/>
            <p:nvPr/>
          </p:nvSpPr>
          <p:spPr>
            <a:xfrm>
              <a:off x="4598963" y="3138521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29" name="pl129"/>
            <p:cNvSpPr/>
            <p:nvPr/>
          </p:nvSpPr>
          <p:spPr>
            <a:xfrm>
              <a:off x="4598963" y="3169611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0" name="tx130"/>
            <p:cNvSpPr/>
            <p:nvPr/>
          </p:nvSpPr>
          <p:spPr>
            <a:xfrm>
              <a:off x="4446563" y="3055973"/>
              <a:ext cx="304800" cy="69353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High_risk</a:t>
              </a:r>
            </a:p>
          </p:txBody>
        </p:sp>
        <p:sp>
          <p:nvSpPr>
            <p:cNvPr id="131" name="tx131"/>
            <p:cNvSpPr/>
            <p:nvPr/>
          </p:nvSpPr>
          <p:spPr>
            <a:xfrm>
              <a:off x="3108542" y="3384237"/>
              <a:ext cx="419800" cy="79393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INSS_stage</a:t>
              </a:r>
            </a:p>
          </p:txBody>
        </p:sp>
        <p:sp>
          <p:nvSpPr>
            <p:cNvPr id="132" name="pl132"/>
            <p:cNvSpPr/>
            <p:nvPr/>
          </p:nvSpPr>
          <p:spPr>
            <a:xfrm>
              <a:off x="4196738" y="3443120"/>
              <a:ext cx="589548" cy="0"/>
            </a:xfrm>
            <a:custGeom>
              <a:avLst/>
              <a:pathLst>
                <a:path w="589548" h="0">
                  <a:moveTo>
                    <a:pt x="0" y="0"/>
                  </a:moveTo>
                  <a:lnTo>
                    <a:pt x="58954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3" name="pl133"/>
            <p:cNvSpPr/>
            <p:nvPr/>
          </p:nvSpPr>
          <p:spPr>
            <a:xfrm>
              <a:off x="4196738" y="3443120"/>
              <a:ext cx="589548" cy="0"/>
            </a:xfrm>
            <a:custGeom>
              <a:avLst/>
              <a:pathLst>
                <a:path w="589548" h="0">
                  <a:moveTo>
                    <a:pt x="0" y="0"/>
                  </a:moveTo>
                  <a:lnTo>
                    <a:pt x="58954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4" name="pl134"/>
            <p:cNvSpPr/>
            <p:nvPr/>
          </p:nvSpPr>
          <p:spPr>
            <a:xfrm>
              <a:off x="4196738" y="344312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5" name="pl135"/>
            <p:cNvSpPr/>
            <p:nvPr/>
          </p:nvSpPr>
          <p:spPr>
            <a:xfrm>
              <a:off x="4680225" y="344312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6" name="pl136"/>
            <p:cNvSpPr/>
            <p:nvPr/>
          </p:nvSpPr>
          <p:spPr>
            <a:xfrm>
              <a:off x="4786287" y="344312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7" name="pl137"/>
            <p:cNvSpPr/>
            <p:nvPr/>
          </p:nvSpPr>
          <p:spPr>
            <a:xfrm>
              <a:off x="4196738" y="3443120"/>
              <a:ext cx="589548" cy="0"/>
            </a:xfrm>
            <a:custGeom>
              <a:avLst/>
              <a:pathLst>
                <a:path w="589548" h="0">
                  <a:moveTo>
                    <a:pt x="0" y="0"/>
                  </a:moveTo>
                  <a:lnTo>
                    <a:pt x="58954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8" name="tx138"/>
            <p:cNvSpPr/>
            <p:nvPr/>
          </p:nvSpPr>
          <p:spPr>
            <a:xfrm>
              <a:off x="4073992" y="3469805"/>
              <a:ext cx="245491" cy="6805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Stage_1</a:t>
              </a:r>
            </a:p>
          </p:txBody>
        </p:sp>
        <p:sp>
          <p:nvSpPr>
            <p:cNvPr id="139" name="tx139"/>
            <p:cNvSpPr/>
            <p:nvPr/>
          </p:nvSpPr>
          <p:spPr>
            <a:xfrm>
              <a:off x="4557479" y="3469805"/>
              <a:ext cx="245491" cy="6805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Stage_2</a:t>
              </a:r>
            </a:p>
          </p:txBody>
        </p:sp>
        <p:sp>
          <p:nvSpPr>
            <p:cNvPr id="140" name="pl140"/>
            <p:cNvSpPr/>
            <p:nvPr/>
          </p:nvSpPr>
          <p:spPr>
            <a:xfrm>
              <a:off x="4654923" y="3443120"/>
              <a:ext cx="96190" cy="0"/>
            </a:xfrm>
            <a:custGeom>
              <a:avLst/>
              <a:pathLst>
                <a:path w="96190" h="0">
                  <a:moveTo>
                    <a:pt x="0" y="0"/>
                  </a:moveTo>
                  <a:lnTo>
                    <a:pt x="9619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1" name="pl141"/>
            <p:cNvSpPr/>
            <p:nvPr/>
          </p:nvSpPr>
          <p:spPr>
            <a:xfrm>
              <a:off x="4654923" y="3412030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2" name="pl142"/>
            <p:cNvSpPr/>
            <p:nvPr/>
          </p:nvSpPr>
          <p:spPr>
            <a:xfrm>
              <a:off x="4751114" y="3412030"/>
              <a:ext cx="0" cy="31089"/>
            </a:xfrm>
            <a:custGeom>
              <a:avLst/>
              <a:pathLst>
                <a:path w="0" h="31089">
                  <a:moveTo>
                    <a:pt x="0" y="31089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3" name="pl143"/>
            <p:cNvSpPr/>
            <p:nvPr/>
          </p:nvSpPr>
          <p:spPr>
            <a:xfrm>
              <a:off x="4654923" y="3443120"/>
              <a:ext cx="96190" cy="0"/>
            </a:xfrm>
            <a:custGeom>
              <a:avLst/>
              <a:pathLst>
                <a:path w="96190" h="0">
                  <a:moveTo>
                    <a:pt x="0" y="0"/>
                  </a:moveTo>
                  <a:lnTo>
                    <a:pt x="9619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4" name="tx144"/>
            <p:cNvSpPr/>
            <p:nvPr/>
          </p:nvSpPr>
          <p:spPr>
            <a:xfrm>
              <a:off x="4532177" y="3330784"/>
              <a:ext cx="245491" cy="6805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Stage_4</a:t>
              </a:r>
            </a:p>
          </p:txBody>
        </p:sp>
        <p:sp>
          <p:nvSpPr>
            <p:cNvPr id="145" name="tx145"/>
            <p:cNvSpPr/>
            <p:nvPr/>
          </p:nvSpPr>
          <p:spPr>
            <a:xfrm>
              <a:off x="3108542" y="3683943"/>
              <a:ext cx="350608" cy="6294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Riskscore</a:t>
              </a:r>
            </a:p>
          </p:txBody>
        </p:sp>
        <p:sp>
          <p:nvSpPr>
            <p:cNvPr id="146" name="pl146"/>
            <p:cNvSpPr/>
            <p:nvPr/>
          </p:nvSpPr>
          <p:spPr>
            <a:xfrm>
              <a:off x="4196738" y="3716630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7" name="pl147"/>
            <p:cNvSpPr/>
            <p:nvPr/>
          </p:nvSpPr>
          <p:spPr>
            <a:xfrm>
              <a:off x="4196738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8" name="pl148"/>
            <p:cNvSpPr/>
            <p:nvPr/>
          </p:nvSpPr>
          <p:spPr>
            <a:xfrm>
              <a:off x="4378105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9" name="pl149"/>
            <p:cNvSpPr/>
            <p:nvPr/>
          </p:nvSpPr>
          <p:spPr>
            <a:xfrm>
              <a:off x="4559471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0" name="pl150"/>
            <p:cNvSpPr/>
            <p:nvPr/>
          </p:nvSpPr>
          <p:spPr>
            <a:xfrm>
              <a:off x="4740837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1" name="pl151"/>
            <p:cNvSpPr/>
            <p:nvPr/>
          </p:nvSpPr>
          <p:spPr>
            <a:xfrm>
              <a:off x="4922203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2" name="pl152"/>
            <p:cNvSpPr/>
            <p:nvPr/>
          </p:nvSpPr>
          <p:spPr>
            <a:xfrm>
              <a:off x="5103569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3" name="pl153"/>
            <p:cNvSpPr/>
            <p:nvPr/>
          </p:nvSpPr>
          <p:spPr>
            <a:xfrm>
              <a:off x="5284935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4" name="pl154"/>
            <p:cNvSpPr/>
            <p:nvPr/>
          </p:nvSpPr>
          <p:spPr>
            <a:xfrm>
              <a:off x="5466301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5" name="pl155"/>
            <p:cNvSpPr/>
            <p:nvPr/>
          </p:nvSpPr>
          <p:spPr>
            <a:xfrm>
              <a:off x="5647667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6" name="pl156"/>
            <p:cNvSpPr/>
            <p:nvPr/>
          </p:nvSpPr>
          <p:spPr>
            <a:xfrm>
              <a:off x="5829033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7" name="pl157"/>
            <p:cNvSpPr/>
            <p:nvPr/>
          </p:nvSpPr>
          <p:spPr>
            <a:xfrm>
              <a:off x="6010399" y="3716630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8" name="pl158"/>
            <p:cNvSpPr/>
            <p:nvPr/>
          </p:nvSpPr>
          <p:spPr>
            <a:xfrm>
              <a:off x="4196738" y="3716630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59" name="tx159"/>
            <p:cNvSpPr/>
            <p:nvPr/>
          </p:nvSpPr>
          <p:spPr>
            <a:xfrm>
              <a:off x="4177688" y="3758979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160" name="tx160"/>
            <p:cNvSpPr/>
            <p:nvPr/>
          </p:nvSpPr>
          <p:spPr>
            <a:xfrm>
              <a:off x="4521371" y="3758979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20</a:t>
              </a:r>
            </a:p>
          </p:txBody>
        </p:sp>
        <p:sp>
          <p:nvSpPr>
            <p:cNvPr id="161" name="tx161"/>
            <p:cNvSpPr/>
            <p:nvPr/>
          </p:nvSpPr>
          <p:spPr>
            <a:xfrm>
              <a:off x="4884103" y="3758979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40</a:t>
              </a:r>
            </a:p>
          </p:txBody>
        </p:sp>
        <p:sp>
          <p:nvSpPr>
            <p:cNvPr id="162" name="tx162"/>
            <p:cNvSpPr/>
            <p:nvPr/>
          </p:nvSpPr>
          <p:spPr>
            <a:xfrm>
              <a:off x="5246835" y="3758979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60</a:t>
              </a:r>
            </a:p>
          </p:txBody>
        </p:sp>
        <p:sp>
          <p:nvSpPr>
            <p:cNvPr id="163" name="tx163"/>
            <p:cNvSpPr/>
            <p:nvPr/>
          </p:nvSpPr>
          <p:spPr>
            <a:xfrm>
              <a:off x="5609567" y="3758979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80</a:t>
              </a:r>
            </a:p>
          </p:txBody>
        </p:sp>
        <p:sp>
          <p:nvSpPr>
            <p:cNvPr id="164" name="tx164"/>
            <p:cNvSpPr/>
            <p:nvPr/>
          </p:nvSpPr>
          <p:spPr>
            <a:xfrm>
              <a:off x="5953249" y="3758979"/>
              <a:ext cx="1143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100</a:t>
              </a:r>
            </a:p>
          </p:txBody>
        </p:sp>
        <p:sp>
          <p:nvSpPr>
            <p:cNvPr id="165" name="tx165"/>
            <p:cNvSpPr/>
            <p:nvPr/>
          </p:nvSpPr>
          <p:spPr>
            <a:xfrm>
              <a:off x="3108542" y="3957453"/>
              <a:ext cx="432172" cy="6294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Total Points</a:t>
              </a:r>
            </a:p>
          </p:txBody>
        </p:sp>
        <p:sp>
          <p:nvSpPr>
            <p:cNvPr id="166" name="pl166"/>
            <p:cNvSpPr/>
            <p:nvPr/>
          </p:nvSpPr>
          <p:spPr>
            <a:xfrm>
              <a:off x="4196738" y="3990139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67" name="pl167"/>
            <p:cNvSpPr/>
            <p:nvPr/>
          </p:nvSpPr>
          <p:spPr>
            <a:xfrm>
              <a:off x="4196738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68" name="pl168"/>
            <p:cNvSpPr/>
            <p:nvPr/>
          </p:nvSpPr>
          <p:spPr>
            <a:xfrm>
              <a:off x="4423446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69" name="pl169"/>
            <p:cNvSpPr/>
            <p:nvPr/>
          </p:nvSpPr>
          <p:spPr>
            <a:xfrm>
              <a:off x="4650154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0" name="pl170"/>
            <p:cNvSpPr/>
            <p:nvPr/>
          </p:nvSpPr>
          <p:spPr>
            <a:xfrm>
              <a:off x="4876861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1" name="pl171"/>
            <p:cNvSpPr/>
            <p:nvPr/>
          </p:nvSpPr>
          <p:spPr>
            <a:xfrm>
              <a:off x="5103569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2" name="pl172"/>
            <p:cNvSpPr/>
            <p:nvPr/>
          </p:nvSpPr>
          <p:spPr>
            <a:xfrm>
              <a:off x="5330277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3" name="pl173"/>
            <p:cNvSpPr/>
            <p:nvPr/>
          </p:nvSpPr>
          <p:spPr>
            <a:xfrm>
              <a:off x="5556984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4" name="pl174"/>
            <p:cNvSpPr/>
            <p:nvPr/>
          </p:nvSpPr>
          <p:spPr>
            <a:xfrm>
              <a:off x="5783692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5" name="pl175"/>
            <p:cNvSpPr/>
            <p:nvPr/>
          </p:nvSpPr>
          <p:spPr>
            <a:xfrm>
              <a:off x="6010399" y="399013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6" name="pl176"/>
            <p:cNvSpPr/>
            <p:nvPr/>
          </p:nvSpPr>
          <p:spPr>
            <a:xfrm>
              <a:off x="4196738" y="3990139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77" name="tx177"/>
            <p:cNvSpPr/>
            <p:nvPr/>
          </p:nvSpPr>
          <p:spPr>
            <a:xfrm>
              <a:off x="4177688" y="4032488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178" name="tx178"/>
            <p:cNvSpPr/>
            <p:nvPr/>
          </p:nvSpPr>
          <p:spPr>
            <a:xfrm>
              <a:off x="4612054" y="4032488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40</a:t>
              </a:r>
            </a:p>
          </p:txBody>
        </p:sp>
        <p:sp>
          <p:nvSpPr>
            <p:cNvPr id="179" name="tx179"/>
            <p:cNvSpPr/>
            <p:nvPr/>
          </p:nvSpPr>
          <p:spPr>
            <a:xfrm>
              <a:off x="5065469" y="4032488"/>
              <a:ext cx="762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80</a:t>
              </a:r>
            </a:p>
          </p:txBody>
        </p:sp>
        <p:sp>
          <p:nvSpPr>
            <p:cNvPr id="180" name="tx180"/>
            <p:cNvSpPr/>
            <p:nvPr/>
          </p:nvSpPr>
          <p:spPr>
            <a:xfrm>
              <a:off x="5499834" y="4032488"/>
              <a:ext cx="1143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120</a:t>
              </a:r>
            </a:p>
          </p:txBody>
        </p:sp>
        <p:sp>
          <p:nvSpPr>
            <p:cNvPr id="181" name="tx181"/>
            <p:cNvSpPr/>
            <p:nvPr/>
          </p:nvSpPr>
          <p:spPr>
            <a:xfrm>
              <a:off x="5953249" y="4032488"/>
              <a:ext cx="1143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160</a:t>
              </a:r>
            </a:p>
          </p:txBody>
        </p:sp>
        <p:sp>
          <p:nvSpPr>
            <p:cNvPr id="182" name="pl182"/>
            <p:cNvSpPr/>
            <p:nvPr/>
          </p:nvSpPr>
          <p:spPr>
            <a:xfrm>
              <a:off x="4196738" y="3990139"/>
              <a:ext cx="1813661" cy="0"/>
            </a:xfrm>
            <a:custGeom>
              <a:avLst/>
              <a:pathLst>
                <a:path w="1813661" h="0">
                  <a:moveTo>
                    <a:pt x="0" y="0"/>
                  </a:moveTo>
                  <a:lnTo>
                    <a:pt x="1813661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3" name="pl183"/>
            <p:cNvSpPr/>
            <p:nvPr/>
          </p:nvSpPr>
          <p:spPr>
            <a:xfrm>
              <a:off x="4196738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4" name="pl184"/>
            <p:cNvSpPr/>
            <p:nvPr/>
          </p:nvSpPr>
          <p:spPr>
            <a:xfrm>
              <a:off x="4242080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5" name="pl185"/>
            <p:cNvSpPr/>
            <p:nvPr/>
          </p:nvSpPr>
          <p:spPr>
            <a:xfrm>
              <a:off x="4287421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6" name="pl186"/>
            <p:cNvSpPr/>
            <p:nvPr/>
          </p:nvSpPr>
          <p:spPr>
            <a:xfrm>
              <a:off x="4332763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7" name="pl187"/>
            <p:cNvSpPr/>
            <p:nvPr/>
          </p:nvSpPr>
          <p:spPr>
            <a:xfrm>
              <a:off x="4378105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8" name="pl188"/>
            <p:cNvSpPr/>
            <p:nvPr/>
          </p:nvSpPr>
          <p:spPr>
            <a:xfrm>
              <a:off x="4423446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89" name="pl189"/>
            <p:cNvSpPr/>
            <p:nvPr/>
          </p:nvSpPr>
          <p:spPr>
            <a:xfrm>
              <a:off x="4468788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0" name="pl190"/>
            <p:cNvSpPr/>
            <p:nvPr/>
          </p:nvSpPr>
          <p:spPr>
            <a:xfrm>
              <a:off x="4514129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1" name="pl191"/>
            <p:cNvSpPr/>
            <p:nvPr/>
          </p:nvSpPr>
          <p:spPr>
            <a:xfrm>
              <a:off x="4559471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2" name="pl192"/>
            <p:cNvSpPr/>
            <p:nvPr/>
          </p:nvSpPr>
          <p:spPr>
            <a:xfrm>
              <a:off x="4604812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3" name="pl193"/>
            <p:cNvSpPr/>
            <p:nvPr/>
          </p:nvSpPr>
          <p:spPr>
            <a:xfrm>
              <a:off x="4650154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4" name="pl194"/>
            <p:cNvSpPr/>
            <p:nvPr/>
          </p:nvSpPr>
          <p:spPr>
            <a:xfrm>
              <a:off x="4695495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5" name="pl195"/>
            <p:cNvSpPr/>
            <p:nvPr/>
          </p:nvSpPr>
          <p:spPr>
            <a:xfrm>
              <a:off x="4740837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6" name="pl196"/>
            <p:cNvSpPr/>
            <p:nvPr/>
          </p:nvSpPr>
          <p:spPr>
            <a:xfrm>
              <a:off x="4786178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7" name="pl197"/>
            <p:cNvSpPr/>
            <p:nvPr/>
          </p:nvSpPr>
          <p:spPr>
            <a:xfrm>
              <a:off x="4831520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8" name="pl198"/>
            <p:cNvSpPr/>
            <p:nvPr/>
          </p:nvSpPr>
          <p:spPr>
            <a:xfrm>
              <a:off x="4876861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99" name="pl199"/>
            <p:cNvSpPr/>
            <p:nvPr/>
          </p:nvSpPr>
          <p:spPr>
            <a:xfrm>
              <a:off x="4922203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0" name="pl200"/>
            <p:cNvSpPr/>
            <p:nvPr/>
          </p:nvSpPr>
          <p:spPr>
            <a:xfrm>
              <a:off x="4967544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1" name="pl201"/>
            <p:cNvSpPr/>
            <p:nvPr/>
          </p:nvSpPr>
          <p:spPr>
            <a:xfrm>
              <a:off x="5012886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2" name="pl202"/>
            <p:cNvSpPr/>
            <p:nvPr/>
          </p:nvSpPr>
          <p:spPr>
            <a:xfrm>
              <a:off x="5058227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3" name="pl203"/>
            <p:cNvSpPr/>
            <p:nvPr/>
          </p:nvSpPr>
          <p:spPr>
            <a:xfrm>
              <a:off x="5103569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4" name="pl204"/>
            <p:cNvSpPr/>
            <p:nvPr/>
          </p:nvSpPr>
          <p:spPr>
            <a:xfrm>
              <a:off x="5148910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5" name="pl205"/>
            <p:cNvSpPr/>
            <p:nvPr/>
          </p:nvSpPr>
          <p:spPr>
            <a:xfrm>
              <a:off x="5194252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6" name="pl206"/>
            <p:cNvSpPr/>
            <p:nvPr/>
          </p:nvSpPr>
          <p:spPr>
            <a:xfrm>
              <a:off x="5239594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7" name="pl207"/>
            <p:cNvSpPr/>
            <p:nvPr/>
          </p:nvSpPr>
          <p:spPr>
            <a:xfrm>
              <a:off x="5284935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8" name="pl208"/>
            <p:cNvSpPr/>
            <p:nvPr/>
          </p:nvSpPr>
          <p:spPr>
            <a:xfrm>
              <a:off x="5330277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09" name="pl209"/>
            <p:cNvSpPr/>
            <p:nvPr/>
          </p:nvSpPr>
          <p:spPr>
            <a:xfrm>
              <a:off x="5375618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0" name="pl210"/>
            <p:cNvSpPr/>
            <p:nvPr/>
          </p:nvSpPr>
          <p:spPr>
            <a:xfrm>
              <a:off x="5420960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1" name="pl211"/>
            <p:cNvSpPr/>
            <p:nvPr/>
          </p:nvSpPr>
          <p:spPr>
            <a:xfrm>
              <a:off x="5466301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2" name="pl212"/>
            <p:cNvSpPr/>
            <p:nvPr/>
          </p:nvSpPr>
          <p:spPr>
            <a:xfrm>
              <a:off x="5511643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3" name="pl213"/>
            <p:cNvSpPr/>
            <p:nvPr/>
          </p:nvSpPr>
          <p:spPr>
            <a:xfrm>
              <a:off x="5556984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4" name="pl214"/>
            <p:cNvSpPr/>
            <p:nvPr/>
          </p:nvSpPr>
          <p:spPr>
            <a:xfrm>
              <a:off x="5602326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5" name="pl215"/>
            <p:cNvSpPr/>
            <p:nvPr/>
          </p:nvSpPr>
          <p:spPr>
            <a:xfrm>
              <a:off x="5647667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6" name="pl216"/>
            <p:cNvSpPr/>
            <p:nvPr/>
          </p:nvSpPr>
          <p:spPr>
            <a:xfrm>
              <a:off x="5693009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7" name="pl217"/>
            <p:cNvSpPr/>
            <p:nvPr/>
          </p:nvSpPr>
          <p:spPr>
            <a:xfrm>
              <a:off x="5738350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8" name="pl218"/>
            <p:cNvSpPr/>
            <p:nvPr/>
          </p:nvSpPr>
          <p:spPr>
            <a:xfrm>
              <a:off x="5783692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19" name="pl219"/>
            <p:cNvSpPr/>
            <p:nvPr/>
          </p:nvSpPr>
          <p:spPr>
            <a:xfrm>
              <a:off x="5829033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0" name="pl220"/>
            <p:cNvSpPr/>
            <p:nvPr/>
          </p:nvSpPr>
          <p:spPr>
            <a:xfrm>
              <a:off x="5874375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1" name="pl221"/>
            <p:cNvSpPr/>
            <p:nvPr/>
          </p:nvSpPr>
          <p:spPr>
            <a:xfrm>
              <a:off x="5919716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2" name="pl222"/>
            <p:cNvSpPr/>
            <p:nvPr/>
          </p:nvSpPr>
          <p:spPr>
            <a:xfrm>
              <a:off x="5965058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3" name="pl223"/>
            <p:cNvSpPr/>
            <p:nvPr/>
          </p:nvSpPr>
          <p:spPr>
            <a:xfrm>
              <a:off x="6010399" y="399013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4" name="tx224"/>
            <p:cNvSpPr/>
            <p:nvPr/>
          </p:nvSpPr>
          <p:spPr>
            <a:xfrm>
              <a:off x="3108542" y="4230962"/>
              <a:ext cx="580063" cy="62941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Linear Predictor</a:t>
              </a:r>
            </a:p>
          </p:txBody>
        </p:sp>
        <p:sp>
          <p:nvSpPr>
            <p:cNvPr id="225" name="pl225"/>
            <p:cNvSpPr/>
            <p:nvPr/>
          </p:nvSpPr>
          <p:spPr>
            <a:xfrm>
              <a:off x="4160854" y="4263649"/>
              <a:ext cx="1839677" cy="0"/>
            </a:xfrm>
            <a:custGeom>
              <a:avLst/>
              <a:pathLst>
                <a:path w="1839677" h="0">
                  <a:moveTo>
                    <a:pt x="0" y="0"/>
                  </a:moveTo>
                  <a:lnTo>
                    <a:pt x="1839677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6" name="pl226"/>
            <p:cNvSpPr/>
            <p:nvPr/>
          </p:nvSpPr>
          <p:spPr>
            <a:xfrm>
              <a:off x="4160854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7" name="pl227"/>
            <p:cNvSpPr/>
            <p:nvPr/>
          </p:nvSpPr>
          <p:spPr>
            <a:xfrm>
              <a:off x="4314160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8" name="pl228"/>
            <p:cNvSpPr/>
            <p:nvPr/>
          </p:nvSpPr>
          <p:spPr>
            <a:xfrm>
              <a:off x="4467467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29" name="pl229"/>
            <p:cNvSpPr/>
            <p:nvPr/>
          </p:nvSpPr>
          <p:spPr>
            <a:xfrm>
              <a:off x="4620773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0" name="pl230"/>
            <p:cNvSpPr/>
            <p:nvPr/>
          </p:nvSpPr>
          <p:spPr>
            <a:xfrm>
              <a:off x="4774080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1" name="pl231"/>
            <p:cNvSpPr/>
            <p:nvPr/>
          </p:nvSpPr>
          <p:spPr>
            <a:xfrm>
              <a:off x="4927386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2" name="pl232"/>
            <p:cNvSpPr/>
            <p:nvPr/>
          </p:nvSpPr>
          <p:spPr>
            <a:xfrm>
              <a:off x="5080693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3" name="pl233"/>
            <p:cNvSpPr/>
            <p:nvPr/>
          </p:nvSpPr>
          <p:spPr>
            <a:xfrm>
              <a:off x="5233999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4" name="pl234"/>
            <p:cNvSpPr/>
            <p:nvPr/>
          </p:nvSpPr>
          <p:spPr>
            <a:xfrm>
              <a:off x="5387306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5" name="pl235"/>
            <p:cNvSpPr/>
            <p:nvPr/>
          </p:nvSpPr>
          <p:spPr>
            <a:xfrm>
              <a:off x="5540612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6" name="pl236"/>
            <p:cNvSpPr/>
            <p:nvPr/>
          </p:nvSpPr>
          <p:spPr>
            <a:xfrm>
              <a:off x="5693919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7" name="pl237"/>
            <p:cNvSpPr/>
            <p:nvPr/>
          </p:nvSpPr>
          <p:spPr>
            <a:xfrm>
              <a:off x="5847225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8" name="pl238"/>
            <p:cNvSpPr/>
            <p:nvPr/>
          </p:nvSpPr>
          <p:spPr>
            <a:xfrm>
              <a:off x="6000532" y="4263649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39" name="pl239"/>
            <p:cNvSpPr/>
            <p:nvPr/>
          </p:nvSpPr>
          <p:spPr>
            <a:xfrm>
              <a:off x="4160854" y="4263649"/>
              <a:ext cx="1839677" cy="0"/>
            </a:xfrm>
            <a:custGeom>
              <a:avLst/>
              <a:pathLst>
                <a:path w="1839677" h="0">
                  <a:moveTo>
                    <a:pt x="0" y="0"/>
                  </a:moveTo>
                  <a:lnTo>
                    <a:pt x="1839677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0" name="tx240"/>
            <p:cNvSpPr/>
            <p:nvPr/>
          </p:nvSpPr>
          <p:spPr>
            <a:xfrm>
              <a:off x="4129116" y="4306891"/>
              <a:ext cx="63475" cy="51494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-4</a:t>
              </a:r>
            </a:p>
          </p:txBody>
        </p:sp>
        <p:sp>
          <p:nvSpPr>
            <p:cNvPr id="241" name="tx241"/>
            <p:cNvSpPr/>
            <p:nvPr/>
          </p:nvSpPr>
          <p:spPr>
            <a:xfrm>
              <a:off x="4435729" y="4306891"/>
              <a:ext cx="63475" cy="51494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-2</a:t>
              </a:r>
            </a:p>
          </p:txBody>
        </p:sp>
        <p:sp>
          <p:nvSpPr>
            <p:cNvPr id="242" name="tx242"/>
            <p:cNvSpPr/>
            <p:nvPr/>
          </p:nvSpPr>
          <p:spPr>
            <a:xfrm>
              <a:off x="4755030" y="4305998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243" name="tx243"/>
            <p:cNvSpPr/>
            <p:nvPr/>
          </p:nvSpPr>
          <p:spPr>
            <a:xfrm>
              <a:off x="5061643" y="4306891"/>
              <a:ext cx="38100" cy="51494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2</a:t>
              </a:r>
            </a:p>
          </p:txBody>
        </p:sp>
        <p:sp>
          <p:nvSpPr>
            <p:cNvPr id="244" name="tx244"/>
            <p:cNvSpPr/>
            <p:nvPr/>
          </p:nvSpPr>
          <p:spPr>
            <a:xfrm>
              <a:off x="5368256" y="4306891"/>
              <a:ext cx="38100" cy="51494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4</a:t>
              </a:r>
            </a:p>
          </p:txBody>
        </p:sp>
        <p:sp>
          <p:nvSpPr>
            <p:cNvPr id="245" name="tx245"/>
            <p:cNvSpPr/>
            <p:nvPr/>
          </p:nvSpPr>
          <p:spPr>
            <a:xfrm>
              <a:off x="5674869" y="4305998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6</a:t>
              </a:r>
            </a:p>
          </p:txBody>
        </p:sp>
        <p:sp>
          <p:nvSpPr>
            <p:cNvPr id="246" name="tx246"/>
            <p:cNvSpPr/>
            <p:nvPr/>
          </p:nvSpPr>
          <p:spPr>
            <a:xfrm>
              <a:off x="5981482" y="4305998"/>
              <a:ext cx="38100" cy="52387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8</a:t>
              </a:r>
            </a:p>
          </p:txBody>
        </p:sp>
        <p:sp>
          <p:nvSpPr>
            <p:cNvPr id="247" name="pl247"/>
            <p:cNvSpPr/>
            <p:nvPr/>
          </p:nvSpPr>
          <p:spPr>
            <a:xfrm>
              <a:off x="4160854" y="4263649"/>
              <a:ext cx="1839677" cy="0"/>
            </a:xfrm>
            <a:custGeom>
              <a:avLst/>
              <a:pathLst>
                <a:path w="1839677" h="0">
                  <a:moveTo>
                    <a:pt x="0" y="0"/>
                  </a:moveTo>
                  <a:lnTo>
                    <a:pt x="1839677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8" name="pl248"/>
            <p:cNvSpPr/>
            <p:nvPr/>
          </p:nvSpPr>
          <p:spPr>
            <a:xfrm>
              <a:off x="4160854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49" name="pl249"/>
            <p:cNvSpPr/>
            <p:nvPr/>
          </p:nvSpPr>
          <p:spPr>
            <a:xfrm>
              <a:off x="4237507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0" name="pl250"/>
            <p:cNvSpPr/>
            <p:nvPr/>
          </p:nvSpPr>
          <p:spPr>
            <a:xfrm>
              <a:off x="4314160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1" name="pl251"/>
            <p:cNvSpPr/>
            <p:nvPr/>
          </p:nvSpPr>
          <p:spPr>
            <a:xfrm>
              <a:off x="4390814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2" name="pl252"/>
            <p:cNvSpPr/>
            <p:nvPr/>
          </p:nvSpPr>
          <p:spPr>
            <a:xfrm>
              <a:off x="4467467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3" name="pl253"/>
            <p:cNvSpPr/>
            <p:nvPr/>
          </p:nvSpPr>
          <p:spPr>
            <a:xfrm>
              <a:off x="4544120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4" name="pl254"/>
            <p:cNvSpPr/>
            <p:nvPr/>
          </p:nvSpPr>
          <p:spPr>
            <a:xfrm>
              <a:off x="4620773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5" name="pl255"/>
            <p:cNvSpPr/>
            <p:nvPr/>
          </p:nvSpPr>
          <p:spPr>
            <a:xfrm>
              <a:off x="4697427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6" name="pl256"/>
            <p:cNvSpPr/>
            <p:nvPr/>
          </p:nvSpPr>
          <p:spPr>
            <a:xfrm>
              <a:off x="4774080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7" name="pl257"/>
            <p:cNvSpPr/>
            <p:nvPr/>
          </p:nvSpPr>
          <p:spPr>
            <a:xfrm>
              <a:off x="4850733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8" name="pl258"/>
            <p:cNvSpPr/>
            <p:nvPr/>
          </p:nvSpPr>
          <p:spPr>
            <a:xfrm>
              <a:off x="4927386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59" name="pl259"/>
            <p:cNvSpPr/>
            <p:nvPr/>
          </p:nvSpPr>
          <p:spPr>
            <a:xfrm>
              <a:off x="5004040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0" name="pl260"/>
            <p:cNvSpPr/>
            <p:nvPr/>
          </p:nvSpPr>
          <p:spPr>
            <a:xfrm>
              <a:off x="5080693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1" name="pl261"/>
            <p:cNvSpPr/>
            <p:nvPr/>
          </p:nvSpPr>
          <p:spPr>
            <a:xfrm>
              <a:off x="5157346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2" name="pl262"/>
            <p:cNvSpPr/>
            <p:nvPr/>
          </p:nvSpPr>
          <p:spPr>
            <a:xfrm>
              <a:off x="5233999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3" name="pl263"/>
            <p:cNvSpPr/>
            <p:nvPr/>
          </p:nvSpPr>
          <p:spPr>
            <a:xfrm>
              <a:off x="5310653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4" name="pl264"/>
            <p:cNvSpPr/>
            <p:nvPr/>
          </p:nvSpPr>
          <p:spPr>
            <a:xfrm>
              <a:off x="5387306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5" name="pl265"/>
            <p:cNvSpPr/>
            <p:nvPr/>
          </p:nvSpPr>
          <p:spPr>
            <a:xfrm>
              <a:off x="5463959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6" name="pl266"/>
            <p:cNvSpPr/>
            <p:nvPr/>
          </p:nvSpPr>
          <p:spPr>
            <a:xfrm>
              <a:off x="5540612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7" name="pl267"/>
            <p:cNvSpPr/>
            <p:nvPr/>
          </p:nvSpPr>
          <p:spPr>
            <a:xfrm>
              <a:off x="5617266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8" name="pl268"/>
            <p:cNvSpPr/>
            <p:nvPr/>
          </p:nvSpPr>
          <p:spPr>
            <a:xfrm>
              <a:off x="5693919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69" name="pl269"/>
            <p:cNvSpPr/>
            <p:nvPr/>
          </p:nvSpPr>
          <p:spPr>
            <a:xfrm>
              <a:off x="5770572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0" name="pl270"/>
            <p:cNvSpPr/>
            <p:nvPr/>
          </p:nvSpPr>
          <p:spPr>
            <a:xfrm>
              <a:off x="5847225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1" name="pl271"/>
            <p:cNvSpPr/>
            <p:nvPr/>
          </p:nvSpPr>
          <p:spPr>
            <a:xfrm>
              <a:off x="5923879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2" name="pl272"/>
            <p:cNvSpPr/>
            <p:nvPr/>
          </p:nvSpPr>
          <p:spPr>
            <a:xfrm>
              <a:off x="6000532" y="4263649"/>
              <a:ext cx="0" cy="15544"/>
            </a:xfrm>
            <a:custGeom>
              <a:avLst/>
              <a:pathLst>
                <a:path w="0" h="15544">
                  <a:moveTo>
                    <a:pt x="0" y="0"/>
                  </a:moveTo>
                  <a:lnTo>
                    <a:pt x="0" y="15544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3" name="tx273"/>
            <p:cNvSpPr/>
            <p:nvPr/>
          </p:nvSpPr>
          <p:spPr>
            <a:xfrm>
              <a:off x="3108542" y="4477515"/>
              <a:ext cx="967829" cy="80912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7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1-year Survival Probability</a:t>
              </a:r>
            </a:p>
          </p:txBody>
        </p:sp>
        <p:sp>
          <p:nvSpPr>
            <p:cNvPr id="274" name="pl274"/>
            <p:cNvSpPr/>
            <p:nvPr/>
          </p:nvSpPr>
          <p:spPr>
            <a:xfrm>
              <a:off x="5131339" y="4537158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5" name="pl275"/>
            <p:cNvSpPr/>
            <p:nvPr/>
          </p:nvSpPr>
          <p:spPr>
            <a:xfrm>
              <a:off x="5131339" y="4537158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6" name="tx276"/>
            <p:cNvSpPr/>
            <p:nvPr/>
          </p:nvSpPr>
          <p:spPr>
            <a:xfrm>
              <a:off x="5083714" y="4578817"/>
              <a:ext cx="95250" cy="52536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0.2</a:t>
              </a:r>
            </a:p>
          </p:txBody>
        </p:sp>
        <p:sp>
          <p:nvSpPr>
            <p:cNvPr id="277" name="pl277"/>
            <p:cNvSpPr/>
            <p:nvPr/>
          </p:nvSpPr>
          <p:spPr>
            <a:xfrm>
              <a:off x="5044981" y="4537158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8" name="pl278"/>
            <p:cNvSpPr/>
            <p:nvPr/>
          </p:nvSpPr>
          <p:spPr>
            <a:xfrm>
              <a:off x="5044981" y="4537158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79" name="tx279"/>
            <p:cNvSpPr/>
            <p:nvPr/>
          </p:nvSpPr>
          <p:spPr>
            <a:xfrm>
              <a:off x="4997356" y="4578817"/>
              <a:ext cx="95250" cy="52536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0.4</a:t>
              </a:r>
            </a:p>
          </p:txBody>
        </p:sp>
        <p:sp>
          <p:nvSpPr>
            <p:cNvPr id="280" name="pl280"/>
            <p:cNvSpPr/>
            <p:nvPr/>
          </p:nvSpPr>
          <p:spPr>
            <a:xfrm>
              <a:off x="4955402" y="4537158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1" name="pl281"/>
            <p:cNvSpPr/>
            <p:nvPr/>
          </p:nvSpPr>
          <p:spPr>
            <a:xfrm>
              <a:off x="4955402" y="4537158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2" name="tx282"/>
            <p:cNvSpPr/>
            <p:nvPr/>
          </p:nvSpPr>
          <p:spPr>
            <a:xfrm>
              <a:off x="4907777" y="4578817"/>
              <a:ext cx="95250" cy="52536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0.6</a:t>
              </a:r>
            </a:p>
          </p:txBody>
        </p:sp>
        <p:sp>
          <p:nvSpPr>
            <p:cNvPr id="283" name="pl283"/>
            <p:cNvSpPr/>
            <p:nvPr/>
          </p:nvSpPr>
          <p:spPr>
            <a:xfrm>
              <a:off x="4828431" y="4537158"/>
              <a:ext cx="0" cy="0"/>
            </a:xfrm>
            <a:custGeom>
              <a:avLst/>
              <a:pathLst>
                <a:path w="0" h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4" name="pl284"/>
            <p:cNvSpPr/>
            <p:nvPr/>
          </p:nvSpPr>
          <p:spPr>
            <a:xfrm>
              <a:off x="4828431" y="4537158"/>
              <a:ext cx="0" cy="31089"/>
            </a:xfrm>
            <a:custGeom>
              <a:avLst/>
              <a:pathLst>
                <a:path w="0" h="31089">
                  <a:moveTo>
                    <a:pt x="0" y="0"/>
                  </a:moveTo>
                  <a:lnTo>
                    <a:pt x="0" y="31089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5" name="tx285"/>
            <p:cNvSpPr/>
            <p:nvPr/>
          </p:nvSpPr>
          <p:spPr>
            <a:xfrm>
              <a:off x="4780806" y="4578817"/>
              <a:ext cx="95250" cy="52536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60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0.8</a:t>
              </a:r>
            </a:p>
          </p:txBody>
        </p:sp>
        <p:sp>
          <p:nvSpPr>
            <p:cNvPr id="286" name="pl286"/>
            <p:cNvSpPr/>
            <p:nvPr/>
          </p:nvSpPr>
          <p:spPr>
            <a:xfrm>
              <a:off x="4828431" y="4537158"/>
              <a:ext cx="302908" cy="0"/>
            </a:xfrm>
            <a:custGeom>
              <a:avLst/>
              <a:pathLst>
                <a:path w="302908" h="0">
                  <a:moveTo>
                    <a:pt x="0" y="0"/>
                  </a:moveTo>
                  <a:lnTo>
                    <a:pt x="302908" y="0"/>
                  </a:lnTo>
                </a:path>
              </a:pathLst>
            </a:custGeom>
            <a:ln w="9525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287" name="tx287"/>
            <p:cNvSpPr/>
            <p:nvPr/>
          </p:nvSpPr>
          <p:spPr>
            <a:xfrm>
              <a:off x="4555502" y="4663100"/>
              <a:ext cx="7937" cy="0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25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25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 </a:t>
              </a:r>
            </a:p>
          </p:txBody>
        </p:sp>
        <p:sp>
          <p:nvSpPr>
            <p:cNvPr id="288" name="tx288"/>
            <p:cNvSpPr/>
            <p:nvPr/>
          </p:nvSpPr>
          <p:spPr>
            <a:xfrm>
              <a:off x="4555502" y="2225559"/>
              <a:ext cx="7937" cy="0"/>
            </a:xfrm>
            <a:prstGeom prst="rect">
              <a:avLst/>
            </a:prstGeom>
            <a:noFill/>
          </p:spPr>
          <p:txBody>
            <a:bodyPr lIns="0" rIns="0" tIns="0" bIns="0" anchorCtr="1" anchor="ctr" wrap="none"/>
            <a:lstStyle/>
            <a:p>
              <a:pPr algn="l" marL="0" marR="0" indent="0">
                <a:lnSpc>
                  <a:spcPts val="25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250">
                  <a:solidFill>
                    <a:srgbClr val="000000">
                      <a:alpha val="100000"/>
                    </a:srgbClr>
                  </a:solidFill>
                  <a:latin typeface="Times New Roman"/>
                  <a:cs typeface="Times New Roman"/>
                </a:rPr>
                <a:t> 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AMO_UNIQUEIDENTIFIER" val="Empty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Présentation à l'écran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dcterms="http://purl.org/dc/terms/" xmlns:xsi="http://www.w3.org/2001/XMLSchema-instance">
  <dc:title/>
  <dc:subject/>
  <dc:creator/>
  <cp:keywords/>
  <dc:description/>
  <cp:lastModifiedBy/>
  <cp:revision>3</cp:revision>
  <dcterms:created xsi:type="dcterms:W3CDTF">2017-02-13T16:18:36Z</dcterms:created>
  <dcterms:modified xsi:type="dcterms:W3CDTF">2024-04-12T08:30:41Z</dcterms:modified>
  <cp:category/>
</cp:coreProperties>
</file>