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5014"/>
  </p:normalViewPr>
  <p:slideViewPr>
    <p:cSldViewPr snapToGrid="0">
      <p:cViewPr varScale="1">
        <p:scale>
          <a:sx n="73" d="100"/>
          <a:sy n="73" d="100"/>
        </p:scale>
        <p:origin x="104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notesMaster" Target="notesMasters/notesMaster1.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A1E42E-D8C6-AB4E-B0B9-49501F9C57FE}" type="datetimeFigureOut">
              <a:rPr lang="en-US" smtClean="0"/>
              <a:t>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A804A-32EC-B549-A5E9-1DB07C4703B3}" type="slidenum">
              <a:rPr lang="en-US" smtClean="0"/>
              <a:t>‹nr.›</a:t>
            </a:fld>
            <a:endParaRPr lang="en-US"/>
          </a:p>
        </p:txBody>
      </p:sp>
    </p:spTree>
    <p:extLst>
      <p:ext uri="{BB962C8B-B14F-4D97-AF65-F5344CB8AC3E}">
        <p14:creationId xmlns:p14="http://schemas.microsoft.com/office/powerpoint/2010/main" val="2106639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Figure 1. Stimulus generation pipeline. A) </a:t>
            </a:r>
            <a:r>
              <a:rPr lang="en-US" dirty="0"/>
              <a:t>Child faces were created randomly via generative adversarial network through the website </a:t>
            </a:r>
            <a:r>
              <a:rPr lang="en-US" dirty="0" err="1"/>
              <a:t>ThisPersonDoesNotExist.com</a:t>
            </a:r>
            <a:r>
              <a:rPr lang="en-US" dirty="0"/>
              <a:t>. (Faces were generated one at a time by refreshing the site; images that appeared to depict children were saved for further testing.) Suitable images (i.e., without hair obstructions, with neutral expressions) were imported into FaceGen. Landmarks (green crosses) were placed on key features. </a:t>
            </a:r>
            <a:r>
              <a:rPr lang="en-US" b="1" dirty="0"/>
              <a:t>B)</a:t>
            </a:r>
            <a:r>
              <a:rPr lang="en-US" dirty="0"/>
              <a:t> The initial FaceGen version of the photo depicted in Panel A. </a:t>
            </a:r>
            <a:r>
              <a:rPr lang="en-US" b="1" dirty="0"/>
              <a:t>C)</a:t>
            </a:r>
            <a:r>
              <a:rPr lang="en-US" dirty="0"/>
              <a:t> White and Black versions of the imported stimulus in Panel B. Images were standardized via Demographics sliders in FaceGen. For boys, the Gender slider was set to 0; for girls, this slider was set to -1. For Black versions of each selected face, the African slider was set to +1.5 and the European slider was set to -1.5. These slider values were reversed for White versions of each selected face. Where necessary, additional manual edits were made via Shape and Color sliders. Finalized stimuli were vignetted in Photoshop to remove “bald” appearance. </a:t>
            </a:r>
            <a:r>
              <a:rPr lang="en-US" b="1" dirty="0"/>
              <a:t>D)</a:t>
            </a:r>
            <a:r>
              <a:rPr lang="en-US" dirty="0"/>
              <a:t> The same full intensity pain expression rendered on the Black and White versions depicted in Panel C.</a:t>
            </a:r>
            <a:endParaRPr lang="en-US" b="1" dirty="0"/>
          </a:p>
          <a:p>
            <a:endParaRPr lang="en-US" dirty="0"/>
          </a:p>
        </p:txBody>
      </p:sp>
      <p:sp>
        <p:nvSpPr>
          <p:cNvPr id="4" name="Slide Number Placeholder 3"/>
          <p:cNvSpPr>
            <a:spLocks noGrp="1"/>
          </p:cNvSpPr>
          <p:nvPr>
            <p:ph type="sldNum" sz="quarter" idx="5"/>
          </p:nvPr>
        </p:nvSpPr>
        <p:spPr/>
        <p:txBody>
          <a:bodyPr/>
          <a:lstStyle/>
          <a:p>
            <a:fld id="{CA3A804A-32EC-B549-A5E9-1DB07C4703B3}" type="slidenum">
              <a:rPr lang="en-US" smtClean="0"/>
              <a:t>1</a:t>
            </a:fld>
            <a:endParaRPr lang="en-US"/>
          </a:p>
        </p:txBody>
      </p:sp>
    </p:spTree>
    <p:extLst>
      <p:ext uri="{BB962C8B-B14F-4D97-AF65-F5344CB8AC3E}">
        <p14:creationId xmlns:p14="http://schemas.microsoft.com/office/powerpoint/2010/main" val="356663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2. Black and White girl stimuli. </a:t>
            </a:r>
            <a:r>
              <a:rPr lang="en-US" b="0" dirty="0"/>
              <a:t>We created Black and White versions of each of the three girl base heads we selected. Neutral expressions for each set of stimuli are depicted in the top row, moderate intensity (i.e., 67%) pain expressions are depicted in the middle row, and high intensity pain expressions (i.e., 100%) are depicted in the bottom row.</a:t>
            </a:r>
            <a:endParaRPr lang="en-US" b="1" dirty="0"/>
          </a:p>
        </p:txBody>
      </p:sp>
      <p:sp>
        <p:nvSpPr>
          <p:cNvPr id="4" name="Slide Number Placeholder 3"/>
          <p:cNvSpPr>
            <a:spLocks noGrp="1"/>
          </p:cNvSpPr>
          <p:nvPr>
            <p:ph type="sldNum" sz="quarter" idx="5"/>
          </p:nvPr>
        </p:nvSpPr>
        <p:spPr/>
        <p:txBody>
          <a:bodyPr/>
          <a:lstStyle/>
          <a:p>
            <a:fld id="{CA3A804A-32EC-B549-A5E9-1DB07C4703B3}" type="slidenum">
              <a:rPr lang="en-US" smtClean="0"/>
              <a:t>2</a:t>
            </a:fld>
            <a:endParaRPr lang="en-US"/>
          </a:p>
        </p:txBody>
      </p:sp>
    </p:spTree>
    <p:extLst>
      <p:ext uri="{BB962C8B-B14F-4D97-AF65-F5344CB8AC3E}">
        <p14:creationId xmlns:p14="http://schemas.microsoft.com/office/powerpoint/2010/main" val="2845030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Figure 3. Black and White boy stimuli. </a:t>
            </a:r>
            <a:r>
              <a:rPr lang="en-US" b="0" dirty="0"/>
              <a:t>We created Black and White versions of each of the three boy base heads we selected. Neutral expressions for each set of stimuli are depicted in the top row, moderate intensity (i.e., 67%) pain expressions are depicted in the middle row, and high intensity pain expressions (i.e., 100%) are depicted in the bottom row.</a:t>
            </a:r>
            <a:endParaRPr lang="en-US" b="1" dirty="0"/>
          </a:p>
          <a:p>
            <a:endParaRPr lang="en-US" dirty="0"/>
          </a:p>
        </p:txBody>
      </p:sp>
      <p:sp>
        <p:nvSpPr>
          <p:cNvPr id="4" name="Slide Number Placeholder 3"/>
          <p:cNvSpPr>
            <a:spLocks noGrp="1"/>
          </p:cNvSpPr>
          <p:nvPr>
            <p:ph type="sldNum" sz="quarter" idx="5"/>
          </p:nvPr>
        </p:nvSpPr>
        <p:spPr/>
        <p:txBody>
          <a:bodyPr/>
          <a:lstStyle/>
          <a:p>
            <a:fld id="{CA3A804A-32EC-B549-A5E9-1DB07C4703B3}" type="slidenum">
              <a:rPr lang="en-US" smtClean="0"/>
              <a:t>3</a:t>
            </a:fld>
            <a:endParaRPr lang="en-US"/>
          </a:p>
        </p:txBody>
      </p:sp>
    </p:spTree>
    <p:extLst>
      <p:ext uri="{BB962C8B-B14F-4D97-AF65-F5344CB8AC3E}">
        <p14:creationId xmlns:p14="http://schemas.microsoft.com/office/powerpoint/2010/main" val="2860913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E9974-3256-172C-869C-0F1DCE5EDE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4D163C-9EE7-B4E2-5F20-E66420A445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25E982-2ED8-37CD-507B-F5BE60D5A4F6}"/>
              </a:ext>
            </a:extLst>
          </p:cNvPr>
          <p:cNvSpPr>
            <a:spLocks noGrp="1"/>
          </p:cNvSpPr>
          <p:nvPr>
            <p:ph type="dt" sz="half" idx="10"/>
          </p:nvPr>
        </p:nvSpPr>
        <p:spPr/>
        <p:txBody>
          <a:bodyPr/>
          <a:lstStyle/>
          <a:p>
            <a:fld id="{CD1DAE71-9239-3B4E-ADFF-05200808A963}" type="datetimeFigureOut">
              <a:rPr lang="en-US" smtClean="0"/>
              <a:t>2/3/2024</a:t>
            </a:fld>
            <a:endParaRPr lang="en-US"/>
          </a:p>
        </p:txBody>
      </p:sp>
      <p:sp>
        <p:nvSpPr>
          <p:cNvPr id="5" name="Footer Placeholder 4">
            <a:extLst>
              <a:ext uri="{FF2B5EF4-FFF2-40B4-BE49-F238E27FC236}">
                <a16:creationId xmlns:a16="http://schemas.microsoft.com/office/drawing/2014/main" id="{AB6F6696-4BBE-721E-A2B3-EBD67E9BD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5B799-7C78-B5F3-B218-5F92422FFDAC}"/>
              </a:ext>
            </a:extLst>
          </p:cNvPr>
          <p:cNvSpPr>
            <a:spLocks noGrp="1"/>
          </p:cNvSpPr>
          <p:nvPr>
            <p:ph type="sldNum" sz="quarter" idx="12"/>
          </p:nvPr>
        </p:nvSpPr>
        <p:spPr/>
        <p:txBody>
          <a:bodyPr/>
          <a:lstStyle/>
          <a:p>
            <a:fld id="{1402A8F6-32C5-014A-B96D-CD96A6C7AF81}" type="slidenum">
              <a:rPr lang="en-US" smtClean="0"/>
              <a:t>‹nr.›</a:t>
            </a:fld>
            <a:endParaRPr lang="en-US"/>
          </a:p>
        </p:txBody>
      </p:sp>
    </p:spTree>
    <p:extLst>
      <p:ext uri="{BB962C8B-B14F-4D97-AF65-F5344CB8AC3E}">
        <p14:creationId xmlns:p14="http://schemas.microsoft.com/office/powerpoint/2010/main" val="229645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3D24-3202-0551-362A-6207AFAF46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9E315C-A5C3-CF3C-E724-A2477DC854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9DAAFF-34C3-A331-16E1-0F96D73F5F45}"/>
              </a:ext>
            </a:extLst>
          </p:cNvPr>
          <p:cNvSpPr>
            <a:spLocks noGrp="1"/>
          </p:cNvSpPr>
          <p:nvPr>
            <p:ph type="dt" sz="half" idx="10"/>
          </p:nvPr>
        </p:nvSpPr>
        <p:spPr/>
        <p:txBody>
          <a:bodyPr/>
          <a:lstStyle/>
          <a:p>
            <a:fld id="{CD1DAE71-9239-3B4E-ADFF-05200808A963}" type="datetimeFigureOut">
              <a:rPr lang="en-US" smtClean="0"/>
              <a:t>2/3/2024</a:t>
            </a:fld>
            <a:endParaRPr lang="en-US"/>
          </a:p>
        </p:txBody>
      </p:sp>
      <p:sp>
        <p:nvSpPr>
          <p:cNvPr id="5" name="Footer Placeholder 4">
            <a:extLst>
              <a:ext uri="{FF2B5EF4-FFF2-40B4-BE49-F238E27FC236}">
                <a16:creationId xmlns:a16="http://schemas.microsoft.com/office/drawing/2014/main" id="{EAC0DF7A-B04D-8A2F-CCDA-7C027C312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34FF90-37F7-F449-40C3-5370061510FB}"/>
              </a:ext>
            </a:extLst>
          </p:cNvPr>
          <p:cNvSpPr>
            <a:spLocks noGrp="1"/>
          </p:cNvSpPr>
          <p:nvPr>
            <p:ph type="sldNum" sz="quarter" idx="12"/>
          </p:nvPr>
        </p:nvSpPr>
        <p:spPr/>
        <p:txBody>
          <a:bodyPr/>
          <a:lstStyle/>
          <a:p>
            <a:fld id="{1402A8F6-32C5-014A-B96D-CD96A6C7AF81}" type="slidenum">
              <a:rPr lang="en-US" smtClean="0"/>
              <a:t>‹nr.›</a:t>
            </a:fld>
            <a:endParaRPr lang="en-US"/>
          </a:p>
        </p:txBody>
      </p:sp>
    </p:spTree>
    <p:extLst>
      <p:ext uri="{BB962C8B-B14F-4D97-AF65-F5344CB8AC3E}">
        <p14:creationId xmlns:p14="http://schemas.microsoft.com/office/powerpoint/2010/main" val="2350559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7D3A8B-C6A2-06D4-AFD8-BF47874A1F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B87F45-E4DA-09C4-4B5E-0B561BEB35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F4965-709B-5DEE-738A-CF0CE10CA65F}"/>
              </a:ext>
            </a:extLst>
          </p:cNvPr>
          <p:cNvSpPr>
            <a:spLocks noGrp="1"/>
          </p:cNvSpPr>
          <p:nvPr>
            <p:ph type="dt" sz="half" idx="10"/>
          </p:nvPr>
        </p:nvSpPr>
        <p:spPr/>
        <p:txBody>
          <a:bodyPr/>
          <a:lstStyle/>
          <a:p>
            <a:fld id="{CD1DAE71-9239-3B4E-ADFF-05200808A963}" type="datetimeFigureOut">
              <a:rPr lang="en-US" smtClean="0"/>
              <a:t>2/3/2024</a:t>
            </a:fld>
            <a:endParaRPr lang="en-US"/>
          </a:p>
        </p:txBody>
      </p:sp>
      <p:sp>
        <p:nvSpPr>
          <p:cNvPr id="5" name="Footer Placeholder 4">
            <a:extLst>
              <a:ext uri="{FF2B5EF4-FFF2-40B4-BE49-F238E27FC236}">
                <a16:creationId xmlns:a16="http://schemas.microsoft.com/office/drawing/2014/main" id="{0708B90F-83DF-04B2-6FF0-62C03E52F5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7557EF-3480-BEAB-E6F5-6E19FB25F017}"/>
              </a:ext>
            </a:extLst>
          </p:cNvPr>
          <p:cNvSpPr>
            <a:spLocks noGrp="1"/>
          </p:cNvSpPr>
          <p:nvPr>
            <p:ph type="sldNum" sz="quarter" idx="12"/>
          </p:nvPr>
        </p:nvSpPr>
        <p:spPr/>
        <p:txBody>
          <a:bodyPr/>
          <a:lstStyle/>
          <a:p>
            <a:fld id="{1402A8F6-32C5-014A-B96D-CD96A6C7AF81}" type="slidenum">
              <a:rPr lang="en-US" smtClean="0"/>
              <a:t>‹nr.›</a:t>
            </a:fld>
            <a:endParaRPr lang="en-US"/>
          </a:p>
        </p:txBody>
      </p:sp>
    </p:spTree>
    <p:extLst>
      <p:ext uri="{BB962C8B-B14F-4D97-AF65-F5344CB8AC3E}">
        <p14:creationId xmlns:p14="http://schemas.microsoft.com/office/powerpoint/2010/main" val="202409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A1DCC-847F-42BD-6B4B-EF10485C1B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452C7A-3B4B-C25A-3E77-DCD4B496C4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43B28-1AA7-A77B-DA9E-0F053872FAA7}"/>
              </a:ext>
            </a:extLst>
          </p:cNvPr>
          <p:cNvSpPr>
            <a:spLocks noGrp="1"/>
          </p:cNvSpPr>
          <p:nvPr>
            <p:ph type="dt" sz="half" idx="10"/>
          </p:nvPr>
        </p:nvSpPr>
        <p:spPr/>
        <p:txBody>
          <a:bodyPr/>
          <a:lstStyle/>
          <a:p>
            <a:fld id="{CD1DAE71-9239-3B4E-ADFF-05200808A963}" type="datetimeFigureOut">
              <a:rPr lang="en-US" smtClean="0"/>
              <a:t>2/3/2024</a:t>
            </a:fld>
            <a:endParaRPr lang="en-US"/>
          </a:p>
        </p:txBody>
      </p:sp>
      <p:sp>
        <p:nvSpPr>
          <p:cNvPr id="5" name="Footer Placeholder 4">
            <a:extLst>
              <a:ext uri="{FF2B5EF4-FFF2-40B4-BE49-F238E27FC236}">
                <a16:creationId xmlns:a16="http://schemas.microsoft.com/office/drawing/2014/main" id="{EC324515-EE5E-E41F-D960-024E482B1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47304-E7BF-0BAB-659B-EFC688866E24}"/>
              </a:ext>
            </a:extLst>
          </p:cNvPr>
          <p:cNvSpPr>
            <a:spLocks noGrp="1"/>
          </p:cNvSpPr>
          <p:nvPr>
            <p:ph type="sldNum" sz="quarter" idx="12"/>
          </p:nvPr>
        </p:nvSpPr>
        <p:spPr/>
        <p:txBody>
          <a:bodyPr/>
          <a:lstStyle/>
          <a:p>
            <a:fld id="{1402A8F6-32C5-014A-B96D-CD96A6C7AF81}" type="slidenum">
              <a:rPr lang="en-US" smtClean="0"/>
              <a:t>‹nr.›</a:t>
            </a:fld>
            <a:endParaRPr lang="en-US"/>
          </a:p>
        </p:txBody>
      </p:sp>
    </p:spTree>
    <p:extLst>
      <p:ext uri="{BB962C8B-B14F-4D97-AF65-F5344CB8AC3E}">
        <p14:creationId xmlns:p14="http://schemas.microsoft.com/office/powerpoint/2010/main" val="126881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4D82-736F-3720-0128-EBA467ADDC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B5DE69-C187-09A6-E480-7C453A827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85DDDA-D377-0C6C-F9D1-D25A07C5C041}"/>
              </a:ext>
            </a:extLst>
          </p:cNvPr>
          <p:cNvSpPr>
            <a:spLocks noGrp="1"/>
          </p:cNvSpPr>
          <p:nvPr>
            <p:ph type="dt" sz="half" idx="10"/>
          </p:nvPr>
        </p:nvSpPr>
        <p:spPr/>
        <p:txBody>
          <a:bodyPr/>
          <a:lstStyle/>
          <a:p>
            <a:fld id="{CD1DAE71-9239-3B4E-ADFF-05200808A963}" type="datetimeFigureOut">
              <a:rPr lang="en-US" smtClean="0"/>
              <a:t>2/3/2024</a:t>
            </a:fld>
            <a:endParaRPr lang="en-US"/>
          </a:p>
        </p:txBody>
      </p:sp>
      <p:sp>
        <p:nvSpPr>
          <p:cNvPr id="5" name="Footer Placeholder 4">
            <a:extLst>
              <a:ext uri="{FF2B5EF4-FFF2-40B4-BE49-F238E27FC236}">
                <a16:creationId xmlns:a16="http://schemas.microsoft.com/office/drawing/2014/main" id="{2C24B06B-DC51-A2BD-B407-1AD741BCC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8B97C-67DD-24B8-F143-E7284971B3B7}"/>
              </a:ext>
            </a:extLst>
          </p:cNvPr>
          <p:cNvSpPr>
            <a:spLocks noGrp="1"/>
          </p:cNvSpPr>
          <p:nvPr>
            <p:ph type="sldNum" sz="quarter" idx="12"/>
          </p:nvPr>
        </p:nvSpPr>
        <p:spPr/>
        <p:txBody>
          <a:bodyPr/>
          <a:lstStyle/>
          <a:p>
            <a:fld id="{1402A8F6-32C5-014A-B96D-CD96A6C7AF81}" type="slidenum">
              <a:rPr lang="en-US" smtClean="0"/>
              <a:t>‹nr.›</a:t>
            </a:fld>
            <a:endParaRPr lang="en-US"/>
          </a:p>
        </p:txBody>
      </p:sp>
    </p:spTree>
    <p:extLst>
      <p:ext uri="{BB962C8B-B14F-4D97-AF65-F5344CB8AC3E}">
        <p14:creationId xmlns:p14="http://schemas.microsoft.com/office/powerpoint/2010/main" val="185068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FF8E4-28DF-BAC3-94C4-FEC4D844AA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7BD27E-0DDB-F696-67B4-CE6DAA047E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E3D712-DFBC-1928-223C-8771E1DED7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ABCAFA-7A3F-4B0F-126E-0458477EDCD4}"/>
              </a:ext>
            </a:extLst>
          </p:cNvPr>
          <p:cNvSpPr>
            <a:spLocks noGrp="1"/>
          </p:cNvSpPr>
          <p:nvPr>
            <p:ph type="dt" sz="half" idx="10"/>
          </p:nvPr>
        </p:nvSpPr>
        <p:spPr/>
        <p:txBody>
          <a:bodyPr/>
          <a:lstStyle/>
          <a:p>
            <a:fld id="{CD1DAE71-9239-3B4E-ADFF-05200808A963}" type="datetimeFigureOut">
              <a:rPr lang="en-US" smtClean="0"/>
              <a:t>2/3/2024</a:t>
            </a:fld>
            <a:endParaRPr lang="en-US"/>
          </a:p>
        </p:txBody>
      </p:sp>
      <p:sp>
        <p:nvSpPr>
          <p:cNvPr id="6" name="Footer Placeholder 5">
            <a:extLst>
              <a:ext uri="{FF2B5EF4-FFF2-40B4-BE49-F238E27FC236}">
                <a16:creationId xmlns:a16="http://schemas.microsoft.com/office/drawing/2014/main" id="{8A3B51D6-B256-2F28-A7C9-97FA67AECE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85C8FB-B3EF-D0D1-5959-15980F02823E}"/>
              </a:ext>
            </a:extLst>
          </p:cNvPr>
          <p:cNvSpPr>
            <a:spLocks noGrp="1"/>
          </p:cNvSpPr>
          <p:nvPr>
            <p:ph type="sldNum" sz="quarter" idx="12"/>
          </p:nvPr>
        </p:nvSpPr>
        <p:spPr/>
        <p:txBody>
          <a:bodyPr/>
          <a:lstStyle/>
          <a:p>
            <a:fld id="{1402A8F6-32C5-014A-B96D-CD96A6C7AF81}" type="slidenum">
              <a:rPr lang="en-US" smtClean="0"/>
              <a:t>‹nr.›</a:t>
            </a:fld>
            <a:endParaRPr lang="en-US"/>
          </a:p>
        </p:txBody>
      </p:sp>
    </p:spTree>
    <p:extLst>
      <p:ext uri="{BB962C8B-B14F-4D97-AF65-F5344CB8AC3E}">
        <p14:creationId xmlns:p14="http://schemas.microsoft.com/office/powerpoint/2010/main" val="51451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8B33-8D02-5FF4-BF53-07643143CD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175AB2-A48C-759A-18E1-69D8406991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1AB949-CEC1-DE32-7BA1-A89C650FE1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18F400-8F41-3290-544B-5C0B6EA233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9DA5DB-C46C-FFF9-1F66-B91AB0EBC4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689714-ADC0-D25E-9FE1-1CBB2EAA141C}"/>
              </a:ext>
            </a:extLst>
          </p:cNvPr>
          <p:cNvSpPr>
            <a:spLocks noGrp="1"/>
          </p:cNvSpPr>
          <p:nvPr>
            <p:ph type="dt" sz="half" idx="10"/>
          </p:nvPr>
        </p:nvSpPr>
        <p:spPr/>
        <p:txBody>
          <a:bodyPr/>
          <a:lstStyle/>
          <a:p>
            <a:fld id="{CD1DAE71-9239-3B4E-ADFF-05200808A963}" type="datetimeFigureOut">
              <a:rPr lang="en-US" smtClean="0"/>
              <a:t>2/3/2024</a:t>
            </a:fld>
            <a:endParaRPr lang="en-US"/>
          </a:p>
        </p:txBody>
      </p:sp>
      <p:sp>
        <p:nvSpPr>
          <p:cNvPr id="8" name="Footer Placeholder 7">
            <a:extLst>
              <a:ext uri="{FF2B5EF4-FFF2-40B4-BE49-F238E27FC236}">
                <a16:creationId xmlns:a16="http://schemas.microsoft.com/office/drawing/2014/main" id="{2940C6A7-F99A-F74A-EAA1-587C3F7C63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D63D5B-32DB-503C-9660-D61A5A290B99}"/>
              </a:ext>
            </a:extLst>
          </p:cNvPr>
          <p:cNvSpPr>
            <a:spLocks noGrp="1"/>
          </p:cNvSpPr>
          <p:nvPr>
            <p:ph type="sldNum" sz="quarter" idx="12"/>
          </p:nvPr>
        </p:nvSpPr>
        <p:spPr/>
        <p:txBody>
          <a:bodyPr/>
          <a:lstStyle/>
          <a:p>
            <a:fld id="{1402A8F6-32C5-014A-B96D-CD96A6C7AF81}" type="slidenum">
              <a:rPr lang="en-US" smtClean="0"/>
              <a:t>‹nr.›</a:t>
            </a:fld>
            <a:endParaRPr lang="en-US"/>
          </a:p>
        </p:txBody>
      </p:sp>
    </p:spTree>
    <p:extLst>
      <p:ext uri="{BB962C8B-B14F-4D97-AF65-F5344CB8AC3E}">
        <p14:creationId xmlns:p14="http://schemas.microsoft.com/office/powerpoint/2010/main" val="74038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91FF7-8101-2702-E0C4-4FEB263AE3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7EE6F-A75D-AFAF-D817-BAE69BF14405}"/>
              </a:ext>
            </a:extLst>
          </p:cNvPr>
          <p:cNvSpPr>
            <a:spLocks noGrp="1"/>
          </p:cNvSpPr>
          <p:nvPr>
            <p:ph type="dt" sz="half" idx="10"/>
          </p:nvPr>
        </p:nvSpPr>
        <p:spPr/>
        <p:txBody>
          <a:bodyPr/>
          <a:lstStyle/>
          <a:p>
            <a:fld id="{CD1DAE71-9239-3B4E-ADFF-05200808A963}" type="datetimeFigureOut">
              <a:rPr lang="en-US" smtClean="0"/>
              <a:t>2/3/2024</a:t>
            </a:fld>
            <a:endParaRPr lang="en-US"/>
          </a:p>
        </p:txBody>
      </p:sp>
      <p:sp>
        <p:nvSpPr>
          <p:cNvPr id="4" name="Footer Placeholder 3">
            <a:extLst>
              <a:ext uri="{FF2B5EF4-FFF2-40B4-BE49-F238E27FC236}">
                <a16:creationId xmlns:a16="http://schemas.microsoft.com/office/drawing/2014/main" id="{242F58A8-D027-4C0F-F459-42AEC7C0E6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4D4D43-2836-A62C-87AA-F910EF138AC0}"/>
              </a:ext>
            </a:extLst>
          </p:cNvPr>
          <p:cNvSpPr>
            <a:spLocks noGrp="1"/>
          </p:cNvSpPr>
          <p:nvPr>
            <p:ph type="sldNum" sz="quarter" idx="12"/>
          </p:nvPr>
        </p:nvSpPr>
        <p:spPr/>
        <p:txBody>
          <a:bodyPr/>
          <a:lstStyle/>
          <a:p>
            <a:fld id="{1402A8F6-32C5-014A-B96D-CD96A6C7AF81}" type="slidenum">
              <a:rPr lang="en-US" smtClean="0"/>
              <a:t>‹nr.›</a:t>
            </a:fld>
            <a:endParaRPr lang="en-US"/>
          </a:p>
        </p:txBody>
      </p:sp>
    </p:spTree>
    <p:extLst>
      <p:ext uri="{BB962C8B-B14F-4D97-AF65-F5344CB8AC3E}">
        <p14:creationId xmlns:p14="http://schemas.microsoft.com/office/powerpoint/2010/main" val="426138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4B7737-D003-84B4-3337-96848C403659}"/>
              </a:ext>
            </a:extLst>
          </p:cNvPr>
          <p:cNvSpPr>
            <a:spLocks noGrp="1"/>
          </p:cNvSpPr>
          <p:nvPr>
            <p:ph type="dt" sz="half" idx="10"/>
          </p:nvPr>
        </p:nvSpPr>
        <p:spPr/>
        <p:txBody>
          <a:bodyPr/>
          <a:lstStyle/>
          <a:p>
            <a:fld id="{CD1DAE71-9239-3B4E-ADFF-05200808A963}" type="datetimeFigureOut">
              <a:rPr lang="en-US" smtClean="0"/>
              <a:t>2/3/2024</a:t>
            </a:fld>
            <a:endParaRPr lang="en-US"/>
          </a:p>
        </p:txBody>
      </p:sp>
      <p:sp>
        <p:nvSpPr>
          <p:cNvPr id="3" name="Footer Placeholder 2">
            <a:extLst>
              <a:ext uri="{FF2B5EF4-FFF2-40B4-BE49-F238E27FC236}">
                <a16:creationId xmlns:a16="http://schemas.microsoft.com/office/drawing/2014/main" id="{21F44D08-C41C-2D3D-3BC5-7E02D5FCFE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7FA4FC-6E74-D885-C182-3139A5FD608E}"/>
              </a:ext>
            </a:extLst>
          </p:cNvPr>
          <p:cNvSpPr>
            <a:spLocks noGrp="1"/>
          </p:cNvSpPr>
          <p:nvPr>
            <p:ph type="sldNum" sz="quarter" idx="12"/>
          </p:nvPr>
        </p:nvSpPr>
        <p:spPr/>
        <p:txBody>
          <a:bodyPr/>
          <a:lstStyle/>
          <a:p>
            <a:fld id="{1402A8F6-32C5-014A-B96D-CD96A6C7AF81}" type="slidenum">
              <a:rPr lang="en-US" smtClean="0"/>
              <a:t>‹nr.›</a:t>
            </a:fld>
            <a:endParaRPr lang="en-US"/>
          </a:p>
        </p:txBody>
      </p:sp>
    </p:spTree>
    <p:extLst>
      <p:ext uri="{BB962C8B-B14F-4D97-AF65-F5344CB8AC3E}">
        <p14:creationId xmlns:p14="http://schemas.microsoft.com/office/powerpoint/2010/main" val="376364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DBE0-CFFB-33EF-9653-43335347C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08AE24-8D47-8360-1FAE-15BE542835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BA64CD-75BA-7BC0-9B21-90C31E80AC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99868E-1FFE-64AC-0C9E-9E7553D13463}"/>
              </a:ext>
            </a:extLst>
          </p:cNvPr>
          <p:cNvSpPr>
            <a:spLocks noGrp="1"/>
          </p:cNvSpPr>
          <p:nvPr>
            <p:ph type="dt" sz="half" idx="10"/>
          </p:nvPr>
        </p:nvSpPr>
        <p:spPr/>
        <p:txBody>
          <a:bodyPr/>
          <a:lstStyle/>
          <a:p>
            <a:fld id="{CD1DAE71-9239-3B4E-ADFF-05200808A963}" type="datetimeFigureOut">
              <a:rPr lang="en-US" smtClean="0"/>
              <a:t>2/3/2024</a:t>
            </a:fld>
            <a:endParaRPr lang="en-US"/>
          </a:p>
        </p:txBody>
      </p:sp>
      <p:sp>
        <p:nvSpPr>
          <p:cNvPr id="6" name="Footer Placeholder 5">
            <a:extLst>
              <a:ext uri="{FF2B5EF4-FFF2-40B4-BE49-F238E27FC236}">
                <a16:creationId xmlns:a16="http://schemas.microsoft.com/office/drawing/2014/main" id="{E7F7BF1F-470B-A98B-B93F-5CB61561E6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580AA-7613-6B38-7222-B62BB347C793}"/>
              </a:ext>
            </a:extLst>
          </p:cNvPr>
          <p:cNvSpPr>
            <a:spLocks noGrp="1"/>
          </p:cNvSpPr>
          <p:nvPr>
            <p:ph type="sldNum" sz="quarter" idx="12"/>
          </p:nvPr>
        </p:nvSpPr>
        <p:spPr/>
        <p:txBody>
          <a:bodyPr/>
          <a:lstStyle/>
          <a:p>
            <a:fld id="{1402A8F6-32C5-014A-B96D-CD96A6C7AF81}" type="slidenum">
              <a:rPr lang="en-US" smtClean="0"/>
              <a:t>‹nr.›</a:t>
            </a:fld>
            <a:endParaRPr lang="en-US"/>
          </a:p>
        </p:txBody>
      </p:sp>
    </p:spTree>
    <p:extLst>
      <p:ext uri="{BB962C8B-B14F-4D97-AF65-F5344CB8AC3E}">
        <p14:creationId xmlns:p14="http://schemas.microsoft.com/office/powerpoint/2010/main" val="202367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4781-096C-4B79-8024-ED42FDDCA4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331D71-398F-9729-12D5-D9AFD653B6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853024-F31A-0FF5-0D42-EA0BCE230D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4FED25-0DA3-34FF-BE4B-71D91176F9DE}"/>
              </a:ext>
            </a:extLst>
          </p:cNvPr>
          <p:cNvSpPr>
            <a:spLocks noGrp="1"/>
          </p:cNvSpPr>
          <p:nvPr>
            <p:ph type="dt" sz="half" idx="10"/>
          </p:nvPr>
        </p:nvSpPr>
        <p:spPr/>
        <p:txBody>
          <a:bodyPr/>
          <a:lstStyle/>
          <a:p>
            <a:fld id="{CD1DAE71-9239-3B4E-ADFF-05200808A963}" type="datetimeFigureOut">
              <a:rPr lang="en-US" smtClean="0"/>
              <a:t>2/3/2024</a:t>
            </a:fld>
            <a:endParaRPr lang="en-US"/>
          </a:p>
        </p:txBody>
      </p:sp>
      <p:sp>
        <p:nvSpPr>
          <p:cNvPr id="6" name="Footer Placeholder 5">
            <a:extLst>
              <a:ext uri="{FF2B5EF4-FFF2-40B4-BE49-F238E27FC236}">
                <a16:creationId xmlns:a16="http://schemas.microsoft.com/office/drawing/2014/main" id="{18485B85-F02C-0EA1-8CE3-49B1454BBD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E9640D-056D-239F-20C6-E4467C4800BD}"/>
              </a:ext>
            </a:extLst>
          </p:cNvPr>
          <p:cNvSpPr>
            <a:spLocks noGrp="1"/>
          </p:cNvSpPr>
          <p:nvPr>
            <p:ph type="sldNum" sz="quarter" idx="12"/>
          </p:nvPr>
        </p:nvSpPr>
        <p:spPr/>
        <p:txBody>
          <a:bodyPr/>
          <a:lstStyle/>
          <a:p>
            <a:fld id="{1402A8F6-32C5-014A-B96D-CD96A6C7AF81}" type="slidenum">
              <a:rPr lang="en-US" smtClean="0"/>
              <a:t>‹nr.›</a:t>
            </a:fld>
            <a:endParaRPr lang="en-US"/>
          </a:p>
        </p:txBody>
      </p:sp>
    </p:spTree>
    <p:extLst>
      <p:ext uri="{BB962C8B-B14F-4D97-AF65-F5344CB8AC3E}">
        <p14:creationId xmlns:p14="http://schemas.microsoft.com/office/powerpoint/2010/main" val="197886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471D19-6BA0-9522-C90B-0639DB6F82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CDC3FC-B196-94D4-D837-9771412A44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51C3B-152F-A720-B205-6D4ED80E6F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DAE71-9239-3B4E-ADFF-05200808A963}" type="datetimeFigureOut">
              <a:rPr lang="en-US" smtClean="0"/>
              <a:t>2/3/2024</a:t>
            </a:fld>
            <a:endParaRPr lang="en-US"/>
          </a:p>
        </p:txBody>
      </p:sp>
      <p:sp>
        <p:nvSpPr>
          <p:cNvPr id="5" name="Footer Placeholder 4">
            <a:extLst>
              <a:ext uri="{FF2B5EF4-FFF2-40B4-BE49-F238E27FC236}">
                <a16:creationId xmlns:a16="http://schemas.microsoft.com/office/drawing/2014/main" id="{B9C040C3-E5B3-8765-4C58-8DDA754EFA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2292A2-68C7-4029-8B17-2779F596B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2A8F6-32C5-014A-B96D-CD96A6C7AF81}" type="slidenum">
              <a:rPr lang="en-US" smtClean="0"/>
              <a:t>‹nr.›</a:t>
            </a:fld>
            <a:endParaRPr lang="en-US"/>
          </a:p>
        </p:txBody>
      </p:sp>
    </p:spTree>
    <p:extLst>
      <p:ext uri="{BB962C8B-B14F-4D97-AF65-F5344CB8AC3E}">
        <p14:creationId xmlns:p14="http://schemas.microsoft.com/office/powerpoint/2010/main" val="3763083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3.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3097B4E-3C9F-99F6-E154-E7AD2E947BF1}"/>
              </a:ext>
            </a:extLst>
          </p:cNvPr>
          <p:cNvSpPr/>
          <p:nvPr/>
        </p:nvSpPr>
        <p:spPr>
          <a:xfrm>
            <a:off x="-107576" y="0"/>
            <a:ext cx="12715855" cy="447261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1F8FCE-355C-52BC-791E-599CCF0572AD}"/>
              </a:ext>
            </a:extLst>
          </p:cNvPr>
          <p:cNvPicPr>
            <a:picLocks noChangeAspect="1"/>
          </p:cNvPicPr>
          <p:nvPr/>
        </p:nvPicPr>
        <p:blipFill>
          <a:blip r:embed="rId3"/>
          <a:stretch>
            <a:fillRect/>
          </a:stretch>
        </p:blipFill>
        <p:spPr>
          <a:xfrm>
            <a:off x="54807" y="172772"/>
            <a:ext cx="4169821" cy="4169821"/>
          </a:xfrm>
          <a:prstGeom prst="rect">
            <a:avLst/>
          </a:prstGeom>
        </p:spPr>
      </p:pic>
      <p:pic>
        <p:nvPicPr>
          <p:cNvPr id="5" name="Picture 4">
            <a:extLst>
              <a:ext uri="{FF2B5EF4-FFF2-40B4-BE49-F238E27FC236}">
                <a16:creationId xmlns:a16="http://schemas.microsoft.com/office/drawing/2014/main" id="{5BC8B4F1-ADE3-D596-EC2E-39DF263B3CD2}"/>
              </a:ext>
            </a:extLst>
          </p:cNvPr>
          <p:cNvPicPr>
            <a:picLocks noChangeAspect="1"/>
          </p:cNvPicPr>
          <p:nvPr/>
        </p:nvPicPr>
        <p:blipFill rotWithShape="1">
          <a:blip r:embed="rId4"/>
          <a:srcRect t="6304"/>
          <a:stretch/>
        </p:blipFill>
        <p:spPr>
          <a:xfrm>
            <a:off x="7406101" y="52562"/>
            <a:ext cx="2540000" cy="2379861"/>
          </a:xfrm>
          <a:prstGeom prst="rect">
            <a:avLst/>
          </a:prstGeom>
        </p:spPr>
      </p:pic>
      <p:pic>
        <p:nvPicPr>
          <p:cNvPr id="6" name="Picture 5">
            <a:extLst>
              <a:ext uri="{FF2B5EF4-FFF2-40B4-BE49-F238E27FC236}">
                <a16:creationId xmlns:a16="http://schemas.microsoft.com/office/drawing/2014/main" id="{E187DDE5-2951-D0FC-2BD2-2AC50C747C1B}"/>
              </a:ext>
            </a:extLst>
          </p:cNvPr>
          <p:cNvPicPr>
            <a:picLocks noChangeAspect="1"/>
          </p:cNvPicPr>
          <p:nvPr/>
        </p:nvPicPr>
        <p:blipFill rotWithShape="1">
          <a:blip r:embed="rId5"/>
          <a:srcRect b="2166"/>
          <a:stretch/>
        </p:blipFill>
        <p:spPr>
          <a:xfrm>
            <a:off x="7406561" y="1987624"/>
            <a:ext cx="2540000" cy="2484987"/>
          </a:xfrm>
          <a:prstGeom prst="rect">
            <a:avLst/>
          </a:prstGeom>
        </p:spPr>
      </p:pic>
      <p:sp>
        <p:nvSpPr>
          <p:cNvPr id="7" name="TextBox 6">
            <a:extLst>
              <a:ext uri="{FF2B5EF4-FFF2-40B4-BE49-F238E27FC236}">
                <a16:creationId xmlns:a16="http://schemas.microsoft.com/office/drawing/2014/main" id="{F7B7995E-77AC-5CBB-DD6C-EE8EF7D21F68}"/>
              </a:ext>
            </a:extLst>
          </p:cNvPr>
          <p:cNvSpPr txBox="1"/>
          <p:nvPr/>
        </p:nvSpPr>
        <p:spPr>
          <a:xfrm>
            <a:off x="1504766" y="1998973"/>
            <a:ext cx="261610" cy="276999"/>
          </a:xfrm>
          <a:prstGeom prst="rect">
            <a:avLst/>
          </a:prstGeom>
          <a:noFill/>
        </p:spPr>
        <p:txBody>
          <a:bodyPr wrap="none" rtlCol="0">
            <a:spAutoFit/>
          </a:bodyPr>
          <a:lstStyle/>
          <a:p>
            <a:r>
              <a:rPr lang="en-US" sz="1200" b="1" dirty="0">
                <a:solidFill>
                  <a:srgbClr val="00FE00"/>
                </a:solidFill>
              </a:rPr>
              <a:t>+</a:t>
            </a:r>
          </a:p>
        </p:txBody>
      </p:sp>
      <p:sp>
        <p:nvSpPr>
          <p:cNvPr id="8" name="TextBox 7">
            <a:extLst>
              <a:ext uri="{FF2B5EF4-FFF2-40B4-BE49-F238E27FC236}">
                <a16:creationId xmlns:a16="http://schemas.microsoft.com/office/drawing/2014/main" id="{40B95181-4AD9-F475-DD28-0A1885F94C09}"/>
              </a:ext>
            </a:extLst>
          </p:cNvPr>
          <p:cNvSpPr txBox="1"/>
          <p:nvPr/>
        </p:nvSpPr>
        <p:spPr>
          <a:xfrm>
            <a:off x="2526635" y="1998973"/>
            <a:ext cx="261610" cy="276999"/>
          </a:xfrm>
          <a:prstGeom prst="rect">
            <a:avLst/>
          </a:prstGeom>
          <a:noFill/>
        </p:spPr>
        <p:txBody>
          <a:bodyPr wrap="none" rtlCol="0">
            <a:spAutoFit/>
          </a:bodyPr>
          <a:lstStyle/>
          <a:p>
            <a:r>
              <a:rPr lang="en-US" sz="1200" b="1" dirty="0">
                <a:solidFill>
                  <a:srgbClr val="00FE00"/>
                </a:solidFill>
              </a:rPr>
              <a:t>+</a:t>
            </a:r>
          </a:p>
        </p:txBody>
      </p:sp>
      <p:sp>
        <p:nvSpPr>
          <p:cNvPr id="9" name="TextBox 8">
            <a:extLst>
              <a:ext uri="{FF2B5EF4-FFF2-40B4-BE49-F238E27FC236}">
                <a16:creationId xmlns:a16="http://schemas.microsoft.com/office/drawing/2014/main" id="{A2C28DE4-F0E6-E6D6-7041-078673110869}"/>
              </a:ext>
            </a:extLst>
          </p:cNvPr>
          <p:cNvSpPr txBox="1"/>
          <p:nvPr/>
        </p:nvSpPr>
        <p:spPr>
          <a:xfrm>
            <a:off x="1701475" y="2527963"/>
            <a:ext cx="261610" cy="276999"/>
          </a:xfrm>
          <a:prstGeom prst="rect">
            <a:avLst/>
          </a:prstGeom>
          <a:noFill/>
        </p:spPr>
        <p:txBody>
          <a:bodyPr wrap="none" rtlCol="0">
            <a:spAutoFit/>
          </a:bodyPr>
          <a:lstStyle/>
          <a:p>
            <a:r>
              <a:rPr lang="en-US" sz="1200" b="1" dirty="0">
                <a:solidFill>
                  <a:srgbClr val="00FE00"/>
                </a:solidFill>
              </a:rPr>
              <a:t>+</a:t>
            </a:r>
          </a:p>
        </p:txBody>
      </p:sp>
      <p:sp>
        <p:nvSpPr>
          <p:cNvPr id="10" name="TextBox 9">
            <a:extLst>
              <a:ext uri="{FF2B5EF4-FFF2-40B4-BE49-F238E27FC236}">
                <a16:creationId xmlns:a16="http://schemas.microsoft.com/office/drawing/2014/main" id="{04AA3A1E-82D8-6DD8-FF17-85BC12C4ABE3}"/>
              </a:ext>
            </a:extLst>
          </p:cNvPr>
          <p:cNvSpPr txBox="1"/>
          <p:nvPr/>
        </p:nvSpPr>
        <p:spPr>
          <a:xfrm>
            <a:off x="2316296" y="2527963"/>
            <a:ext cx="261610" cy="276999"/>
          </a:xfrm>
          <a:prstGeom prst="rect">
            <a:avLst/>
          </a:prstGeom>
          <a:noFill/>
        </p:spPr>
        <p:txBody>
          <a:bodyPr wrap="none" rtlCol="0">
            <a:spAutoFit/>
          </a:bodyPr>
          <a:lstStyle/>
          <a:p>
            <a:r>
              <a:rPr lang="en-US" sz="1200" b="1" dirty="0">
                <a:solidFill>
                  <a:srgbClr val="00FE00"/>
                </a:solidFill>
              </a:rPr>
              <a:t>+</a:t>
            </a:r>
          </a:p>
        </p:txBody>
      </p:sp>
      <p:sp>
        <p:nvSpPr>
          <p:cNvPr id="11" name="TextBox 10">
            <a:extLst>
              <a:ext uri="{FF2B5EF4-FFF2-40B4-BE49-F238E27FC236}">
                <a16:creationId xmlns:a16="http://schemas.microsoft.com/office/drawing/2014/main" id="{8019C107-2D49-5E37-4E81-D042CB8A162C}"/>
              </a:ext>
            </a:extLst>
          </p:cNvPr>
          <p:cNvSpPr txBox="1"/>
          <p:nvPr/>
        </p:nvSpPr>
        <p:spPr>
          <a:xfrm>
            <a:off x="1562140" y="2972824"/>
            <a:ext cx="261610" cy="276999"/>
          </a:xfrm>
          <a:prstGeom prst="rect">
            <a:avLst/>
          </a:prstGeom>
          <a:noFill/>
        </p:spPr>
        <p:txBody>
          <a:bodyPr wrap="none" rtlCol="0">
            <a:spAutoFit/>
          </a:bodyPr>
          <a:lstStyle/>
          <a:p>
            <a:r>
              <a:rPr lang="en-US" sz="1200" b="1" dirty="0">
                <a:solidFill>
                  <a:srgbClr val="00FE00"/>
                </a:solidFill>
              </a:rPr>
              <a:t>+</a:t>
            </a:r>
          </a:p>
        </p:txBody>
      </p:sp>
      <p:sp>
        <p:nvSpPr>
          <p:cNvPr id="12" name="TextBox 11">
            <a:extLst>
              <a:ext uri="{FF2B5EF4-FFF2-40B4-BE49-F238E27FC236}">
                <a16:creationId xmlns:a16="http://schemas.microsoft.com/office/drawing/2014/main" id="{3C922A10-566F-E903-71B3-EB261D212D45}"/>
              </a:ext>
            </a:extLst>
          </p:cNvPr>
          <p:cNvSpPr txBox="1"/>
          <p:nvPr/>
        </p:nvSpPr>
        <p:spPr>
          <a:xfrm>
            <a:off x="2453915" y="2965949"/>
            <a:ext cx="261610" cy="276999"/>
          </a:xfrm>
          <a:prstGeom prst="rect">
            <a:avLst/>
          </a:prstGeom>
          <a:noFill/>
        </p:spPr>
        <p:txBody>
          <a:bodyPr wrap="none" rtlCol="0">
            <a:spAutoFit/>
          </a:bodyPr>
          <a:lstStyle/>
          <a:p>
            <a:r>
              <a:rPr lang="en-US" sz="1200" b="1" dirty="0">
                <a:solidFill>
                  <a:srgbClr val="00FE00"/>
                </a:solidFill>
              </a:rPr>
              <a:t>+</a:t>
            </a:r>
          </a:p>
        </p:txBody>
      </p:sp>
      <p:sp>
        <p:nvSpPr>
          <p:cNvPr id="13" name="TextBox 12">
            <a:extLst>
              <a:ext uri="{FF2B5EF4-FFF2-40B4-BE49-F238E27FC236}">
                <a16:creationId xmlns:a16="http://schemas.microsoft.com/office/drawing/2014/main" id="{DE8DFECC-8668-1506-3B6D-EE63DF330827}"/>
              </a:ext>
            </a:extLst>
          </p:cNvPr>
          <p:cNvSpPr txBox="1"/>
          <p:nvPr/>
        </p:nvSpPr>
        <p:spPr>
          <a:xfrm>
            <a:off x="1979561" y="3641239"/>
            <a:ext cx="261610" cy="276999"/>
          </a:xfrm>
          <a:prstGeom prst="rect">
            <a:avLst/>
          </a:prstGeom>
          <a:noFill/>
        </p:spPr>
        <p:txBody>
          <a:bodyPr wrap="none" rtlCol="0">
            <a:spAutoFit/>
          </a:bodyPr>
          <a:lstStyle/>
          <a:p>
            <a:r>
              <a:rPr lang="en-US" sz="1200" b="1" dirty="0">
                <a:solidFill>
                  <a:srgbClr val="00FE00"/>
                </a:solidFill>
              </a:rPr>
              <a:t>+</a:t>
            </a:r>
          </a:p>
        </p:txBody>
      </p:sp>
      <p:sp>
        <p:nvSpPr>
          <p:cNvPr id="14" name="TextBox 13">
            <a:extLst>
              <a:ext uri="{FF2B5EF4-FFF2-40B4-BE49-F238E27FC236}">
                <a16:creationId xmlns:a16="http://schemas.microsoft.com/office/drawing/2014/main" id="{54989750-0692-4769-830A-56371811FF3F}"/>
              </a:ext>
            </a:extLst>
          </p:cNvPr>
          <p:cNvSpPr txBox="1"/>
          <p:nvPr/>
        </p:nvSpPr>
        <p:spPr>
          <a:xfrm>
            <a:off x="2886675" y="3202612"/>
            <a:ext cx="261610" cy="276999"/>
          </a:xfrm>
          <a:prstGeom prst="rect">
            <a:avLst/>
          </a:prstGeom>
          <a:noFill/>
        </p:spPr>
        <p:txBody>
          <a:bodyPr wrap="none" rtlCol="0">
            <a:spAutoFit/>
          </a:bodyPr>
          <a:lstStyle/>
          <a:p>
            <a:r>
              <a:rPr lang="en-US" sz="1200" b="1" dirty="0">
                <a:solidFill>
                  <a:srgbClr val="00FE00"/>
                </a:solidFill>
              </a:rPr>
              <a:t>+</a:t>
            </a:r>
          </a:p>
        </p:txBody>
      </p:sp>
      <p:sp>
        <p:nvSpPr>
          <p:cNvPr id="15" name="TextBox 14">
            <a:extLst>
              <a:ext uri="{FF2B5EF4-FFF2-40B4-BE49-F238E27FC236}">
                <a16:creationId xmlns:a16="http://schemas.microsoft.com/office/drawing/2014/main" id="{9FF5EE6D-7E8E-3C45-034C-2B4DE358D657}"/>
              </a:ext>
            </a:extLst>
          </p:cNvPr>
          <p:cNvSpPr txBox="1"/>
          <p:nvPr/>
        </p:nvSpPr>
        <p:spPr>
          <a:xfrm>
            <a:off x="1146867" y="3205550"/>
            <a:ext cx="261610" cy="276999"/>
          </a:xfrm>
          <a:prstGeom prst="rect">
            <a:avLst/>
          </a:prstGeom>
          <a:noFill/>
        </p:spPr>
        <p:txBody>
          <a:bodyPr wrap="square" rtlCol="0">
            <a:spAutoFit/>
          </a:bodyPr>
          <a:lstStyle/>
          <a:p>
            <a:r>
              <a:rPr lang="en-US" sz="1200" b="1" dirty="0">
                <a:solidFill>
                  <a:srgbClr val="00FE00"/>
                </a:solidFill>
              </a:rPr>
              <a:t>+</a:t>
            </a:r>
          </a:p>
        </p:txBody>
      </p:sp>
      <p:sp>
        <p:nvSpPr>
          <p:cNvPr id="16" name="TextBox 15">
            <a:extLst>
              <a:ext uri="{FF2B5EF4-FFF2-40B4-BE49-F238E27FC236}">
                <a16:creationId xmlns:a16="http://schemas.microsoft.com/office/drawing/2014/main" id="{FA138408-7972-38C4-3EA9-E1A0A0F11BDD}"/>
              </a:ext>
            </a:extLst>
          </p:cNvPr>
          <p:cNvSpPr txBox="1"/>
          <p:nvPr/>
        </p:nvSpPr>
        <p:spPr>
          <a:xfrm>
            <a:off x="3179462" y="2240136"/>
            <a:ext cx="261610" cy="276999"/>
          </a:xfrm>
          <a:prstGeom prst="rect">
            <a:avLst/>
          </a:prstGeom>
          <a:noFill/>
        </p:spPr>
        <p:txBody>
          <a:bodyPr wrap="none" rtlCol="0">
            <a:spAutoFit/>
          </a:bodyPr>
          <a:lstStyle/>
          <a:p>
            <a:r>
              <a:rPr lang="en-US" sz="1200" b="1" dirty="0">
                <a:solidFill>
                  <a:srgbClr val="00FE00"/>
                </a:solidFill>
              </a:rPr>
              <a:t>+</a:t>
            </a:r>
          </a:p>
        </p:txBody>
      </p:sp>
      <p:sp>
        <p:nvSpPr>
          <p:cNvPr id="17" name="TextBox 16">
            <a:extLst>
              <a:ext uri="{FF2B5EF4-FFF2-40B4-BE49-F238E27FC236}">
                <a16:creationId xmlns:a16="http://schemas.microsoft.com/office/drawing/2014/main" id="{772E05AA-623E-044A-691C-735DBA6A26C2}"/>
              </a:ext>
            </a:extLst>
          </p:cNvPr>
          <p:cNvSpPr txBox="1"/>
          <p:nvPr/>
        </p:nvSpPr>
        <p:spPr>
          <a:xfrm>
            <a:off x="895391" y="2265893"/>
            <a:ext cx="261610" cy="276999"/>
          </a:xfrm>
          <a:prstGeom prst="rect">
            <a:avLst/>
          </a:prstGeom>
          <a:noFill/>
        </p:spPr>
        <p:txBody>
          <a:bodyPr wrap="square" rtlCol="0">
            <a:spAutoFit/>
          </a:bodyPr>
          <a:lstStyle/>
          <a:p>
            <a:r>
              <a:rPr lang="en-US" sz="1200" b="1" dirty="0">
                <a:solidFill>
                  <a:srgbClr val="00FE00"/>
                </a:solidFill>
              </a:rPr>
              <a:t>+</a:t>
            </a:r>
          </a:p>
        </p:txBody>
      </p:sp>
      <p:pic>
        <p:nvPicPr>
          <p:cNvPr id="19" name="Picture 18" descr="A close up of a child's face&#10;&#10;Description automatically generated">
            <a:extLst>
              <a:ext uri="{FF2B5EF4-FFF2-40B4-BE49-F238E27FC236}">
                <a16:creationId xmlns:a16="http://schemas.microsoft.com/office/drawing/2014/main" id="{A192EDAB-FB58-22D9-1330-56A7E7A823EB}"/>
              </a:ext>
            </a:extLst>
          </p:cNvPr>
          <p:cNvPicPr>
            <a:picLocks noChangeAspect="1"/>
          </p:cNvPicPr>
          <p:nvPr/>
        </p:nvPicPr>
        <p:blipFill rotWithShape="1">
          <a:blip r:embed="rId6"/>
          <a:srcRect l="5835" t="7611" r="6257" b="6283"/>
          <a:stretch/>
        </p:blipFill>
        <p:spPr>
          <a:xfrm>
            <a:off x="4376524" y="172772"/>
            <a:ext cx="2793042" cy="4169821"/>
          </a:xfrm>
          <a:prstGeom prst="rect">
            <a:avLst/>
          </a:prstGeom>
        </p:spPr>
      </p:pic>
      <p:pic>
        <p:nvPicPr>
          <p:cNvPr id="20" name="Picture 19">
            <a:extLst>
              <a:ext uri="{FF2B5EF4-FFF2-40B4-BE49-F238E27FC236}">
                <a16:creationId xmlns:a16="http://schemas.microsoft.com/office/drawing/2014/main" id="{47103F83-9289-2DC2-F9B0-5999CB4E4E14}"/>
              </a:ext>
            </a:extLst>
          </p:cNvPr>
          <p:cNvPicPr>
            <a:picLocks noChangeAspect="1"/>
          </p:cNvPicPr>
          <p:nvPr/>
        </p:nvPicPr>
        <p:blipFill rotWithShape="1">
          <a:blip r:embed="rId7"/>
          <a:srcRect t="6304"/>
          <a:stretch/>
        </p:blipFill>
        <p:spPr>
          <a:xfrm>
            <a:off x="10068279" y="52562"/>
            <a:ext cx="2540000" cy="2379862"/>
          </a:xfrm>
          <a:prstGeom prst="rect">
            <a:avLst/>
          </a:prstGeom>
        </p:spPr>
      </p:pic>
      <p:pic>
        <p:nvPicPr>
          <p:cNvPr id="21" name="Picture 20">
            <a:extLst>
              <a:ext uri="{FF2B5EF4-FFF2-40B4-BE49-F238E27FC236}">
                <a16:creationId xmlns:a16="http://schemas.microsoft.com/office/drawing/2014/main" id="{0A4EE82A-1F2A-0EDA-D92A-9E9C425AEC2E}"/>
              </a:ext>
            </a:extLst>
          </p:cNvPr>
          <p:cNvPicPr>
            <a:picLocks noChangeAspect="1"/>
          </p:cNvPicPr>
          <p:nvPr/>
        </p:nvPicPr>
        <p:blipFill rotWithShape="1">
          <a:blip r:embed="rId8"/>
          <a:srcRect b="2166"/>
          <a:stretch/>
        </p:blipFill>
        <p:spPr>
          <a:xfrm>
            <a:off x="10071845" y="1986400"/>
            <a:ext cx="2540000" cy="2484987"/>
          </a:xfrm>
          <a:prstGeom prst="rect">
            <a:avLst/>
          </a:prstGeom>
        </p:spPr>
      </p:pic>
      <p:sp>
        <p:nvSpPr>
          <p:cNvPr id="23" name="TextBox 22">
            <a:extLst>
              <a:ext uri="{FF2B5EF4-FFF2-40B4-BE49-F238E27FC236}">
                <a16:creationId xmlns:a16="http://schemas.microsoft.com/office/drawing/2014/main" id="{2D4BBAF3-C4E5-6EA6-203C-D382224DA501}"/>
              </a:ext>
            </a:extLst>
          </p:cNvPr>
          <p:cNvSpPr txBox="1"/>
          <p:nvPr/>
        </p:nvSpPr>
        <p:spPr>
          <a:xfrm>
            <a:off x="73692" y="172772"/>
            <a:ext cx="481222"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A</a:t>
            </a:r>
          </a:p>
        </p:txBody>
      </p:sp>
      <p:sp>
        <p:nvSpPr>
          <p:cNvPr id="24" name="TextBox 23">
            <a:extLst>
              <a:ext uri="{FF2B5EF4-FFF2-40B4-BE49-F238E27FC236}">
                <a16:creationId xmlns:a16="http://schemas.microsoft.com/office/drawing/2014/main" id="{22A1A365-975C-EF67-D77C-525F899BE35B}"/>
              </a:ext>
            </a:extLst>
          </p:cNvPr>
          <p:cNvSpPr txBox="1"/>
          <p:nvPr/>
        </p:nvSpPr>
        <p:spPr>
          <a:xfrm>
            <a:off x="4377301" y="172772"/>
            <a:ext cx="481222"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B</a:t>
            </a:r>
          </a:p>
        </p:txBody>
      </p:sp>
      <p:sp>
        <p:nvSpPr>
          <p:cNvPr id="25" name="TextBox 24">
            <a:extLst>
              <a:ext uri="{FF2B5EF4-FFF2-40B4-BE49-F238E27FC236}">
                <a16:creationId xmlns:a16="http://schemas.microsoft.com/office/drawing/2014/main" id="{76308086-32F9-72F3-4925-564023A1FBB5}"/>
              </a:ext>
            </a:extLst>
          </p:cNvPr>
          <p:cNvSpPr txBox="1"/>
          <p:nvPr/>
        </p:nvSpPr>
        <p:spPr>
          <a:xfrm>
            <a:off x="7254631" y="172772"/>
            <a:ext cx="481222"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C</a:t>
            </a:r>
          </a:p>
        </p:txBody>
      </p:sp>
      <p:sp>
        <p:nvSpPr>
          <p:cNvPr id="27" name="TextBox 26">
            <a:extLst>
              <a:ext uri="{FF2B5EF4-FFF2-40B4-BE49-F238E27FC236}">
                <a16:creationId xmlns:a16="http://schemas.microsoft.com/office/drawing/2014/main" id="{30D791CD-8CA0-F305-4BDC-0BF23BE160BA}"/>
              </a:ext>
            </a:extLst>
          </p:cNvPr>
          <p:cNvSpPr txBox="1"/>
          <p:nvPr/>
        </p:nvSpPr>
        <p:spPr>
          <a:xfrm>
            <a:off x="9887058" y="172771"/>
            <a:ext cx="481222"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304763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D081DE-6DBA-728A-6562-82B801DE863D}"/>
              </a:ext>
            </a:extLst>
          </p:cNvPr>
          <p:cNvSpPr/>
          <p:nvPr/>
        </p:nvSpPr>
        <p:spPr>
          <a:xfrm>
            <a:off x="-914400" y="-1"/>
            <a:ext cx="15063216" cy="68580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AD6AF7A-21B5-CCE6-5DFC-815D4D6AA9E9}"/>
              </a:ext>
            </a:extLst>
          </p:cNvPr>
          <p:cNvPicPr>
            <a:picLocks noChangeAspect="1"/>
          </p:cNvPicPr>
          <p:nvPr/>
        </p:nvPicPr>
        <p:blipFill>
          <a:blip r:embed="rId3"/>
          <a:stretch>
            <a:fillRect/>
          </a:stretch>
        </p:blipFill>
        <p:spPr>
          <a:xfrm>
            <a:off x="9503664" y="1"/>
            <a:ext cx="2540000" cy="2540000"/>
          </a:xfrm>
          <a:prstGeom prst="rect">
            <a:avLst/>
          </a:prstGeom>
        </p:spPr>
      </p:pic>
      <p:pic>
        <p:nvPicPr>
          <p:cNvPr id="5" name="Picture 4">
            <a:extLst>
              <a:ext uri="{FF2B5EF4-FFF2-40B4-BE49-F238E27FC236}">
                <a16:creationId xmlns:a16="http://schemas.microsoft.com/office/drawing/2014/main" id="{661265D7-C4A9-13DF-662F-02BC36EC94D7}"/>
              </a:ext>
            </a:extLst>
          </p:cNvPr>
          <p:cNvPicPr>
            <a:picLocks noChangeAspect="1"/>
          </p:cNvPicPr>
          <p:nvPr/>
        </p:nvPicPr>
        <p:blipFill>
          <a:blip r:embed="rId4"/>
          <a:stretch>
            <a:fillRect/>
          </a:stretch>
        </p:blipFill>
        <p:spPr>
          <a:xfrm>
            <a:off x="9503664" y="2159001"/>
            <a:ext cx="2540000" cy="2540000"/>
          </a:xfrm>
          <a:prstGeom prst="rect">
            <a:avLst/>
          </a:prstGeom>
        </p:spPr>
      </p:pic>
      <p:pic>
        <p:nvPicPr>
          <p:cNvPr id="6" name="Picture 5">
            <a:extLst>
              <a:ext uri="{FF2B5EF4-FFF2-40B4-BE49-F238E27FC236}">
                <a16:creationId xmlns:a16="http://schemas.microsoft.com/office/drawing/2014/main" id="{A6F04FB2-D389-17E2-6C63-2C84EF397F9E}"/>
              </a:ext>
            </a:extLst>
          </p:cNvPr>
          <p:cNvPicPr>
            <a:picLocks noChangeAspect="1"/>
          </p:cNvPicPr>
          <p:nvPr/>
        </p:nvPicPr>
        <p:blipFill>
          <a:blip r:embed="rId5"/>
          <a:stretch>
            <a:fillRect/>
          </a:stretch>
        </p:blipFill>
        <p:spPr>
          <a:xfrm>
            <a:off x="9503664" y="4318001"/>
            <a:ext cx="2540000" cy="2540000"/>
          </a:xfrm>
          <a:prstGeom prst="rect">
            <a:avLst/>
          </a:prstGeom>
        </p:spPr>
      </p:pic>
      <p:pic>
        <p:nvPicPr>
          <p:cNvPr id="7" name="Picture 6">
            <a:extLst>
              <a:ext uri="{FF2B5EF4-FFF2-40B4-BE49-F238E27FC236}">
                <a16:creationId xmlns:a16="http://schemas.microsoft.com/office/drawing/2014/main" id="{9592E23A-7F3D-A574-0EDA-D3E486E2FCE8}"/>
              </a:ext>
            </a:extLst>
          </p:cNvPr>
          <p:cNvPicPr>
            <a:picLocks noChangeAspect="1"/>
          </p:cNvPicPr>
          <p:nvPr/>
        </p:nvPicPr>
        <p:blipFill>
          <a:blip r:embed="rId6"/>
          <a:stretch>
            <a:fillRect/>
          </a:stretch>
        </p:blipFill>
        <p:spPr>
          <a:xfrm>
            <a:off x="0" y="4318001"/>
            <a:ext cx="2540000" cy="2540000"/>
          </a:xfrm>
          <a:prstGeom prst="rect">
            <a:avLst/>
          </a:prstGeom>
        </p:spPr>
      </p:pic>
      <p:pic>
        <p:nvPicPr>
          <p:cNvPr id="8" name="Picture 7">
            <a:extLst>
              <a:ext uri="{FF2B5EF4-FFF2-40B4-BE49-F238E27FC236}">
                <a16:creationId xmlns:a16="http://schemas.microsoft.com/office/drawing/2014/main" id="{E62003E2-A5A1-7845-6A9C-336A2B430075}"/>
              </a:ext>
            </a:extLst>
          </p:cNvPr>
          <p:cNvPicPr>
            <a:picLocks noChangeAspect="1"/>
          </p:cNvPicPr>
          <p:nvPr/>
        </p:nvPicPr>
        <p:blipFill>
          <a:blip r:embed="rId7"/>
          <a:stretch>
            <a:fillRect/>
          </a:stretch>
        </p:blipFill>
        <p:spPr>
          <a:xfrm>
            <a:off x="0" y="2159000"/>
            <a:ext cx="2540000" cy="2540000"/>
          </a:xfrm>
          <a:prstGeom prst="rect">
            <a:avLst/>
          </a:prstGeom>
        </p:spPr>
      </p:pic>
      <p:pic>
        <p:nvPicPr>
          <p:cNvPr id="9" name="Picture 8">
            <a:extLst>
              <a:ext uri="{FF2B5EF4-FFF2-40B4-BE49-F238E27FC236}">
                <a16:creationId xmlns:a16="http://schemas.microsoft.com/office/drawing/2014/main" id="{A76945DE-1CDC-0952-FF30-D1755034A49A}"/>
              </a:ext>
            </a:extLst>
          </p:cNvPr>
          <p:cNvPicPr>
            <a:picLocks noChangeAspect="1"/>
          </p:cNvPicPr>
          <p:nvPr/>
        </p:nvPicPr>
        <p:blipFill>
          <a:blip r:embed="rId8"/>
          <a:stretch>
            <a:fillRect/>
          </a:stretch>
        </p:blipFill>
        <p:spPr>
          <a:xfrm>
            <a:off x="0" y="0"/>
            <a:ext cx="2540000" cy="2540000"/>
          </a:xfrm>
          <a:prstGeom prst="rect">
            <a:avLst/>
          </a:prstGeom>
        </p:spPr>
      </p:pic>
      <p:pic>
        <p:nvPicPr>
          <p:cNvPr id="10" name="Picture 9">
            <a:extLst>
              <a:ext uri="{FF2B5EF4-FFF2-40B4-BE49-F238E27FC236}">
                <a16:creationId xmlns:a16="http://schemas.microsoft.com/office/drawing/2014/main" id="{AB9B79BB-DBAF-5D44-28B3-1298EB630552}"/>
              </a:ext>
            </a:extLst>
          </p:cNvPr>
          <p:cNvPicPr>
            <a:picLocks noChangeAspect="1"/>
          </p:cNvPicPr>
          <p:nvPr/>
        </p:nvPicPr>
        <p:blipFill>
          <a:blip r:embed="rId9"/>
          <a:stretch>
            <a:fillRect/>
          </a:stretch>
        </p:blipFill>
        <p:spPr>
          <a:xfrm>
            <a:off x="4858512" y="1"/>
            <a:ext cx="2540000" cy="2540000"/>
          </a:xfrm>
          <a:prstGeom prst="rect">
            <a:avLst/>
          </a:prstGeom>
        </p:spPr>
      </p:pic>
      <p:pic>
        <p:nvPicPr>
          <p:cNvPr id="11" name="Picture 10">
            <a:extLst>
              <a:ext uri="{FF2B5EF4-FFF2-40B4-BE49-F238E27FC236}">
                <a16:creationId xmlns:a16="http://schemas.microsoft.com/office/drawing/2014/main" id="{DC9E3573-6FF4-0A5E-7E41-EE8E27340629}"/>
              </a:ext>
            </a:extLst>
          </p:cNvPr>
          <p:cNvPicPr>
            <a:picLocks noChangeAspect="1"/>
          </p:cNvPicPr>
          <p:nvPr/>
        </p:nvPicPr>
        <p:blipFill>
          <a:blip r:embed="rId10"/>
          <a:stretch>
            <a:fillRect/>
          </a:stretch>
        </p:blipFill>
        <p:spPr>
          <a:xfrm>
            <a:off x="4858512" y="2159001"/>
            <a:ext cx="2540000" cy="2540000"/>
          </a:xfrm>
          <a:prstGeom prst="rect">
            <a:avLst/>
          </a:prstGeom>
        </p:spPr>
      </p:pic>
      <p:pic>
        <p:nvPicPr>
          <p:cNvPr id="12" name="Picture 11">
            <a:extLst>
              <a:ext uri="{FF2B5EF4-FFF2-40B4-BE49-F238E27FC236}">
                <a16:creationId xmlns:a16="http://schemas.microsoft.com/office/drawing/2014/main" id="{E50935C0-E29A-05CB-C5CF-D51AE64CE8D8}"/>
              </a:ext>
            </a:extLst>
          </p:cNvPr>
          <p:cNvPicPr>
            <a:picLocks noChangeAspect="1"/>
          </p:cNvPicPr>
          <p:nvPr/>
        </p:nvPicPr>
        <p:blipFill>
          <a:blip r:embed="rId11"/>
          <a:stretch>
            <a:fillRect/>
          </a:stretch>
        </p:blipFill>
        <p:spPr>
          <a:xfrm>
            <a:off x="4858512" y="4318001"/>
            <a:ext cx="2540000" cy="2540000"/>
          </a:xfrm>
          <a:prstGeom prst="rect">
            <a:avLst/>
          </a:prstGeom>
        </p:spPr>
      </p:pic>
      <p:pic>
        <p:nvPicPr>
          <p:cNvPr id="13" name="Picture 12">
            <a:extLst>
              <a:ext uri="{FF2B5EF4-FFF2-40B4-BE49-F238E27FC236}">
                <a16:creationId xmlns:a16="http://schemas.microsoft.com/office/drawing/2014/main" id="{22C3A366-6276-FBF2-4512-426F050AD08A}"/>
              </a:ext>
            </a:extLst>
          </p:cNvPr>
          <p:cNvPicPr>
            <a:picLocks noChangeAspect="1"/>
          </p:cNvPicPr>
          <p:nvPr/>
        </p:nvPicPr>
        <p:blipFill>
          <a:blip r:embed="rId12"/>
          <a:stretch>
            <a:fillRect/>
          </a:stretch>
        </p:blipFill>
        <p:spPr>
          <a:xfrm>
            <a:off x="11608816" y="0"/>
            <a:ext cx="2540000" cy="2540000"/>
          </a:xfrm>
          <a:prstGeom prst="rect">
            <a:avLst/>
          </a:prstGeom>
        </p:spPr>
      </p:pic>
      <p:pic>
        <p:nvPicPr>
          <p:cNvPr id="14" name="Picture 13">
            <a:extLst>
              <a:ext uri="{FF2B5EF4-FFF2-40B4-BE49-F238E27FC236}">
                <a16:creationId xmlns:a16="http://schemas.microsoft.com/office/drawing/2014/main" id="{F67291D2-B36E-6D46-3074-D2E60AE23EE0}"/>
              </a:ext>
            </a:extLst>
          </p:cNvPr>
          <p:cNvPicPr>
            <a:picLocks noChangeAspect="1"/>
          </p:cNvPicPr>
          <p:nvPr/>
        </p:nvPicPr>
        <p:blipFill>
          <a:blip r:embed="rId13"/>
          <a:stretch>
            <a:fillRect/>
          </a:stretch>
        </p:blipFill>
        <p:spPr>
          <a:xfrm>
            <a:off x="11608816" y="2159000"/>
            <a:ext cx="2540000" cy="2540000"/>
          </a:xfrm>
          <a:prstGeom prst="rect">
            <a:avLst/>
          </a:prstGeom>
        </p:spPr>
      </p:pic>
      <p:pic>
        <p:nvPicPr>
          <p:cNvPr id="15" name="Picture 14">
            <a:extLst>
              <a:ext uri="{FF2B5EF4-FFF2-40B4-BE49-F238E27FC236}">
                <a16:creationId xmlns:a16="http://schemas.microsoft.com/office/drawing/2014/main" id="{72BA923E-4A07-00E4-7E50-34498977101E}"/>
              </a:ext>
            </a:extLst>
          </p:cNvPr>
          <p:cNvPicPr>
            <a:picLocks noChangeAspect="1"/>
          </p:cNvPicPr>
          <p:nvPr/>
        </p:nvPicPr>
        <p:blipFill>
          <a:blip r:embed="rId14"/>
          <a:stretch>
            <a:fillRect/>
          </a:stretch>
        </p:blipFill>
        <p:spPr>
          <a:xfrm>
            <a:off x="11608816" y="4317999"/>
            <a:ext cx="2540000" cy="2540000"/>
          </a:xfrm>
          <a:prstGeom prst="rect">
            <a:avLst/>
          </a:prstGeom>
        </p:spPr>
      </p:pic>
      <p:pic>
        <p:nvPicPr>
          <p:cNvPr id="16" name="Picture 15">
            <a:extLst>
              <a:ext uri="{FF2B5EF4-FFF2-40B4-BE49-F238E27FC236}">
                <a16:creationId xmlns:a16="http://schemas.microsoft.com/office/drawing/2014/main" id="{D933FE28-C6C0-56B5-A098-DBE785061645}"/>
              </a:ext>
            </a:extLst>
          </p:cNvPr>
          <p:cNvPicPr>
            <a:picLocks noChangeAspect="1"/>
          </p:cNvPicPr>
          <p:nvPr/>
        </p:nvPicPr>
        <p:blipFill>
          <a:blip r:embed="rId15"/>
          <a:stretch>
            <a:fillRect/>
          </a:stretch>
        </p:blipFill>
        <p:spPr>
          <a:xfrm>
            <a:off x="6963664" y="-1"/>
            <a:ext cx="2540000" cy="2540000"/>
          </a:xfrm>
          <a:prstGeom prst="rect">
            <a:avLst/>
          </a:prstGeom>
        </p:spPr>
      </p:pic>
      <p:pic>
        <p:nvPicPr>
          <p:cNvPr id="17" name="Picture 16">
            <a:extLst>
              <a:ext uri="{FF2B5EF4-FFF2-40B4-BE49-F238E27FC236}">
                <a16:creationId xmlns:a16="http://schemas.microsoft.com/office/drawing/2014/main" id="{CAA7B184-0F8B-3FBC-E84F-6A18FEA9370D}"/>
              </a:ext>
            </a:extLst>
          </p:cNvPr>
          <p:cNvPicPr>
            <a:picLocks noChangeAspect="1"/>
          </p:cNvPicPr>
          <p:nvPr/>
        </p:nvPicPr>
        <p:blipFill>
          <a:blip r:embed="rId16"/>
          <a:stretch>
            <a:fillRect/>
          </a:stretch>
        </p:blipFill>
        <p:spPr>
          <a:xfrm>
            <a:off x="6967728" y="2159000"/>
            <a:ext cx="2540000" cy="2540000"/>
          </a:xfrm>
          <a:prstGeom prst="rect">
            <a:avLst/>
          </a:prstGeom>
        </p:spPr>
      </p:pic>
      <p:pic>
        <p:nvPicPr>
          <p:cNvPr id="18" name="Picture 17">
            <a:extLst>
              <a:ext uri="{FF2B5EF4-FFF2-40B4-BE49-F238E27FC236}">
                <a16:creationId xmlns:a16="http://schemas.microsoft.com/office/drawing/2014/main" id="{D43AC200-39FB-9622-5D79-78E7188708B1}"/>
              </a:ext>
            </a:extLst>
          </p:cNvPr>
          <p:cNvPicPr>
            <a:picLocks noChangeAspect="1"/>
          </p:cNvPicPr>
          <p:nvPr/>
        </p:nvPicPr>
        <p:blipFill>
          <a:blip r:embed="rId17"/>
          <a:stretch>
            <a:fillRect/>
          </a:stretch>
        </p:blipFill>
        <p:spPr>
          <a:xfrm>
            <a:off x="6967728" y="4317999"/>
            <a:ext cx="2540000" cy="2540000"/>
          </a:xfrm>
          <a:prstGeom prst="rect">
            <a:avLst/>
          </a:prstGeom>
        </p:spPr>
      </p:pic>
      <p:pic>
        <p:nvPicPr>
          <p:cNvPr id="19" name="Picture 18">
            <a:extLst>
              <a:ext uri="{FF2B5EF4-FFF2-40B4-BE49-F238E27FC236}">
                <a16:creationId xmlns:a16="http://schemas.microsoft.com/office/drawing/2014/main" id="{936F4F28-FB67-0679-7A79-0260B55A230B}"/>
              </a:ext>
            </a:extLst>
          </p:cNvPr>
          <p:cNvPicPr>
            <a:picLocks noChangeAspect="1"/>
          </p:cNvPicPr>
          <p:nvPr/>
        </p:nvPicPr>
        <p:blipFill>
          <a:blip r:embed="rId18"/>
          <a:stretch>
            <a:fillRect/>
          </a:stretch>
        </p:blipFill>
        <p:spPr>
          <a:xfrm>
            <a:off x="2130552" y="-1"/>
            <a:ext cx="2540000" cy="2540000"/>
          </a:xfrm>
          <a:prstGeom prst="rect">
            <a:avLst/>
          </a:prstGeom>
        </p:spPr>
      </p:pic>
      <p:pic>
        <p:nvPicPr>
          <p:cNvPr id="20" name="Picture 19">
            <a:extLst>
              <a:ext uri="{FF2B5EF4-FFF2-40B4-BE49-F238E27FC236}">
                <a16:creationId xmlns:a16="http://schemas.microsoft.com/office/drawing/2014/main" id="{51BC9BBF-BCDF-7C03-2AF9-656E4A6E42D1}"/>
              </a:ext>
            </a:extLst>
          </p:cNvPr>
          <p:cNvPicPr>
            <a:picLocks noChangeAspect="1"/>
          </p:cNvPicPr>
          <p:nvPr/>
        </p:nvPicPr>
        <p:blipFill>
          <a:blip r:embed="rId19"/>
          <a:stretch>
            <a:fillRect/>
          </a:stretch>
        </p:blipFill>
        <p:spPr>
          <a:xfrm>
            <a:off x="2130552" y="2158999"/>
            <a:ext cx="2540000" cy="2540000"/>
          </a:xfrm>
          <a:prstGeom prst="rect">
            <a:avLst/>
          </a:prstGeom>
        </p:spPr>
      </p:pic>
      <p:pic>
        <p:nvPicPr>
          <p:cNvPr id="21" name="Picture 20">
            <a:extLst>
              <a:ext uri="{FF2B5EF4-FFF2-40B4-BE49-F238E27FC236}">
                <a16:creationId xmlns:a16="http://schemas.microsoft.com/office/drawing/2014/main" id="{D364ED49-9686-A7F1-F042-AAB168201C97}"/>
              </a:ext>
            </a:extLst>
          </p:cNvPr>
          <p:cNvPicPr>
            <a:picLocks noChangeAspect="1"/>
          </p:cNvPicPr>
          <p:nvPr/>
        </p:nvPicPr>
        <p:blipFill>
          <a:blip r:embed="rId20"/>
          <a:stretch>
            <a:fillRect/>
          </a:stretch>
        </p:blipFill>
        <p:spPr>
          <a:xfrm>
            <a:off x="2130552" y="4318000"/>
            <a:ext cx="2540000" cy="2540000"/>
          </a:xfrm>
          <a:prstGeom prst="rect">
            <a:avLst/>
          </a:prstGeom>
        </p:spPr>
      </p:pic>
      <p:sp>
        <p:nvSpPr>
          <p:cNvPr id="23" name="TextBox 22">
            <a:extLst>
              <a:ext uri="{FF2B5EF4-FFF2-40B4-BE49-F238E27FC236}">
                <a16:creationId xmlns:a16="http://schemas.microsoft.com/office/drawing/2014/main" id="{FB353F4E-4F8A-4244-D322-BEE51044D9E1}"/>
              </a:ext>
            </a:extLst>
          </p:cNvPr>
          <p:cNvSpPr txBox="1"/>
          <p:nvPr/>
        </p:nvSpPr>
        <p:spPr>
          <a:xfrm rot="16200000">
            <a:off x="-1103595" y="1023777"/>
            <a:ext cx="1426994" cy="492443"/>
          </a:xfrm>
          <a:prstGeom prst="rect">
            <a:avLst/>
          </a:prstGeom>
          <a:noFill/>
        </p:spPr>
        <p:txBody>
          <a:bodyPr wrap="none" rtlCol="0">
            <a:spAutoFit/>
          </a:bodyPr>
          <a:lstStyle/>
          <a:p>
            <a:pPr algn="ctr"/>
            <a:r>
              <a:rPr lang="en-US" sz="2600" b="1" dirty="0">
                <a:latin typeface="Arial" panose="020B0604020202020204" pitchFamily="34" charset="0"/>
                <a:cs typeface="Arial" panose="020B0604020202020204" pitchFamily="34" charset="0"/>
              </a:rPr>
              <a:t>Neutral </a:t>
            </a:r>
          </a:p>
        </p:txBody>
      </p:sp>
      <p:sp>
        <p:nvSpPr>
          <p:cNvPr id="24" name="TextBox 23">
            <a:extLst>
              <a:ext uri="{FF2B5EF4-FFF2-40B4-BE49-F238E27FC236}">
                <a16:creationId xmlns:a16="http://schemas.microsoft.com/office/drawing/2014/main" id="{A56CF8EA-CFC5-CA45-5856-D3BF3C777EE5}"/>
              </a:ext>
            </a:extLst>
          </p:cNvPr>
          <p:cNvSpPr txBox="1"/>
          <p:nvPr/>
        </p:nvSpPr>
        <p:spPr>
          <a:xfrm rot="16200000">
            <a:off x="-1269889" y="2982725"/>
            <a:ext cx="1760418" cy="892552"/>
          </a:xfrm>
          <a:prstGeom prst="rect">
            <a:avLst/>
          </a:prstGeom>
          <a:noFill/>
        </p:spPr>
        <p:txBody>
          <a:bodyPr wrap="none" rtlCol="0">
            <a:spAutoFit/>
          </a:bodyPr>
          <a:lstStyle/>
          <a:p>
            <a:pPr algn="ctr"/>
            <a:r>
              <a:rPr lang="en-US" sz="2600" b="1" dirty="0">
                <a:latin typeface="Arial" panose="020B0604020202020204" pitchFamily="34" charset="0"/>
                <a:cs typeface="Arial" panose="020B0604020202020204" pitchFamily="34" charset="0"/>
              </a:rPr>
              <a:t>Moderate </a:t>
            </a:r>
          </a:p>
          <a:p>
            <a:pPr algn="ctr"/>
            <a:r>
              <a:rPr lang="en-US" sz="2600" b="1" dirty="0">
                <a:latin typeface="Arial" panose="020B0604020202020204" pitchFamily="34" charset="0"/>
                <a:cs typeface="Arial" panose="020B0604020202020204" pitchFamily="34" charset="0"/>
              </a:rPr>
              <a:t>intensity</a:t>
            </a:r>
          </a:p>
        </p:txBody>
      </p:sp>
      <p:sp>
        <p:nvSpPr>
          <p:cNvPr id="25" name="TextBox 24">
            <a:extLst>
              <a:ext uri="{FF2B5EF4-FFF2-40B4-BE49-F238E27FC236}">
                <a16:creationId xmlns:a16="http://schemas.microsoft.com/office/drawing/2014/main" id="{E6AB20E5-A927-A5CB-021E-2555A51E2D98}"/>
              </a:ext>
            </a:extLst>
          </p:cNvPr>
          <p:cNvSpPr txBox="1"/>
          <p:nvPr/>
        </p:nvSpPr>
        <p:spPr>
          <a:xfrm rot="16200000">
            <a:off x="-1215005" y="5140667"/>
            <a:ext cx="1649812" cy="892552"/>
          </a:xfrm>
          <a:prstGeom prst="rect">
            <a:avLst/>
          </a:prstGeom>
          <a:noFill/>
        </p:spPr>
        <p:txBody>
          <a:bodyPr wrap="none" rtlCol="0">
            <a:spAutoFit/>
          </a:bodyPr>
          <a:lstStyle/>
          <a:p>
            <a:pPr algn="ctr"/>
            <a:r>
              <a:rPr lang="en-US" sz="2600" b="1" dirty="0">
                <a:latin typeface="Arial" panose="020B0604020202020204" pitchFamily="34" charset="0"/>
                <a:cs typeface="Arial" panose="020B0604020202020204" pitchFamily="34" charset="0"/>
              </a:rPr>
              <a:t>High </a:t>
            </a:r>
          </a:p>
          <a:p>
            <a:pPr algn="ctr"/>
            <a:r>
              <a:rPr lang="en-US" sz="2600" b="1" dirty="0">
                <a:latin typeface="Arial" panose="020B0604020202020204" pitchFamily="34" charset="0"/>
                <a:cs typeface="Arial" panose="020B0604020202020204" pitchFamily="34" charset="0"/>
              </a:rPr>
              <a:t>intensity </a:t>
            </a:r>
          </a:p>
        </p:txBody>
      </p:sp>
    </p:spTree>
    <p:extLst>
      <p:ext uri="{BB962C8B-B14F-4D97-AF65-F5344CB8AC3E}">
        <p14:creationId xmlns:p14="http://schemas.microsoft.com/office/powerpoint/2010/main" val="347299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7288C5-6198-5603-AACE-5B1AC6911D28}"/>
              </a:ext>
            </a:extLst>
          </p:cNvPr>
          <p:cNvSpPr/>
          <p:nvPr/>
        </p:nvSpPr>
        <p:spPr>
          <a:xfrm>
            <a:off x="-914400" y="-1"/>
            <a:ext cx="15063216" cy="68580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79BB88B-2AFB-E5D8-9016-902D248BDDB0}"/>
              </a:ext>
            </a:extLst>
          </p:cNvPr>
          <p:cNvSpPr txBox="1"/>
          <p:nvPr/>
        </p:nvSpPr>
        <p:spPr>
          <a:xfrm rot="16200000">
            <a:off x="-1103595" y="1023777"/>
            <a:ext cx="1426994" cy="492443"/>
          </a:xfrm>
          <a:prstGeom prst="rect">
            <a:avLst/>
          </a:prstGeom>
          <a:noFill/>
        </p:spPr>
        <p:txBody>
          <a:bodyPr wrap="none" rtlCol="0">
            <a:spAutoFit/>
          </a:bodyPr>
          <a:lstStyle/>
          <a:p>
            <a:pPr algn="ctr"/>
            <a:r>
              <a:rPr lang="en-US" sz="2600" b="1" dirty="0">
                <a:latin typeface="Arial" panose="020B0604020202020204" pitchFamily="34" charset="0"/>
                <a:cs typeface="Arial" panose="020B0604020202020204" pitchFamily="34" charset="0"/>
              </a:rPr>
              <a:t>Neutral </a:t>
            </a:r>
          </a:p>
        </p:txBody>
      </p:sp>
      <p:sp>
        <p:nvSpPr>
          <p:cNvPr id="24" name="TextBox 23">
            <a:extLst>
              <a:ext uri="{FF2B5EF4-FFF2-40B4-BE49-F238E27FC236}">
                <a16:creationId xmlns:a16="http://schemas.microsoft.com/office/drawing/2014/main" id="{045BA9F1-B810-0D98-6C98-17BBE6E2DFFC}"/>
              </a:ext>
            </a:extLst>
          </p:cNvPr>
          <p:cNvSpPr txBox="1"/>
          <p:nvPr/>
        </p:nvSpPr>
        <p:spPr>
          <a:xfrm rot="16200000">
            <a:off x="-1269889" y="2982725"/>
            <a:ext cx="1760418" cy="892552"/>
          </a:xfrm>
          <a:prstGeom prst="rect">
            <a:avLst/>
          </a:prstGeom>
          <a:noFill/>
        </p:spPr>
        <p:txBody>
          <a:bodyPr wrap="none" rtlCol="0">
            <a:spAutoFit/>
          </a:bodyPr>
          <a:lstStyle/>
          <a:p>
            <a:pPr algn="ctr"/>
            <a:r>
              <a:rPr lang="en-US" sz="2600" b="1" dirty="0">
                <a:latin typeface="Arial" panose="020B0604020202020204" pitchFamily="34" charset="0"/>
                <a:cs typeface="Arial" panose="020B0604020202020204" pitchFamily="34" charset="0"/>
              </a:rPr>
              <a:t>Moderate </a:t>
            </a:r>
          </a:p>
          <a:p>
            <a:pPr algn="ctr"/>
            <a:r>
              <a:rPr lang="en-US" sz="2600" b="1" dirty="0">
                <a:latin typeface="Arial" panose="020B0604020202020204" pitchFamily="34" charset="0"/>
                <a:cs typeface="Arial" panose="020B0604020202020204" pitchFamily="34" charset="0"/>
              </a:rPr>
              <a:t>intensity</a:t>
            </a:r>
          </a:p>
        </p:txBody>
      </p:sp>
      <p:sp>
        <p:nvSpPr>
          <p:cNvPr id="25" name="TextBox 24">
            <a:extLst>
              <a:ext uri="{FF2B5EF4-FFF2-40B4-BE49-F238E27FC236}">
                <a16:creationId xmlns:a16="http://schemas.microsoft.com/office/drawing/2014/main" id="{630F4AFE-C8EF-B7F0-FDCD-46474A14D9E4}"/>
              </a:ext>
            </a:extLst>
          </p:cNvPr>
          <p:cNvSpPr txBox="1"/>
          <p:nvPr/>
        </p:nvSpPr>
        <p:spPr>
          <a:xfrm rot="16200000">
            <a:off x="-1215005" y="5140667"/>
            <a:ext cx="1649812" cy="892552"/>
          </a:xfrm>
          <a:prstGeom prst="rect">
            <a:avLst/>
          </a:prstGeom>
          <a:noFill/>
        </p:spPr>
        <p:txBody>
          <a:bodyPr wrap="none" rtlCol="0">
            <a:spAutoFit/>
          </a:bodyPr>
          <a:lstStyle/>
          <a:p>
            <a:pPr algn="ctr"/>
            <a:r>
              <a:rPr lang="en-US" sz="2600" b="1" dirty="0">
                <a:latin typeface="Arial" panose="020B0604020202020204" pitchFamily="34" charset="0"/>
                <a:cs typeface="Arial" panose="020B0604020202020204" pitchFamily="34" charset="0"/>
              </a:rPr>
              <a:t>High </a:t>
            </a:r>
          </a:p>
          <a:p>
            <a:pPr algn="ctr"/>
            <a:r>
              <a:rPr lang="en-US" sz="2600" b="1" dirty="0">
                <a:latin typeface="Arial" panose="020B0604020202020204" pitchFamily="34" charset="0"/>
                <a:cs typeface="Arial" panose="020B0604020202020204" pitchFamily="34" charset="0"/>
              </a:rPr>
              <a:t>intensity </a:t>
            </a:r>
          </a:p>
        </p:txBody>
      </p:sp>
      <p:pic>
        <p:nvPicPr>
          <p:cNvPr id="4" name="Picture 3">
            <a:extLst>
              <a:ext uri="{FF2B5EF4-FFF2-40B4-BE49-F238E27FC236}">
                <a16:creationId xmlns:a16="http://schemas.microsoft.com/office/drawing/2014/main" id="{AAD6AF7A-21B5-CCE6-5DFC-815D4D6AA9E9}"/>
              </a:ext>
            </a:extLst>
          </p:cNvPr>
          <p:cNvPicPr>
            <a:picLocks noChangeAspect="1"/>
          </p:cNvPicPr>
          <p:nvPr/>
        </p:nvPicPr>
        <p:blipFill>
          <a:blip r:embed="rId3"/>
          <a:srcRect/>
          <a:stretch/>
        </p:blipFill>
        <p:spPr>
          <a:xfrm>
            <a:off x="9503664" y="1"/>
            <a:ext cx="2540000" cy="2540000"/>
          </a:xfrm>
          <a:prstGeom prst="rect">
            <a:avLst/>
          </a:prstGeom>
        </p:spPr>
      </p:pic>
      <p:pic>
        <p:nvPicPr>
          <p:cNvPr id="5" name="Picture 4">
            <a:extLst>
              <a:ext uri="{FF2B5EF4-FFF2-40B4-BE49-F238E27FC236}">
                <a16:creationId xmlns:a16="http://schemas.microsoft.com/office/drawing/2014/main" id="{661265D7-C4A9-13DF-662F-02BC36EC94D7}"/>
              </a:ext>
            </a:extLst>
          </p:cNvPr>
          <p:cNvPicPr>
            <a:picLocks noChangeAspect="1"/>
          </p:cNvPicPr>
          <p:nvPr/>
        </p:nvPicPr>
        <p:blipFill>
          <a:blip r:embed="rId4"/>
          <a:srcRect/>
          <a:stretch/>
        </p:blipFill>
        <p:spPr>
          <a:xfrm>
            <a:off x="9503664" y="2159001"/>
            <a:ext cx="2540000" cy="2540000"/>
          </a:xfrm>
          <a:prstGeom prst="rect">
            <a:avLst/>
          </a:prstGeom>
        </p:spPr>
      </p:pic>
      <p:pic>
        <p:nvPicPr>
          <p:cNvPr id="6" name="Picture 5">
            <a:extLst>
              <a:ext uri="{FF2B5EF4-FFF2-40B4-BE49-F238E27FC236}">
                <a16:creationId xmlns:a16="http://schemas.microsoft.com/office/drawing/2014/main" id="{A6F04FB2-D389-17E2-6C63-2C84EF397F9E}"/>
              </a:ext>
            </a:extLst>
          </p:cNvPr>
          <p:cNvPicPr>
            <a:picLocks noChangeAspect="1"/>
          </p:cNvPicPr>
          <p:nvPr/>
        </p:nvPicPr>
        <p:blipFill>
          <a:blip r:embed="rId5"/>
          <a:srcRect/>
          <a:stretch/>
        </p:blipFill>
        <p:spPr>
          <a:xfrm>
            <a:off x="9503664" y="4318001"/>
            <a:ext cx="2540000" cy="2540000"/>
          </a:xfrm>
          <a:prstGeom prst="rect">
            <a:avLst/>
          </a:prstGeom>
        </p:spPr>
      </p:pic>
      <p:pic>
        <p:nvPicPr>
          <p:cNvPr id="7" name="Picture 6">
            <a:extLst>
              <a:ext uri="{FF2B5EF4-FFF2-40B4-BE49-F238E27FC236}">
                <a16:creationId xmlns:a16="http://schemas.microsoft.com/office/drawing/2014/main" id="{9592E23A-7F3D-A574-0EDA-D3E486E2FCE8}"/>
              </a:ext>
            </a:extLst>
          </p:cNvPr>
          <p:cNvPicPr>
            <a:picLocks noChangeAspect="1"/>
          </p:cNvPicPr>
          <p:nvPr/>
        </p:nvPicPr>
        <p:blipFill>
          <a:blip r:embed="rId6"/>
          <a:srcRect/>
          <a:stretch/>
        </p:blipFill>
        <p:spPr>
          <a:xfrm>
            <a:off x="0" y="4318001"/>
            <a:ext cx="2540000" cy="2540000"/>
          </a:xfrm>
          <a:prstGeom prst="rect">
            <a:avLst/>
          </a:prstGeom>
        </p:spPr>
      </p:pic>
      <p:pic>
        <p:nvPicPr>
          <p:cNvPr id="8" name="Picture 7">
            <a:extLst>
              <a:ext uri="{FF2B5EF4-FFF2-40B4-BE49-F238E27FC236}">
                <a16:creationId xmlns:a16="http://schemas.microsoft.com/office/drawing/2014/main" id="{E62003E2-A5A1-7845-6A9C-336A2B430075}"/>
              </a:ext>
            </a:extLst>
          </p:cNvPr>
          <p:cNvPicPr>
            <a:picLocks noChangeAspect="1"/>
          </p:cNvPicPr>
          <p:nvPr/>
        </p:nvPicPr>
        <p:blipFill>
          <a:blip r:embed="rId7"/>
          <a:srcRect/>
          <a:stretch/>
        </p:blipFill>
        <p:spPr>
          <a:xfrm>
            <a:off x="0" y="2159000"/>
            <a:ext cx="2540000" cy="2540000"/>
          </a:xfrm>
          <a:prstGeom prst="rect">
            <a:avLst/>
          </a:prstGeom>
        </p:spPr>
      </p:pic>
      <p:pic>
        <p:nvPicPr>
          <p:cNvPr id="9" name="Picture 8">
            <a:extLst>
              <a:ext uri="{FF2B5EF4-FFF2-40B4-BE49-F238E27FC236}">
                <a16:creationId xmlns:a16="http://schemas.microsoft.com/office/drawing/2014/main" id="{A76945DE-1CDC-0952-FF30-D1755034A49A}"/>
              </a:ext>
            </a:extLst>
          </p:cNvPr>
          <p:cNvPicPr>
            <a:picLocks noChangeAspect="1"/>
          </p:cNvPicPr>
          <p:nvPr/>
        </p:nvPicPr>
        <p:blipFill>
          <a:blip r:embed="rId8"/>
          <a:srcRect/>
          <a:stretch/>
        </p:blipFill>
        <p:spPr>
          <a:xfrm>
            <a:off x="0" y="0"/>
            <a:ext cx="2540000" cy="2540000"/>
          </a:xfrm>
          <a:prstGeom prst="rect">
            <a:avLst/>
          </a:prstGeom>
        </p:spPr>
      </p:pic>
      <p:pic>
        <p:nvPicPr>
          <p:cNvPr id="10" name="Picture 9">
            <a:extLst>
              <a:ext uri="{FF2B5EF4-FFF2-40B4-BE49-F238E27FC236}">
                <a16:creationId xmlns:a16="http://schemas.microsoft.com/office/drawing/2014/main" id="{AB9B79BB-DBAF-5D44-28B3-1298EB630552}"/>
              </a:ext>
            </a:extLst>
          </p:cNvPr>
          <p:cNvPicPr>
            <a:picLocks noChangeAspect="1"/>
          </p:cNvPicPr>
          <p:nvPr/>
        </p:nvPicPr>
        <p:blipFill>
          <a:blip r:embed="rId9"/>
          <a:srcRect/>
          <a:stretch/>
        </p:blipFill>
        <p:spPr>
          <a:xfrm>
            <a:off x="4858512" y="1"/>
            <a:ext cx="2540000" cy="2540000"/>
          </a:xfrm>
          <a:prstGeom prst="rect">
            <a:avLst/>
          </a:prstGeom>
        </p:spPr>
      </p:pic>
      <p:pic>
        <p:nvPicPr>
          <p:cNvPr id="11" name="Picture 10">
            <a:extLst>
              <a:ext uri="{FF2B5EF4-FFF2-40B4-BE49-F238E27FC236}">
                <a16:creationId xmlns:a16="http://schemas.microsoft.com/office/drawing/2014/main" id="{DC9E3573-6FF4-0A5E-7E41-EE8E27340629}"/>
              </a:ext>
            </a:extLst>
          </p:cNvPr>
          <p:cNvPicPr>
            <a:picLocks noChangeAspect="1"/>
          </p:cNvPicPr>
          <p:nvPr/>
        </p:nvPicPr>
        <p:blipFill>
          <a:blip r:embed="rId10"/>
          <a:srcRect/>
          <a:stretch/>
        </p:blipFill>
        <p:spPr>
          <a:xfrm>
            <a:off x="4858512" y="2159001"/>
            <a:ext cx="2540000" cy="2540000"/>
          </a:xfrm>
          <a:prstGeom prst="rect">
            <a:avLst/>
          </a:prstGeom>
        </p:spPr>
      </p:pic>
      <p:pic>
        <p:nvPicPr>
          <p:cNvPr id="12" name="Picture 11">
            <a:extLst>
              <a:ext uri="{FF2B5EF4-FFF2-40B4-BE49-F238E27FC236}">
                <a16:creationId xmlns:a16="http://schemas.microsoft.com/office/drawing/2014/main" id="{E50935C0-E29A-05CB-C5CF-D51AE64CE8D8}"/>
              </a:ext>
            </a:extLst>
          </p:cNvPr>
          <p:cNvPicPr>
            <a:picLocks noChangeAspect="1"/>
          </p:cNvPicPr>
          <p:nvPr/>
        </p:nvPicPr>
        <p:blipFill>
          <a:blip r:embed="rId11"/>
          <a:srcRect/>
          <a:stretch/>
        </p:blipFill>
        <p:spPr>
          <a:xfrm>
            <a:off x="4858512" y="4318001"/>
            <a:ext cx="2540000" cy="2540000"/>
          </a:xfrm>
          <a:prstGeom prst="rect">
            <a:avLst/>
          </a:prstGeom>
        </p:spPr>
      </p:pic>
      <p:pic>
        <p:nvPicPr>
          <p:cNvPr id="13" name="Picture 12">
            <a:extLst>
              <a:ext uri="{FF2B5EF4-FFF2-40B4-BE49-F238E27FC236}">
                <a16:creationId xmlns:a16="http://schemas.microsoft.com/office/drawing/2014/main" id="{22C3A366-6276-FBF2-4512-426F050AD08A}"/>
              </a:ext>
            </a:extLst>
          </p:cNvPr>
          <p:cNvPicPr>
            <a:picLocks noChangeAspect="1"/>
          </p:cNvPicPr>
          <p:nvPr/>
        </p:nvPicPr>
        <p:blipFill>
          <a:blip r:embed="rId12"/>
          <a:srcRect/>
          <a:stretch/>
        </p:blipFill>
        <p:spPr>
          <a:xfrm>
            <a:off x="11608816" y="0"/>
            <a:ext cx="2540000" cy="2540000"/>
          </a:xfrm>
          <a:prstGeom prst="rect">
            <a:avLst/>
          </a:prstGeom>
        </p:spPr>
      </p:pic>
      <p:pic>
        <p:nvPicPr>
          <p:cNvPr id="14" name="Picture 13">
            <a:extLst>
              <a:ext uri="{FF2B5EF4-FFF2-40B4-BE49-F238E27FC236}">
                <a16:creationId xmlns:a16="http://schemas.microsoft.com/office/drawing/2014/main" id="{F67291D2-B36E-6D46-3074-D2E60AE23EE0}"/>
              </a:ext>
            </a:extLst>
          </p:cNvPr>
          <p:cNvPicPr>
            <a:picLocks noChangeAspect="1"/>
          </p:cNvPicPr>
          <p:nvPr/>
        </p:nvPicPr>
        <p:blipFill>
          <a:blip r:embed="rId13"/>
          <a:srcRect/>
          <a:stretch/>
        </p:blipFill>
        <p:spPr>
          <a:xfrm>
            <a:off x="11608816" y="2159000"/>
            <a:ext cx="2540000" cy="2540000"/>
          </a:xfrm>
          <a:prstGeom prst="rect">
            <a:avLst/>
          </a:prstGeom>
        </p:spPr>
      </p:pic>
      <p:pic>
        <p:nvPicPr>
          <p:cNvPr id="15" name="Picture 14">
            <a:extLst>
              <a:ext uri="{FF2B5EF4-FFF2-40B4-BE49-F238E27FC236}">
                <a16:creationId xmlns:a16="http://schemas.microsoft.com/office/drawing/2014/main" id="{72BA923E-4A07-00E4-7E50-34498977101E}"/>
              </a:ext>
            </a:extLst>
          </p:cNvPr>
          <p:cNvPicPr>
            <a:picLocks noChangeAspect="1"/>
          </p:cNvPicPr>
          <p:nvPr/>
        </p:nvPicPr>
        <p:blipFill>
          <a:blip r:embed="rId14"/>
          <a:srcRect/>
          <a:stretch/>
        </p:blipFill>
        <p:spPr>
          <a:xfrm>
            <a:off x="11608816" y="4317999"/>
            <a:ext cx="2540000" cy="2540000"/>
          </a:xfrm>
          <a:prstGeom prst="rect">
            <a:avLst/>
          </a:prstGeom>
        </p:spPr>
      </p:pic>
      <p:pic>
        <p:nvPicPr>
          <p:cNvPr id="16" name="Picture 15">
            <a:extLst>
              <a:ext uri="{FF2B5EF4-FFF2-40B4-BE49-F238E27FC236}">
                <a16:creationId xmlns:a16="http://schemas.microsoft.com/office/drawing/2014/main" id="{D933FE28-C6C0-56B5-A098-DBE785061645}"/>
              </a:ext>
            </a:extLst>
          </p:cNvPr>
          <p:cNvPicPr>
            <a:picLocks noChangeAspect="1"/>
          </p:cNvPicPr>
          <p:nvPr/>
        </p:nvPicPr>
        <p:blipFill>
          <a:blip r:embed="rId15"/>
          <a:srcRect/>
          <a:stretch/>
        </p:blipFill>
        <p:spPr>
          <a:xfrm>
            <a:off x="6963664" y="-1"/>
            <a:ext cx="2540000" cy="2540000"/>
          </a:xfrm>
          <a:prstGeom prst="rect">
            <a:avLst/>
          </a:prstGeom>
        </p:spPr>
      </p:pic>
      <p:pic>
        <p:nvPicPr>
          <p:cNvPr id="17" name="Picture 16">
            <a:extLst>
              <a:ext uri="{FF2B5EF4-FFF2-40B4-BE49-F238E27FC236}">
                <a16:creationId xmlns:a16="http://schemas.microsoft.com/office/drawing/2014/main" id="{CAA7B184-0F8B-3FBC-E84F-6A18FEA9370D}"/>
              </a:ext>
            </a:extLst>
          </p:cNvPr>
          <p:cNvPicPr>
            <a:picLocks noChangeAspect="1"/>
          </p:cNvPicPr>
          <p:nvPr/>
        </p:nvPicPr>
        <p:blipFill>
          <a:blip r:embed="rId16"/>
          <a:srcRect/>
          <a:stretch/>
        </p:blipFill>
        <p:spPr>
          <a:xfrm>
            <a:off x="6967728" y="2159000"/>
            <a:ext cx="2540000" cy="2540000"/>
          </a:xfrm>
          <a:prstGeom prst="rect">
            <a:avLst/>
          </a:prstGeom>
        </p:spPr>
      </p:pic>
      <p:pic>
        <p:nvPicPr>
          <p:cNvPr id="18" name="Picture 17">
            <a:extLst>
              <a:ext uri="{FF2B5EF4-FFF2-40B4-BE49-F238E27FC236}">
                <a16:creationId xmlns:a16="http://schemas.microsoft.com/office/drawing/2014/main" id="{D43AC200-39FB-9622-5D79-78E7188708B1}"/>
              </a:ext>
            </a:extLst>
          </p:cNvPr>
          <p:cNvPicPr>
            <a:picLocks noChangeAspect="1"/>
          </p:cNvPicPr>
          <p:nvPr/>
        </p:nvPicPr>
        <p:blipFill>
          <a:blip r:embed="rId17"/>
          <a:srcRect/>
          <a:stretch/>
        </p:blipFill>
        <p:spPr>
          <a:xfrm>
            <a:off x="6967728" y="4317999"/>
            <a:ext cx="2540000" cy="2540000"/>
          </a:xfrm>
          <a:prstGeom prst="rect">
            <a:avLst/>
          </a:prstGeom>
        </p:spPr>
      </p:pic>
      <p:pic>
        <p:nvPicPr>
          <p:cNvPr id="19" name="Picture 18">
            <a:extLst>
              <a:ext uri="{FF2B5EF4-FFF2-40B4-BE49-F238E27FC236}">
                <a16:creationId xmlns:a16="http://schemas.microsoft.com/office/drawing/2014/main" id="{936F4F28-FB67-0679-7A79-0260B55A230B}"/>
              </a:ext>
            </a:extLst>
          </p:cNvPr>
          <p:cNvPicPr>
            <a:picLocks noChangeAspect="1"/>
          </p:cNvPicPr>
          <p:nvPr/>
        </p:nvPicPr>
        <p:blipFill>
          <a:blip r:embed="rId18"/>
          <a:srcRect/>
          <a:stretch/>
        </p:blipFill>
        <p:spPr>
          <a:xfrm>
            <a:off x="2130552" y="-1"/>
            <a:ext cx="2540000" cy="2540000"/>
          </a:xfrm>
          <a:prstGeom prst="rect">
            <a:avLst/>
          </a:prstGeom>
        </p:spPr>
      </p:pic>
      <p:pic>
        <p:nvPicPr>
          <p:cNvPr id="20" name="Picture 19">
            <a:extLst>
              <a:ext uri="{FF2B5EF4-FFF2-40B4-BE49-F238E27FC236}">
                <a16:creationId xmlns:a16="http://schemas.microsoft.com/office/drawing/2014/main" id="{51BC9BBF-BCDF-7C03-2AF9-656E4A6E42D1}"/>
              </a:ext>
            </a:extLst>
          </p:cNvPr>
          <p:cNvPicPr>
            <a:picLocks noChangeAspect="1"/>
          </p:cNvPicPr>
          <p:nvPr/>
        </p:nvPicPr>
        <p:blipFill>
          <a:blip r:embed="rId19"/>
          <a:srcRect/>
          <a:stretch/>
        </p:blipFill>
        <p:spPr>
          <a:xfrm>
            <a:off x="2130552" y="2158999"/>
            <a:ext cx="2540000" cy="2540000"/>
          </a:xfrm>
          <a:prstGeom prst="rect">
            <a:avLst/>
          </a:prstGeom>
        </p:spPr>
      </p:pic>
      <p:pic>
        <p:nvPicPr>
          <p:cNvPr id="21" name="Picture 20">
            <a:extLst>
              <a:ext uri="{FF2B5EF4-FFF2-40B4-BE49-F238E27FC236}">
                <a16:creationId xmlns:a16="http://schemas.microsoft.com/office/drawing/2014/main" id="{D364ED49-9686-A7F1-F042-AAB168201C97}"/>
              </a:ext>
            </a:extLst>
          </p:cNvPr>
          <p:cNvPicPr>
            <a:picLocks noChangeAspect="1"/>
          </p:cNvPicPr>
          <p:nvPr/>
        </p:nvPicPr>
        <p:blipFill>
          <a:blip r:embed="rId20"/>
          <a:srcRect/>
          <a:stretch/>
        </p:blipFill>
        <p:spPr>
          <a:xfrm>
            <a:off x="2130552" y="4318000"/>
            <a:ext cx="2540000" cy="2540000"/>
          </a:xfrm>
          <a:prstGeom prst="rect">
            <a:avLst/>
          </a:prstGeom>
        </p:spPr>
      </p:pic>
    </p:spTree>
    <p:extLst>
      <p:ext uri="{BB962C8B-B14F-4D97-AF65-F5344CB8AC3E}">
        <p14:creationId xmlns:p14="http://schemas.microsoft.com/office/powerpoint/2010/main" val="1653697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16A3174518D046AEC8F6E3CF62009C" ma:contentTypeVersion="0" ma:contentTypeDescription="Een nieuw document maken." ma:contentTypeScope="" ma:versionID="43854eeb3e37de2d2b7c057324b1d5c1">
  <xsd:schema xmlns:xsd="http://www.w3.org/2001/XMLSchema" xmlns:xs="http://www.w3.org/2001/XMLSchema" xmlns:p="http://schemas.microsoft.com/office/2006/metadata/properties" targetNamespace="http://schemas.microsoft.com/office/2006/metadata/properties" ma:root="true" ma:fieldsID="c12244989ec27873bed08276c42f95a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BEB149-6E58-4DBC-9DD1-C206C8D08287}"/>
</file>

<file path=customXml/itemProps2.xml><?xml version="1.0" encoding="utf-8"?>
<ds:datastoreItem xmlns:ds="http://schemas.openxmlformats.org/officeDocument/2006/customXml" ds:itemID="{7A5A5D57-0F73-4DB0-A5FB-2B870F0476B9}"/>
</file>

<file path=customXml/itemProps3.xml><?xml version="1.0" encoding="utf-8"?>
<ds:datastoreItem xmlns:ds="http://schemas.openxmlformats.org/officeDocument/2006/customXml" ds:itemID="{9E0561C6-0FDE-4058-B139-58D51C112CAD}"/>
</file>

<file path=docProps/app.xml><?xml version="1.0" encoding="utf-8"?>
<Properties xmlns="http://schemas.openxmlformats.org/officeDocument/2006/extended-properties" xmlns:vt="http://schemas.openxmlformats.org/officeDocument/2006/docPropsVTypes">
  <TotalTime>67</TotalTime>
  <Words>408</Words>
  <Application>Microsoft Office PowerPoint</Application>
  <PresentationFormat>Breedbeeld</PresentationFormat>
  <Paragraphs>31</Paragraphs>
  <Slides>3</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vt:i4>
      </vt:variant>
    </vt:vector>
  </HeadingPairs>
  <TitlesOfParts>
    <vt:vector size="7" baseType="lpstr">
      <vt:lpstr>Arial</vt:lpstr>
      <vt:lpstr>Calibri</vt:lpstr>
      <vt:lpstr>Calibri Light</vt:lpstr>
      <vt:lpstr>Office Theme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Mende-Siedlecki, Peter</dc:creator>
  <cp:lastModifiedBy>Ama Kissi</cp:lastModifiedBy>
  <cp:revision>6</cp:revision>
  <dcterms:created xsi:type="dcterms:W3CDTF">2024-01-31T19:32:51Z</dcterms:created>
  <dcterms:modified xsi:type="dcterms:W3CDTF">2024-02-03T10:42:59Z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0x0101002B16A3174518D046AEC8F6E3CF62009C</vt:lpwstr>
  </property>
</Properties>
</file>