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06" autoAdjust="0"/>
    <p:restoredTop sz="94660"/>
  </p:normalViewPr>
  <p:slideViewPr>
    <p:cSldViewPr>
      <p:cViewPr varScale="1">
        <p:scale>
          <a:sx n="74" d="100"/>
          <a:sy n="74" d="100"/>
        </p:scale>
        <p:origin x="-17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hmed_CS\Documents\Visual Studio 2012\Projects\NurseRosterProb\NurseRosterProb\bin\Debug\PIC\Blue Doctor Nurse PowerPoint Background 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hmed_CS\Documents\Visual Studio 2012\Projects\NurseRosterProb\NurseRosterProb\bin\Debug\PIC\getty_487692979_121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158" y="1981200"/>
            <a:ext cx="2590799" cy="144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038600" y="1414462"/>
            <a:ext cx="2590800" cy="566738"/>
          </a:xfrm>
          <a:prstGeom prst="rect">
            <a:avLst/>
          </a:prstGeom>
        </p:spPr>
        <p:txBody>
          <a:bodyPr wrap="none">
            <a:prstTxWarp prst="textDeflate">
              <a:avLst/>
            </a:prstTxWarp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Nurse Rostering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1245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hmed_CS\Documents\Visual Studio 2012\Projects\NurseRosterProb\NurseRosterProb\bin\Debug\PIC\pngtree-cartoon-medical-banner-poster-image_184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38200"/>
            <a:ext cx="8991600" cy="4667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90410" y="1981200"/>
            <a:ext cx="3633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>
                <a:solidFill>
                  <a:schemeClr val="bg1"/>
                </a:solidFill>
                <a:latin typeface="Britannic Bold" pitchFamily="34" charset="0"/>
              </a:rPr>
              <a:t>NOVEL (NURSE ROSTER APPROACH)</a:t>
            </a:r>
            <a:endParaRPr lang="en-US" sz="1600" u="sng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2338286"/>
            <a:ext cx="3633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Version </a:t>
            </a:r>
            <a:r>
              <a:rPr lang="en-US" sz="1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1.0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2556" y="2870750"/>
            <a:ext cx="147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Prepared by: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12831" y="3203798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Student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Full Name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444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16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Ahmed_CS</dc:creator>
  <cp:lastModifiedBy>Ahmed_CS</cp:lastModifiedBy>
  <cp:revision>3</cp:revision>
  <dcterms:created xsi:type="dcterms:W3CDTF">2006-08-16T00:00:00Z</dcterms:created>
  <dcterms:modified xsi:type="dcterms:W3CDTF">2020-04-08T04:48:27Z</dcterms:modified>
</cp:coreProperties>
</file>